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 id="2147483726" r:id="rId4"/>
  </p:sldMasterIdLst>
  <p:notesMasterIdLst>
    <p:notesMasterId r:id="rId29"/>
  </p:notesMasterIdLst>
  <p:sldIdLst>
    <p:sldId id="318" r:id="rId5"/>
    <p:sldId id="256" r:id="rId6"/>
    <p:sldId id="271" r:id="rId7"/>
    <p:sldId id="257" r:id="rId8"/>
    <p:sldId id="258" r:id="rId9"/>
    <p:sldId id="310" r:id="rId10"/>
    <p:sldId id="311" r:id="rId11"/>
    <p:sldId id="312" r:id="rId12"/>
    <p:sldId id="2007577192" r:id="rId13"/>
    <p:sldId id="315" r:id="rId14"/>
    <p:sldId id="319" r:id="rId15"/>
    <p:sldId id="2007577187" r:id="rId16"/>
    <p:sldId id="2007577181" r:id="rId17"/>
    <p:sldId id="2007577188" r:id="rId18"/>
    <p:sldId id="2007577180" r:id="rId19"/>
    <p:sldId id="320" r:id="rId20"/>
    <p:sldId id="2007577193" r:id="rId21"/>
    <p:sldId id="2007577190" r:id="rId22"/>
    <p:sldId id="2007577186" r:id="rId23"/>
    <p:sldId id="323" r:id="rId24"/>
    <p:sldId id="2007577184" r:id="rId25"/>
    <p:sldId id="2007577165" r:id="rId26"/>
    <p:sldId id="2007577185" r:id="rId27"/>
    <p:sldId id="321" r:id="rId28"/>
  </p:sldIdLst>
  <p:sldSz cx="9144000" cy="5143500" type="screen16x9"/>
  <p:notesSz cx="6858000" cy="9144000"/>
  <p:custDataLst>
    <p:tags r:id="rId3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2024/10/21</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2024/10/21</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2024/10/21</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83" r:id="rId22"/>
    <p:sldLayoutId id="214748368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8.sv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audio" Target="../media/media5.m4a"/><Relationship Id="rId13" Type="http://schemas.openxmlformats.org/officeDocument/2006/relationships/image" Target="../media/image26.png"/><Relationship Id="rId3" Type="http://schemas.microsoft.com/office/2007/relationships/media" Target="../media/media3.m4a"/><Relationship Id="rId7" Type="http://schemas.microsoft.com/office/2007/relationships/media" Target="../media/media5.m4a"/><Relationship Id="rId12" Type="http://schemas.microsoft.com/office/2007/relationships/hdphoto" Target="../media/hdphoto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4a"/><Relationship Id="rId11" Type="http://schemas.openxmlformats.org/officeDocument/2006/relationships/image" Target="../media/image25.png"/><Relationship Id="rId5" Type="http://schemas.microsoft.com/office/2007/relationships/media" Target="../media/media4.m4a"/><Relationship Id="rId10" Type="http://schemas.openxmlformats.org/officeDocument/2006/relationships/image" Target="../media/image4.png"/><Relationship Id="rId4" Type="http://schemas.openxmlformats.org/officeDocument/2006/relationships/audio" Target="../media/media3.m4a"/><Relationship Id="rId9"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42.sv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6.svg"/><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4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1.pn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39.png"/><Relationship Id="rId18" Type="http://schemas.openxmlformats.org/officeDocument/2006/relationships/image" Target="../media/image58.svg"/><Relationship Id="rId3" Type="http://schemas.openxmlformats.org/officeDocument/2006/relationships/image" Target="../media/image28.png"/><Relationship Id="rId21" Type="http://schemas.openxmlformats.org/officeDocument/2006/relationships/image" Target="../media/image42.png"/><Relationship Id="rId7" Type="http://schemas.openxmlformats.org/officeDocument/2006/relationships/image" Target="../media/image36.png"/><Relationship Id="rId12" Type="http://schemas.openxmlformats.org/officeDocument/2006/relationships/image" Target="../media/image47.svg"/><Relationship Id="rId17" Type="http://schemas.openxmlformats.org/officeDocument/2006/relationships/image" Target="../media/image41.png"/><Relationship Id="rId2" Type="http://schemas.openxmlformats.org/officeDocument/2006/relationships/notesSlide" Target="../notesSlides/notesSlide9.xml"/><Relationship Id="rId16" Type="http://schemas.openxmlformats.org/officeDocument/2006/relationships/image" Target="../media/image56.svg"/><Relationship Id="rId20" Type="http://schemas.openxmlformats.org/officeDocument/2006/relationships/image" Target="../media/image45.svg"/><Relationship Id="rId1" Type="http://schemas.openxmlformats.org/officeDocument/2006/relationships/slideLayout" Target="../slideLayouts/slideLayout47.xml"/><Relationship Id="rId6" Type="http://schemas.openxmlformats.org/officeDocument/2006/relationships/image" Target="../media/image36.svg"/><Relationship Id="rId11" Type="http://schemas.openxmlformats.org/officeDocument/2006/relationships/image" Target="../media/image38.png"/><Relationship Id="rId5" Type="http://schemas.openxmlformats.org/officeDocument/2006/relationships/image" Target="../media/image29.png"/><Relationship Id="rId15" Type="http://schemas.openxmlformats.org/officeDocument/2006/relationships/image" Target="../media/image40.png"/><Relationship Id="rId23" Type="http://schemas.openxmlformats.org/officeDocument/2006/relationships/image" Target="../media/image43.png"/><Relationship Id="rId10" Type="http://schemas.openxmlformats.org/officeDocument/2006/relationships/image" Target="../media/image52.svg"/><Relationship Id="rId19" Type="http://schemas.openxmlformats.org/officeDocument/2006/relationships/image" Target="../media/image34.png"/><Relationship Id="rId4" Type="http://schemas.openxmlformats.org/officeDocument/2006/relationships/image" Target="../media/image34.svg"/><Relationship Id="rId9" Type="http://schemas.openxmlformats.org/officeDocument/2006/relationships/image" Target="../media/image37.png"/><Relationship Id="rId14" Type="http://schemas.openxmlformats.org/officeDocument/2006/relationships/image" Target="../media/image54.svg"/><Relationship Id="rId22"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5.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42.sv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36.svg"/><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6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1.png"/><Relationship Id="rId1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7.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42.sv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36.sv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0.jpg"/><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slide" Target="slide5.xml"/><Relationship Id="rId5" Type="http://schemas.microsoft.com/office/2007/relationships/hdphoto" Target="../media/hdphoto1.wdp"/><Relationship Id="rId10" Type="http://schemas.openxmlformats.org/officeDocument/2006/relationships/slide" Target="slide11.xml"/><Relationship Id="rId4" Type="http://schemas.openxmlformats.org/officeDocument/2006/relationships/image" Target="../media/image11.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image" Target="../media/image13.png"/><Relationship Id="rId12" Type="http://schemas.openxmlformats.org/officeDocument/2006/relationships/slide" Target="slide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17.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14.png"/><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image" Target="../media/image13.png"/><Relationship Id="rId12" Type="http://schemas.openxmlformats.org/officeDocument/2006/relationships/slide" Target="slide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17.png"/><Relationship Id="rId10"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14.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image" Target="../media/image13.png"/><Relationship Id="rId12" Type="http://schemas.openxmlformats.org/officeDocument/2006/relationships/slide" Target="slide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17.png"/><Relationship Id="rId10" Type="http://schemas.microsoft.com/office/2007/relationships/hdphoto" Target="../media/hdphoto3.wdp"/><Relationship Id="rId4" Type="http://schemas.openxmlformats.org/officeDocument/2006/relationships/notesSlide" Target="../notesSlides/notesSlide6.xml"/><Relationship Id="rId9" Type="http://schemas.openxmlformats.org/officeDocument/2006/relationships/image" Target="../media/image14.png"/><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image" Target="../media/image13.png"/><Relationship Id="rId12" Type="http://schemas.openxmlformats.org/officeDocument/2006/relationships/slide" Target="slide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17.png"/><Relationship Id="rId10" Type="http://schemas.microsoft.com/office/2007/relationships/hdphoto" Target="../media/hdphoto3.wdp"/><Relationship Id="rId4" Type="http://schemas.openxmlformats.org/officeDocument/2006/relationships/notesSlide" Target="../notesSlides/notesSlide7.xml"/><Relationship Id="rId9" Type="http://schemas.openxmlformats.org/officeDocument/2006/relationships/image" Target="../media/image14.png"/><Relationship Id="rId14" Type="http://schemas.microsoft.com/office/2007/relationships/hdphoto" Target="../media/hdphoto4.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8"/>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9"/>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2" name="TextBox 21"/>
          <p:cNvSpPr txBox="1"/>
          <p:nvPr/>
        </p:nvSpPr>
        <p:spPr>
          <a:xfrm>
            <a:off x="3320832" y="1738529"/>
            <a:ext cx="4446094" cy="523220"/>
          </a:xfrm>
          <a:prstGeom prst="rect">
            <a:avLst/>
          </a:prstGeom>
          <a:noFill/>
        </p:spPr>
        <p:txBody>
          <a:bodyPr wrap="square" rtlCol="0">
            <a:spAutoFit/>
          </a:bodyPr>
          <a:lstStyle/>
          <a:p>
            <a:r>
              <a:rPr lang="en-US" sz="2800" dirty="0" smtClean="0">
                <a:solidFill>
                  <a:schemeClr val="tx2"/>
                </a:solidFill>
                <a:latin typeface="Calibri" panose="020F0502020204030204" pitchFamily="34" charset="0"/>
                <a:cs typeface="Calibri" panose="020F0502020204030204" pitchFamily="34" charset="0"/>
              </a:rPr>
              <a:t>PHÉP CỘNG SỐ THẬP PHÂN</a:t>
            </a:r>
            <a:endParaRPr lang="en-US" sz="28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10"/>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Lst>
          </a:blip>
          <a:stretch>
            <a:fillRect/>
          </a:stretch>
        </p:blipFill>
        <p:spPr>
          <a:xfrm>
            <a:off x="1081376" y="1184744"/>
            <a:ext cx="6990831" cy="3652471"/>
          </a:xfrm>
          <a:prstGeom prst="rect">
            <a:avLst/>
          </a:prstGeom>
        </p:spPr>
      </p:pic>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pic>
        <p:nvPicPr>
          <p:cNvPr id="2" name="minh_uon_thanh_hinh_ngoi_sao_het_mot_phay_sau_25452094-a9b9-4c9e-97c0-e6ebe6b92ef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6524" y="3779822"/>
            <a:ext cx="609600" cy="609600"/>
          </a:xfrm>
          <a:prstGeom prst="rect">
            <a:avLst/>
          </a:prstGeom>
        </p:spPr>
      </p:pic>
      <p:pic>
        <p:nvPicPr>
          <p:cNvPr id="9" name="cả hai bạn dùng hết ">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6390624" y="3475022"/>
            <a:ext cx="609600" cy="609600"/>
          </a:xfrm>
          <a:prstGeom prst="rect">
            <a:avLst/>
          </a:prstGeom>
        </p:spPr>
      </p:pic>
      <p:pic>
        <p:nvPicPr>
          <p:cNvPr id="11" name="để tìm kết quả của p">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7932507" y="4227615"/>
            <a:ext cx="609600" cy="609600"/>
          </a:xfrm>
          <a:prstGeom prst="rect">
            <a:avLst/>
          </a:prstGeom>
        </p:spPr>
      </p:pic>
      <p:pic>
        <p:nvPicPr>
          <p:cNvPr id="12" name="mình uốn thành hình  (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3997518" y="2594405"/>
            <a:ext cx="609600" cy="609600"/>
          </a:xfrm>
          <a:prstGeom prst="rect">
            <a:avLst/>
          </a:prstGeom>
        </p:spPr>
      </p:pic>
      <p:sp>
        <p:nvSpPr>
          <p:cNvPr id="13" name="Speech Bubble: Rectangle with Corners Rounded 6">
            <a:extLst>
              <a:ext uri="{FF2B5EF4-FFF2-40B4-BE49-F238E27FC236}">
                <a16:creationId xmlns:a16="http://schemas.microsoft.com/office/drawing/2014/main" id="{3C44B7B1-262C-E83A-0B9C-0F10FD9E1E62}"/>
              </a:ext>
            </a:extLst>
          </p:cNvPr>
          <p:cNvSpPr/>
          <p:nvPr/>
        </p:nvSpPr>
        <p:spPr>
          <a:xfrm>
            <a:off x="638360" y="1228380"/>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14"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15"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Tree>
    <p:extLst>
      <p:ext uri="{BB962C8B-B14F-4D97-AF65-F5344CB8AC3E}">
        <p14:creationId xmlns:p14="http://schemas.microsoft.com/office/powerpoint/2010/main" val="10040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474"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638" fill="hold"/>
                                        <p:tgtEl>
                                          <p:spTgt spid="9"/>
                                        </p:tgtEl>
                                      </p:cBhvr>
                                    </p:cmd>
                                  </p:childTnLst>
                                </p:cTn>
                              </p:par>
                            </p:childTnLst>
                          </p:cTn>
                        </p:par>
                      </p:childTnLst>
                    </p:cTn>
                  </p:par>
                </p:childTnLst>
              </p:cTn>
              <p:nextCondLst>
                <p:cond evt="onClick" delay="0">
                  <p:tgtEl>
                    <p:spTgt spid="9"/>
                  </p:tgtEl>
                </p:cond>
              </p:nextCondLst>
            </p:seq>
            <p:audio>
              <p:cMediaNode vol="80000">
                <p:cTn id="34" fill="hold" display="0">
                  <p:stCondLst>
                    <p:cond delay="indefinite"/>
                  </p:stCondLst>
                  <p:endCondLst>
                    <p:cond evt="onStopAudio" delay="0">
                      <p:tgtEl>
                        <p:sldTgt/>
                      </p:tgtEl>
                    </p:cond>
                  </p:endCondLst>
                </p:cTn>
                <p:tgtEl>
                  <p:spTgt spid="9"/>
                </p:tgtEl>
              </p:cMediaNode>
            </p:audio>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4691" fill="hold"/>
                                        <p:tgtEl>
                                          <p:spTgt spid="11"/>
                                        </p:tgtEl>
                                      </p:cBhvr>
                                    </p:cmd>
                                  </p:childTnLst>
                                </p:cTn>
                              </p:par>
                            </p:childTnLst>
                          </p:cTn>
                        </p:par>
                      </p:childTnLst>
                    </p:cTn>
                  </p:par>
                </p:childTnLst>
              </p:cTn>
              <p:nextCondLst>
                <p:cond evt="onClick" delay="0">
                  <p:tgtEl>
                    <p:spTgt spid="11"/>
                  </p:tgtEl>
                </p:cond>
              </p:nextCondLst>
            </p:seq>
            <p:audio>
              <p:cMediaNode vol="80000">
                <p:cTn id="40" fill="hold" display="0">
                  <p:stCondLst>
                    <p:cond delay="indefinite"/>
                  </p:stCondLst>
                  <p:endCondLst>
                    <p:cond evt="onStopAudio" delay="0">
                      <p:tgtEl>
                        <p:sldTgt/>
                      </p:tgtEl>
                    </p:cond>
                  </p:endCondLst>
                </p:cTn>
                <p:tgtEl>
                  <p:spTgt spid="11"/>
                </p:tgtEl>
              </p:cMediaNode>
            </p:audio>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3963" fill="hold"/>
                                        <p:tgtEl>
                                          <p:spTgt spid="12"/>
                                        </p:tgtEl>
                                      </p:cBhvr>
                                    </p:cmd>
                                  </p:childTnLst>
                                </p:cTn>
                              </p:par>
                            </p:childTnLst>
                          </p:cTn>
                        </p:par>
                      </p:childTnLst>
                    </p:cTn>
                  </p:par>
                </p:childTnLst>
              </p:cTn>
              <p:nextCondLst>
                <p:cond evt="onClick" delay="0">
                  <p:tgtEl>
                    <p:spTgt spid="12"/>
                  </p:tgtEl>
                </p:cond>
              </p:nextCondLst>
            </p:seq>
            <p:audio>
              <p:cMediaNode vol="80000">
                <p:cTn id="46" fill="hold" display="0">
                  <p:stCondLst>
                    <p:cond delay="indefinite"/>
                  </p:stCondLst>
                  <p:endCondLst>
                    <p:cond evt="onStopAudio" delay="0">
                      <p:tgtEl>
                        <p:sldTgt/>
                      </p:tgtEl>
                    </p:cond>
                  </p:endCondLst>
                </p:cTn>
                <p:tgtEl>
                  <p:spTgt spid="12"/>
                </p:tgtEl>
              </p:cMediaNode>
            </p:audio>
          </p:childTnLst>
        </p:cTn>
      </p:par>
    </p:tnLst>
    <p:bldLst>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13688" y="257605"/>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184744" y="1049482"/>
            <a:ext cx="46674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1649438"/>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190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190399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229360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2711125"/>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2396861"/>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2404816"/>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down)">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32" grpId="0"/>
      <p:bldP spid="33" grpId="0"/>
      <p:bldP spid="34" grpId="0"/>
      <p:bldP spid="35"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4"/>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5"/>
          <a:stretch>
            <a:fillRect/>
          </a:stretch>
        </p:blipFill>
        <p:spPr>
          <a:xfrm>
            <a:off x="4512117" y="873484"/>
            <a:ext cx="4286250" cy="1981200"/>
          </a:xfrm>
          <a:prstGeom prst="rect">
            <a:avLst/>
          </a:prstGeom>
        </p:spPr>
      </p:pic>
      <p:pic>
        <p:nvPicPr>
          <p:cNvPr id="2" name="các chữ số ở cùng h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28184" y="2987185"/>
            <a:ext cx="609600" cy="609600"/>
          </a:xfrm>
          <a:prstGeom prst="rect">
            <a:avLst/>
          </a:prstGeom>
        </p:spPr>
      </p:pic>
    </p:spTree>
    <p:extLst>
      <p:ext uri="{BB962C8B-B14F-4D97-AF65-F5344CB8AC3E}">
        <p14:creationId xmlns:p14="http://schemas.microsoft.com/office/powerpoint/2010/main" val="6874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down)">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457"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876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79470" y="244778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98858"/>
            <a:ext cx="723568" cy="613575"/>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Tree>
    <p:extLst>
      <p:ext uri="{BB962C8B-B14F-4D97-AF65-F5344CB8AC3E}">
        <p14:creationId xmlns:p14="http://schemas.microsoft.com/office/powerpoint/2010/main" val="307147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ppt_x"/>
                                          </p:val>
                                        </p:tav>
                                        <p:tav tm="100000">
                                          <p:val>
                                            <p:strVal val="#ppt_x"/>
                                          </p:val>
                                        </p:tav>
                                      </p:tavLst>
                                    </p:anim>
                                    <p:anim calcmode="lin" valueType="num">
                                      <p:cBhvr additive="base">
                                        <p:cTn id="40" dur="500" fill="hold"/>
                                        <p:tgtEl>
                                          <p:spTgt spid="4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fill="hold"/>
                                        <p:tgtEl>
                                          <p:spTgt spid="44"/>
                                        </p:tgtEl>
                                        <p:attrNameLst>
                                          <p:attrName>ppt_x</p:attrName>
                                        </p:attrNameLst>
                                      </p:cBhvr>
                                      <p:tavLst>
                                        <p:tav tm="0">
                                          <p:val>
                                            <p:strVal val="#ppt_x"/>
                                          </p:val>
                                        </p:tav>
                                        <p:tav tm="100000">
                                          <p:val>
                                            <p:strVal val="#ppt_x"/>
                                          </p:val>
                                        </p:tav>
                                      </p:tavLst>
                                    </p:anim>
                                    <p:anim calcmode="lin" valueType="num">
                                      <p:cBhvr additive="base">
                                        <p:cTn id="52" dur="500" fill="hold"/>
                                        <p:tgtEl>
                                          <p:spTgt spid="4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additive="base">
                                        <p:cTn id="59" dur="500" fill="hold"/>
                                        <p:tgtEl>
                                          <p:spTgt spid="40"/>
                                        </p:tgtEl>
                                        <p:attrNameLst>
                                          <p:attrName>ppt_x</p:attrName>
                                        </p:attrNameLst>
                                      </p:cBhvr>
                                      <p:tavLst>
                                        <p:tav tm="0">
                                          <p:val>
                                            <p:strVal val="#ppt_x"/>
                                          </p:val>
                                        </p:tav>
                                        <p:tav tm="100000">
                                          <p:val>
                                            <p:strVal val="#ppt_x"/>
                                          </p:val>
                                        </p:tav>
                                      </p:tavLst>
                                    </p:anim>
                                    <p:anim calcmode="lin" valueType="num">
                                      <p:cBhvr additive="base">
                                        <p:cTn id="60" dur="500" fill="hold"/>
                                        <p:tgtEl>
                                          <p:spTgt spid="4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anim calcmode="lin" valueType="num">
                                      <p:cBhvr additive="base">
                                        <p:cTn id="63" dur="500" fill="hold"/>
                                        <p:tgtEl>
                                          <p:spTgt spid="52"/>
                                        </p:tgtEl>
                                        <p:attrNameLst>
                                          <p:attrName>ppt_x</p:attrName>
                                        </p:attrNameLst>
                                      </p:cBhvr>
                                      <p:tavLst>
                                        <p:tav tm="0">
                                          <p:val>
                                            <p:strVal val="#ppt_x"/>
                                          </p:val>
                                        </p:tav>
                                        <p:tav tm="100000">
                                          <p:val>
                                            <p:strVal val="#ppt_x"/>
                                          </p:val>
                                        </p:tav>
                                      </p:tavLst>
                                    </p:anim>
                                    <p:anim calcmode="lin" valueType="num">
                                      <p:cBhvr additive="base">
                                        <p:cTn id="64" dur="500" fill="hold"/>
                                        <p:tgtEl>
                                          <p:spTgt spid="5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fill="hold"/>
                                        <p:tgtEl>
                                          <p:spTgt spid="50"/>
                                        </p:tgtEl>
                                        <p:attrNameLst>
                                          <p:attrName>ppt_x</p:attrName>
                                        </p:attrNameLst>
                                      </p:cBhvr>
                                      <p:tavLst>
                                        <p:tav tm="0">
                                          <p:val>
                                            <p:strVal val="#ppt_x"/>
                                          </p:val>
                                        </p:tav>
                                        <p:tav tm="100000">
                                          <p:val>
                                            <p:strVal val="#ppt_x"/>
                                          </p:val>
                                        </p:tav>
                                      </p:tavLst>
                                    </p:anim>
                                    <p:anim calcmode="lin" valueType="num">
                                      <p:cBhvr additive="base">
                                        <p:cTn id="68" dur="500" fill="hold"/>
                                        <p:tgtEl>
                                          <p:spTgt spid="5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500" fill="hold"/>
                                        <p:tgtEl>
                                          <p:spTgt spid="47"/>
                                        </p:tgtEl>
                                        <p:attrNameLst>
                                          <p:attrName>ppt_x</p:attrName>
                                        </p:attrNameLst>
                                      </p:cBhvr>
                                      <p:tavLst>
                                        <p:tav tm="0">
                                          <p:val>
                                            <p:strVal val="#ppt_x"/>
                                          </p:val>
                                        </p:tav>
                                        <p:tav tm="100000">
                                          <p:val>
                                            <p:strVal val="#ppt_x"/>
                                          </p:val>
                                        </p:tav>
                                      </p:tavLst>
                                    </p:anim>
                                    <p:anim calcmode="lin" valueType="num">
                                      <p:cBhvr additive="base">
                                        <p:cTn id="72" dur="500" fill="hold"/>
                                        <p:tgtEl>
                                          <p:spTgt spid="4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anim calcmode="lin" valueType="num">
                                      <p:cBhvr additive="base">
                                        <p:cTn id="75" dur="500" fill="hold"/>
                                        <p:tgtEl>
                                          <p:spTgt spid="48"/>
                                        </p:tgtEl>
                                        <p:attrNameLst>
                                          <p:attrName>ppt_x</p:attrName>
                                        </p:attrNameLst>
                                      </p:cBhvr>
                                      <p:tavLst>
                                        <p:tav tm="0">
                                          <p:val>
                                            <p:strVal val="#ppt_x"/>
                                          </p:val>
                                        </p:tav>
                                        <p:tav tm="100000">
                                          <p:val>
                                            <p:strVal val="#ppt_x"/>
                                          </p:val>
                                        </p:tav>
                                      </p:tavLst>
                                    </p:anim>
                                    <p:anim calcmode="lin" valueType="num">
                                      <p:cBhvr additive="base">
                                        <p:cTn id="76" dur="500" fill="hold"/>
                                        <p:tgtEl>
                                          <p:spTgt spid="48"/>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9"/>
                                        </p:tgtEl>
                                        <p:attrNameLst>
                                          <p:attrName>style.visibility</p:attrName>
                                        </p:attrNameLst>
                                      </p:cBhvr>
                                      <p:to>
                                        <p:strVal val="visible"/>
                                      </p:to>
                                    </p:set>
                                    <p:anim calcmode="lin" valueType="num">
                                      <p:cBhvr additive="base">
                                        <p:cTn id="79" dur="500" fill="hold"/>
                                        <p:tgtEl>
                                          <p:spTgt spid="49"/>
                                        </p:tgtEl>
                                        <p:attrNameLst>
                                          <p:attrName>ppt_x</p:attrName>
                                        </p:attrNameLst>
                                      </p:cBhvr>
                                      <p:tavLst>
                                        <p:tav tm="0">
                                          <p:val>
                                            <p:strVal val="#ppt_x"/>
                                          </p:val>
                                        </p:tav>
                                        <p:tav tm="100000">
                                          <p:val>
                                            <p:strVal val="#ppt_x"/>
                                          </p:val>
                                        </p:tav>
                                      </p:tavLst>
                                    </p:anim>
                                    <p:anim calcmode="lin" valueType="num">
                                      <p:cBhvr additive="base">
                                        <p:cTn id="80" dur="500" fill="hold"/>
                                        <p:tgtEl>
                                          <p:spTgt spid="4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anim calcmode="lin" valueType="num">
                                      <p:cBhvr additive="base">
                                        <p:cTn id="83" dur="500" fill="hold"/>
                                        <p:tgtEl>
                                          <p:spTgt spid="51"/>
                                        </p:tgtEl>
                                        <p:attrNameLst>
                                          <p:attrName>ppt_x</p:attrName>
                                        </p:attrNameLst>
                                      </p:cBhvr>
                                      <p:tavLst>
                                        <p:tav tm="0">
                                          <p:val>
                                            <p:strVal val="#ppt_x"/>
                                          </p:val>
                                        </p:tav>
                                        <p:tav tm="100000">
                                          <p:val>
                                            <p:strVal val="#ppt_x"/>
                                          </p:val>
                                        </p:tav>
                                      </p:tavLst>
                                    </p:anim>
                                    <p:anim calcmode="lin" valueType="num">
                                      <p:cBhvr additive="base">
                                        <p:cTn id="8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fade">
                                      <p:cBhvr>
                                        <p:cTn id="89" dur="1000"/>
                                        <p:tgtEl>
                                          <p:spTgt spid="56"/>
                                        </p:tgtEl>
                                      </p:cBhvr>
                                    </p:animEffect>
                                    <p:anim calcmode="lin" valueType="num">
                                      <p:cBhvr>
                                        <p:cTn id="90" dur="1000" fill="hold"/>
                                        <p:tgtEl>
                                          <p:spTgt spid="56"/>
                                        </p:tgtEl>
                                        <p:attrNameLst>
                                          <p:attrName>ppt_x</p:attrName>
                                        </p:attrNameLst>
                                      </p:cBhvr>
                                      <p:tavLst>
                                        <p:tav tm="0">
                                          <p:val>
                                            <p:strVal val="#ppt_x"/>
                                          </p:val>
                                        </p:tav>
                                        <p:tav tm="100000">
                                          <p:val>
                                            <p:strVal val="#ppt_x"/>
                                          </p:val>
                                        </p:tav>
                                      </p:tavLst>
                                    </p:anim>
                                    <p:anim calcmode="lin" valueType="num">
                                      <p:cBhvr>
                                        <p:cTn id="9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wipe(down)">
                                      <p:cBhvr>
                                        <p:cTn id="96" dur="500"/>
                                        <p:tgtEl>
                                          <p:spTgt spid="58"/>
                                        </p:tgtEl>
                                      </p:cBhvr>
                                    </p:animEffect>
                                  </p:childTnLst>
                                </p:cTn>
                              </p:par>
                            </p:childTnLst>
                          </p:cTn>
                        </p:par>
                      </p:childTnLst>
                    </p:cTn>
                  </p:par>
                  <p:par>
                    <p:cTn id="97" fill="hold">
                      <p:stCondLst>
                        <p:cond delay="indefinite"/>
                      </p:stCondLst>
                      <p:childTnLst>
                        <p:par>
                          <p:cTn id="98" fill="hold">
                            <p:stCondLst>
                              <p:cond delay="0"/>
                            </p:stCondLst>
                            <p:childTnLst>
                              <p:par>
                                <p:cTn id="99" presetID="6" presetClass="entr" presetSubtype="16" fill="hold" grpId="0" nodeType="clickEffect">
                                  <p:stCondLst>
                                    <p:cond delay="0"/>
                                  </p:stCondLst>
                                  <p:childTnLst>
                                    <p:set>
                                      <p:cBhvr>
                                        <p:cTn id="100" dur="1" fill="hold">
                                          <p:stCondLst>
                                            <p:cond delay="0"/>
                                          </p:stCondLst>
                                        </p:cTn>
                                        <p:tgtEl>
                                          <p:spTgt spid="59"/>
                                        </p:tgtEl>
                                        <p:attrNameLst>
                                          <p:attrName>style.visibility</p:attrName>
                                        </p:attrNameLst>
                                      </p:cBhvr>
                                      <p:to>
                                        <p:strVal val="visible"/>
                                      </p:to>
                                    </p:set>
                                    <p:animEffect transition="in" filter="circle(in)">
                                      <p:cBhvr>
                                        <p:cTn id="101"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38" grpId="0"/>
      <p:bldP spid="40" grpId="0"/>
      <p:bldP spid="41" grpId="0"/>
      <p:bldP spid="43" grpId="0"/>
      <p:bldP spid="44" grpId="0"/>
      <p:bldP spid="46" grpId="0"/>
      <p:bldP spid="47" grpId="0"/>
      <p:bldP spid="48" grpId="0"/>
      <p:bldP spid="50" grpId="0"/>
      <p:bldP spid="51" grpId="0"/>
      <p:bldP spid="52" grpId="0"/>
      <p:bldP spid="56" grpId="0" animBg="1"/>
      <p:bldP spid="58" grpId="0" animBg="1"/>
      <p:bldP spid="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2" name="Google Shape;961;p38">
            <a:hlinkClick r:id="rId10"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28" dur="2000" fill="hold"/>
                                        <p:tgtEl>
                                          <p:spTgt spid="9"/>
                                        </p:tgtEl>
                                        <p:attrNameLst>
                                          <p:attrName>ppt_x</p:attrName>
                                          <p:attrName>ppt_y</p:attrName>
                                        </p:attrNameLst>
                                      </p:cBhvr>
                                      <p:rCtr x="19410" y="13025"/>
                                    </p:animMotion>
                                  </p:childTnLst>
                                </p:cTn>
                              </p:par>
                              <p:par>
                                <p:cTn id="29" presetID="22" presetClass="entr" presetSubtype="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6"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41"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6"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51"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childTnLst>
        </p:cTn>
      </p:par>
    </p:tnLst>
    <p:bldLst>
      <p:bldP spid="10" grpId="0" animBg="1"/>
      <p:bldP spid="18" grpId="0" animBg="1"/>
      <p:bldP spid="19" grpId="0" animBg="1"/>
      <p:bldP spid="20"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5"/>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6"/>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6"/>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6"/>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6"/>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11"/>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2"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pic>
        <p:nvPicPr>
          <p:cNvPr id="2" name="Đồng hồ bấm giờ 5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4584" y="1021976"/>
            <a:ext cx="1630399" cy="91853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seq concurrent="1" nextAc="seek">
              <p:cTn id="59" restart="whenNotActive" fill="hold" evtFilter="cancelBubble" nodeType="interactiveSeq">
                <p:stCondLst>
                  <p:cond evt="onClick" delay="0">
                    <p:tgtEl>
                      <p:spTgt spid="2"/>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2"/>
                                        </p:tgtEl>
                                      </p:cBhvr>
                                    </p:cmd>
                                  </p:childTnLst>
                                </p:cTn>
                              </p:par>
                            </p:childTnLst>
                          </p:cTn>
                        </p:par>
                      </p:childTnLst>
                    </p:cTn>
                  </p:par>
                </p:childTnLst>
              </p:cTn>
              <p:nextCondLst>
                <p:cond evt="onClick" delay="0">
                  <p:tgtEl>
                    <p:spTgt spid="2"/>
                  </p:tgtEl>
                </p:cond>
              </p:nextCondLst>
            </p:seq>
            <p:video>
              <p:cMediaNode vol="80000">
                <p:cTn id="64"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5"/>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400" dirty="0" smtClean="0">
                <a:latin typeface="Cambria" panose="02040503050406030204" pitchFamily="18" charset="0"/>
                <a:ea typeface="Cambria" panose="02040503050406030204" pitchFamily="18" charset="0"/>
              </a:rPr>
              <a:t>       </a:t>
            </a:r>
            <a:r>
              <a:rPr lang="en-US" sz="4400" dirty="0" smtClean="0">
                <a:latin typeface="Cambria" panose="02040503050406030204" pitchFamily="18" charset="0"/>
                <a:ea typeface="Cambria" panose="02040503050406030204" pitchFamily="18" charset="0"/>
              </a:rPr>
              <a:t>2</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6"/>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6"/>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6"/>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6"/>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11"/>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2"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pic>
        <p:nvPicPr>
          <p:cNvPr id="119" name="Đồng hồ bấm giờ 5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301236"/>
            <a:ext cx="1630399" cy="918534"/>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seq concurrent="1" nextAc="seek">
              <p:cTn id="58" restart="whenNotActive" fill="hold" evtFilter="cancelBubble" nodeType="interactiveSeq">
                <p:stCondLst>
                  <p:cond evt="onClick" delay="0">
                    <p:tgtEl>
                      <p:spTgt spid="119"/>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119"/>
                                        </p:tgtEl>
                                      </p:cBhvr>
                                    </p:cmd>
                                  </p:childTnLst>
                                </p:cTn>
                              </p:par>
                            </p:childTnLst>
                          </p:cTn>
                        </p:par>
                      </p:childTnLst>
                    </p:cTn>
                  </p:par>
                </p:childTnLst>
              </p:cTn>
              <p:nextCondLst>
                <p:cond evt="onClick" delay="0">
                  <p:tgtEl>
                    <p:spTgt spid="119"/>
                  </p:tgtEl>
                </p:cond>
              </p:nextCondLst>
            </p:seq>
            <p:video>
              <p:cMediaNode vol="80000">
                <p:cTn id="63" fill="hold" display="0">
                  <p:stCondLst>
                    <p:cond delay="indefinite"/>
                  </p:stCondLst>
                </p:cTn>
                <p:tgtEl>
                  <p:spTgt spid="11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5"/>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smtClean="0">
                <a:latin typeface="Cambria" panose="02040503050406030204" pitchFamily="18" charset="0"/>
                <a:ea typeface="Cambria" panose="02040503050406030204" pitchFamily="18" charset="0"/>
              </a:rPr>
              <a:t>          </a:t>
            </a:r>
            <a:r>
              <a:rPr lang="en-US" sz="3200" dirty="0" smtClean="0">
                <a:latin typeface="Cambria" panose="02040503050406030204" pitchFamily="18" charset="0"/>
                <a:ea typeface="Cambria" panose="02040503050406030204" pitchFamily="18" charset="0"/>
              </a:rPr>
              <a:t>3</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6"/>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6"/>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6"/>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6"/>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11"/>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2"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pic>
        <p:nvPicPr>
          <p:cNvPr id="116" name="Đồng hồ bấm giờ 5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8416" y="901258"/>
            <a:ext cx="1630399" cy="918534"/>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seq concurrent="1" nextAc="seek">
              <p:cTn id="58" restart="whenNotActive" fill="hold" evtFilter="cancelBubble" nodeType="interactiveSeq">
                <p:stCondLst>
                  <p:cond evt="onClick" delay="0">
                    <p:tgtEl>
                      <p:spTgt spid="116"/>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116"/>
                                        </p:tgtEl>
                                      </p:cBhvr>
                                    </p:cmd>
                                  </p:childTnLst>
                                </p:cTn>
                              </p:par>
                            </p:childTnLst>
                          </p:cTn>
                        </p:par>
                      </p:childTnLst>
                    </p:cTn>
                  </p:par>
                </p:childTnLst>
              </p:cTn>
              <p:nextCondLst>
                <p:cond evt="onClick" delay="0">
                  <p:tgtEl>
                    <p:spTgt spid="116"/>
                  </p:tgtEl>
                </p:cond>
              </p:nextCondLst>
            </p:seq>
            <p:video>
              <p:cMediaNode vol="80000">
                <p:cTn id="63" fill="hold" display="0">
                  <p:stCondLst>
                    <p:cond delay="indefinite"/>
                  </p:stCondLst>
                </p:cTn>
                <p:tgtEl>
                  <p:spTgt spid="11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5"/>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400" dirty="0" smtClean="0">
                <a:latin typeface="Cambria" panose="02040503050406030204" pitchFamily="18" charset="0"/>
                <a:ea typeface="Cambria" panose="02040503050406030204" pitchFamily="18" charset="0"/>
              </a:rPr>
              <a:t>     </a:t>
            </a:r>
            <a:r>
              <a:rPr lang="en-US" sz="4400" dirty="0" smtClean="0">
                <a:latin typeface="Cambria" panose="02040503050406030204" pitchFamily="18" charset="0"/>
                <a:ea typeface="Cambria" panose="02040503050406030204" pitchFamily="18" charset="0"/>
              </a:rPr>
              <a:t>4</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vi-VN"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chấm</a:t>
            </a:r>
            <a:r>
              <a:rPr lang="en-US" sz="4400" dirty="0" smtClean="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6"/>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6"/>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6"/>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6"/>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11"/>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2"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pic>
        <p:nvPicPr>
          <p:cNvPr id="131" name="Đồng hồ bấm giờ 5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59226" y="203199"/>
            <a:ext cx="1630399" cy="918534"/>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seq concurrent="1" nextAc="seek">
              <p:cTn id="58" restart="whenNotActive" fill="hold" evtFilter="cancelBubble" nodeType="interactiveSeq">
                <p:stCondLst>
                  <p:cond evt="onClick" delay="0">
                    <p:tgtEl>
                      <p:spTgt spid="131"/>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131"/>
                                        </p:tgtEl>
                                      </p:cBhvr>
                                    </p:cmd>
                                  </p:childTnLst>
                                </p:cTn>
                              </p:par>
                            </p:childTnLst>
                          </p:cTn>
                        </p:par>
                      </p:childTnLst>
                    </p:cTn>
                  </p:par>
                </p:childTnLst>
              </p:cTn>
              <p:nextCondLst>
                <p:cond evt="onClick" delay="0">
                  <p:tgtEl>
                    <p:spTgt spid="131"/>
                  </p:tgtEl>
                </p:cond>
              </p:nextCondLst>
            </p:seq>
            <p:video>
              <p:cMediaNode vol="80000">
                <p:cTn id="63" fill="hold" display="0">
                  <p:stCondLst>
                    <p:cond delay="indefinite"/>
                  </p:stCondLst>
                </p:cTn>
                <p:tgtEl>
                  <p:spTgt spid="13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75325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TotalTime>
  <Words>505</Words>
  <Application>Microsoft Office PowerPoint</Application>
  <PresentationFormat>On-screen Show (16:9)</PresentationFormat>
  <Paragraphs>92</Paragraphs>
  <Slides>24</Slides>
  <Notes>11</Notes>
  <HiddenSlides>0</HiddenSlides>
  <MMClips>9</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24</vt:i4>
      </vt:variant>
    </vt:vector>
  </HeadingPairs>
  <TitlesOfParts>
    <vt:vector size="43" baseType="lpstr">
      <vt:lpstr>微软雅黑</vt:lpstr>
      <vt:lpstr>#9Slide03 AmpleSoft Bold</vt:lpstr>
      <vt:lpstr>#9Slide07 Bungee</vt:lpstr>
      <vt:lpstr>#9Slide07 SVNBango</vt:lpstr>
      <vt:lpstr>#9Slide07 SVNZiclets</vt:lpstr>
      <vt:lpstr>Arial</vt:lpstr>
      <vt:lpstr>Bowlby One</vt:lpstr>
      <vt:lpstr>Calibri</vt:lpstr>
      <vt:lpstr>Cambria</vt:lpstr>
      <vt:lpstr>等线</vt:lpstr>
      <vt:lpstr>Open Sans</vt:lpstr>
      <vt:lpstr>SVN-A Love Of Thunder</vt:lpstr>
      <vt:lpstr>SVN-Gretoon</vt:lpstr>
      <vt:lpstr>Times New Roman</vt:lpstr>
      <vt:lpstr>UTM Neo Sans Intel</vt:lpstr>
      <vt:lpstr>Summer Pool Party MK Plan by Slidesgo</vt:lpstr>
      <vt:lpstr>Office 主题​​</vt:lpstr>
      <vt:lpstr>1_Office 主题​​</vt:lpstr>
      <vt:lpstr>2_Office 主题​​</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       2. Số thích hợp viết vào chỗ chấm của 1 m 23 cm = ... cm là:</vt:lpstr>
      <vt:lpstr>          3. Số thích hợp viết vào chỗ chấm của  215 cm + 42 cm = ... cm là:</vt:lpstr>
      <vt:lpstr>     4. Số thích hợp viết vào chỗ          chấm của 215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PKComputer</cp:lastModifiedBy>
  <cp:revision>62</cp:revision>
  <dcterms:modified xsi:type="dcterms:W3CDTF">2024-10-21T13:49:40Z</dcterms:modified>
</cp:coreProperties>
</file>