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6" r:id="rId2"/>
  </p:sldMasterIdLst>
  <p:notesMasterIdLst>
    <p:notesMasterId r:id="rId12"/>
  </p:notesMasterIdLst>
  <p:sldIdLst>
    <p:sldId id="289" r:id="rId3"/>
    <p:sldId id="283" r:id="rId4"/>
    <p:sldId id="284" r:id="rId5"/>
    <p:sldId id="286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1"/>
            <a:ext cx="12192000" cy="7593258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557530" y="1879600"/>
            <a:ext cx="10930255" cy="23139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 cô về dự giờ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2A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endParaRPr lang="en-US" altLang="vi-VN" sz="4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343747" y="1437762"/>
            <a:ext cx="9331873" cy="883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vi-VN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TIỂU HỌC </a:t>
            </a:r>
            <a:r>
              <a:rPr lang="en-US" altLang="vi-VN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CẤP TIẾN</a:t>
            </a:r>
            <a:endParaRPr lang="en-US" altLang="vi-VN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515745" y="3590925"/>
            <a:ext cx="9159875" cy="15538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(qua 10) (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2)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vi-VN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361565" y="4836160"/>
            <a:ext cx="7166610" cy="8839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Nguyễn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Thúy</a:t>
            </a:r>
            <a:endParaRPr lang="en-US" altLang="vi-VN" sz="36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 rot="5400000">
            <a:off x="-2113574" y="3721821"/>
            <a:ext cx="5334690" cy="807091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 rot="16200000">
            <a:off x="8795304" y="3453169"/>
            <a:ext cx="5479416" cy="1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20"/>
          <p:cNvSpPr/>
          <p:nvPr/>
        </p:nvSpPr>
        <p:spPr>
          <a:xfrm>
            <a:off x="1333501" y="2058192"/>
            <a:ext cx="9481170" cy="677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2:Luyện </a:t>
            </a:r>
            <a:r>
              <a:rPr lang="en-US" sz="4400" b="1" kern="1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800" y="508000"/>
            <a:ext cx="948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</a:p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592580"/>
            <a:ext cx="9443085" cy="27095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713855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66025" y="351980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58200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72700" y="3529965"/>
            <a:ext cx="699770" cy="4762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497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290" y="1753870"/>
            <a:ext cx="10720705" cy="30194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85490" y="3245485"/>
            <a:ext cx="841375" cy="7004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4837430" y="3946525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02600" y="3366770"/>
            <a:ext cx="720090" cy="7004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61500" y="4306570"/>
            <a:ext cx="736600" cy="579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18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0639425" y="3043555"/>
            <a:ext cx="1339215" cy="102362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55" y="160020"/>
            <a:ext cx="9810750" cy="618871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60490" y="2221230"/>
            <a:ext cx="2941320" cy="15824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76700" y="4107815"/>
            <a:ext cx="5335270" cy="16129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55" y="1747520"/>
            <a:ext cx="10086340" cy="295338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263515" y="2809875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&gt;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53355" y="3783330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087485" y="2809875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17965" y="3783330"/>
            <a:ext cx="517525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3970"/>
            <a:ext cx="10477500" cy="620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宋体</vt:lpstr>
      <vt:lpstr>Arial</vt:lpstr>
      <vt:lpstr>Calibri</vt:lpstr>
      <vt:lpstr>Calibri Light</vt:lpstr>
      <vt:lpstr>HP001 4 hàng</vt:lpstr>
      <vt:lpstr>ITC Avant Garde Std Bk</vt:lpstr>
      <vt:lpstr>Times New Roman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12</cp:revision>
  <dcterms:created xsi:type="dcterms:W3CDTF">2021-05-10T04:25:00Z</dcterms:created>
  <dcterms:modified xsi:type="dcterms:W3CDTF">2024-10-08T00:14:47Z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