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89" r:id="rId3"/>
    <p:sldMasterId id="2147483730" r:id="rId4"/>
    <p:sldMasterId id="2147483742" r:id="rId5"/>
    <p:sldMasterId id="2147483756" r:id="rId6"/>
  </p:sldMasterIdLst>
  <p:notesMasterIdLst>
    <p:notesMasterId r:id="rId22"/>
  </p:notesMasterIdLst>
  <p:sldIdLst>
    <p:sldId id="365" r:id="rId7"/>
    <p:sldId id="2007577223" r:id="rId8"/>
    <p:sldId id="324" r:id="rId9"/>
    <p:sldId id="296" r:id="rId10"/>
    <p:sldId id="2007577273" r:id="rId11"/>
    <p:sldId id="312" r:id="rId12"/>
    <p:sldId id="2007577270" r:id="rId13"/>
    <p:sldId id="313" r:id="rId14"/>
    <p:sldId id="258" r:id="rId15"/>
    <p:sldId id="2610" r:id="rId16"/>
    <p:sldId id="2611" r:id="rId17"/>
    <p:sldId id="2612" r:id="rId18"/>
    <p:sldId id="2613" r:id="rId19"/>
    <p:sldId id="2007577249" r:id="rId20"/>
    <p:sldId id="200757725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40FF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4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58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3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. (</a:t>
            </a:r>
            <a:r>
              <a:rPr lang="en-US" baseline="0" dirty="0" err="1"/>
              <a:t>Kiến</a:t>
            </a:r>
            <a:r>
              <a:rPr lang="en-US" baseline="0" dirty="0"/>
              <a:t>, </a:t>
            </a: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Sầu</a:t>
            </a:r>
            <a:r>
              <a:rPr lang="en-US" baseline="0" dirty="0"/>
              <a:t>, </a:t>
            </a:r>
            <a:r>
              <a:rPr lang="en-US" baseline="0" dirty="0" err="1"/>
              <a:t>Rô</a:t>
            </a:r>
            <a:r>
              <a:rPr lang="en-US" baseline="0" dirty="0"/>
              <a:t> – </a:t>
            </a:r>
            <a:r>
              <a:rPr lang="en-US" baseline="0" dirty="0" err="1"/>
              <a:t>bốt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25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43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61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56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7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3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38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38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40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21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62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24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85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8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53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36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4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04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5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611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611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97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20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6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A1CC-2C3E-4108-A7B2-A9BC44AE8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DED4E-A474-45DA-956F-E5C0F45D9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2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7DC94-B4A8-4EE2-AB41-D73C3348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83B5-52B4-4D09-B04B-86A44B58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B47B5-5DA0-4CD3-BE85-DD85AFE2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50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103F3-76A6-4313-9088-588C47B6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8F891-9490-4252-AF8B-376712EB8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E3EC6-49E3-4A23-875C-8973521D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5977-9221-4CA8-81DF-BF180FAD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F7C0E-5073-4D40-B3C9-10CFC774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08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B84F-DE81-41F5-8F3E-E8B1D4D9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CA74-4C09-4D10-9B4F-4B086697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2E5AB-F953-4F38-AD8E-D2795264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A4712-8B80-453E-A3E1-B957CCA9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9B9F9-D88C-45EC-B7E1-16222E81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ED29-2E24-4B39-802C-DFBED2CC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5138-B2EC-466D-BE3B-6D5D74759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1ED-EC65-40A6-A5F3-3EDFCB072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AE298-8B8B-47EE-8E4F-C2F51830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5DB15-DABF-4179-9F7A-9F29331C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D986B-FF5E-433F-99EE-DC7B86E8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20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AFEF-8C88-49F1-B1BE-A7121491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BC88E-2E6B-4546-AE00-804910801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5C4AB-66FF-4B27-85CC-CD82209FC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EBD61-561D-4F49-A9BF-D086EAFB7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35F26-0D0A-4919-BD05-7DBFAF09A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0A466-00E3-4C9C-8047-E94F9AEF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A07D2-5DC2-425E-B04D-1C06C31D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52332-4A06-4C1E-9B9D-FC790C1D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25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E79CE-94C2-40A4-AB25-6198B161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2BA6A-184F-4A6F-847D-B267AC23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55207-F757-4F36-AE28-D1D53047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50A07-B153-449A-A921-A49BF070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63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A790D-43AB-499C-8CAF-013436BE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89351-F55E-433E-B721-D164D1E6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D9EFF-DA87-4565-AB6F-53D7424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20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020D-E624-414C-B24A-B125E39A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1C39-D291-45C9-985E-2D848A34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FA84B-5098-4BBC-94FD-C75EA6BCB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D0A89-E97A-40A5-AC1E-DC44F59B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CCC3C-3083-47D0-8A53-30B1C166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3B1B3-DDCC-4E31-B1C7-F2476A17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96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90AD-4F27-448F-856A-8E45166C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A685-AA5C-452B-BC44-62746DED3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250DE-178B-4553-AAEF-03B024147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F2858-1172-4D78-AA18-F1511094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8D747-5A95-42BE-986C-EAFC971D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946DB-4F7B-42D8-B2A1-B71BC7A9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43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A8B3-878E-4E78-B8EC-75971CD2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AB10A-193C-4418-ADE7-4B6E77300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C64E7-12A7-4943-9886-1E931F29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43886-2366-4D81-9583-C559836B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3B9D5-E16D-4EBC-9DDE-00F56EDD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3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6FAF2-D3C6-42EF-BF0E-BE3937186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3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015CD-942D-4738-BA06-94552CA46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3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2DBD2-5913-4E9A-89C9-6B649D57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4C6B-A981-4A29-AB6B-18DCF2FE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7A682-21DA-49CE-A59E-13815EB0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66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86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9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63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64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27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7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7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21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3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6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9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1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77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0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0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337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23742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112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486C-DB29-4758-A494-B2A5CAF3E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1C569-1B72-4ECB-AD31-363739CF8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1C938-3A94-456B-9113-CE4417A3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5F53D-138C-4694-AA53-77793850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6FE85-E266-48A8-A79D-10CCB247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24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7EF9-3E5A-47B1-9223-163EDD78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B8604-93B9-47E8-9A58-3B9291CA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9FF6-7692-470E-82AC-1403CA61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7B7F2-3464-4ADE-9C6D-C2583402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8C6DA-C0D5-4453-9F86-1992CB38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1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622B-C859-4DEF-B5D6-AEE0FC9E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DD41A-F680-4232-9CB7-BA6A94608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8944-C663-45C7-AFBD-5E158178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94DF-1D1A-41B7-9134-220BC6D9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65AB-CA0D-4942-95E4-AF259403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0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597F-E957-4E6C-8DDF-1CA46B06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4623-7A10-45BF-B2CC-313851E7B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58E1A-5661-499B-BD1E-93FB473E7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E8DEC-4E90-4021-A3E7-8ABFBC37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08858-E528-40D6-92B8-FC08CA5D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13B17-18B8-465C-809E-A9716C39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408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1988-2803-4ECC-8E1B-65B30F84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9520-CF93-42A2-96F8-C4A106CFF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205E8-DBC4-4A07-863C-232B9F5ED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248BB-E378-4D3E-B694-E81DB08A6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A2181-6097-4D29-88E0-2ED4BC0CD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8CFA8-4AD5-4A07-B888-DFA7D140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B68A2-8CD4-4F43-B5BE-349ACD6A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D0FB1-3D9A-4F18-AAF8-3864784B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C836-9C07-4CA1-8C5C-5FD7C43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DBAB1-7DEE-4E72-90D5-BF85724C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134D7-809F-404F-8980-A7B13F54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18CB3-D150-42FA-8C4B-4484C4C1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2C119-FF5F-4C73-A481-4626FB00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A2110-E1FA-45AF-8C70-C2E66C08B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BC02F-044D-486B-976B-70202D7D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098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4364-931C-4AA7-8BE6-5121746C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9D24E-C271-4F73-A266-25883D399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A8877-83C1-41CA-A07C-C4F3CC88C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F3DEC-F738-4D1A-90A7-6F56E4BE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01C69-5CB1-4B10-9506-74D3C81E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1FED3-A029-4063-9FCB-38D2A47D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67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3049-67E5-43CE-9AC7-139D7CB9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4B7AB-6023-4787-B571-91EED0531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8E6A0-B6E0-4016-BD80-5697B713F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E48BB-8BBB-4231-92F1-EC06B143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2949E-963C-44D7-BF03-6EDEB6FB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2EF03-76AA-4961-826D-1CC98E58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76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9A66-2DC3-42A7-86BB-E77F26A3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53FA6-6276-4DDE-B184-A192A3A02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430D2-2F21-4D85-A784-848A3DF1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743A4-2F94-462F-AABB-C8D8889F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3D0C4-37A5-490E-B321-C2BC9765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26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5E9DB5-E9F4-44C5-94A3-2C8A2485F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02DA2-5D6A-4896-A574-FA8E33F4D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626D-9519-4DF8-ACAB-5886776B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5A01F-1DED-495F-966D-63CC4DCC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80744-6408-48C9-87E6-10BC91E0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8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0B376-7C33-4246-932F-FE8DE37F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EB00F-0EBD-4B5F-9D80-333972B6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5DA3-473D-4973-AC78-B5DB03DA9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4C761-FE70-4AD8-A776-0676D8D48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2FCB-AA8D-4089-83AC-38C971C0E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2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2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2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2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2B5A5-FE41-46BA-93FF-82908A97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85D95-7B13-45BA-A276-3FD38EF99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A0BEF-AD1E-4C14-9D79-B67B41F0D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CADA-33F7-4381-B286-758CC7BB902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0162-35C1-41C3-9A77-8BCB59A33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878CA-5925-47AB-8C0E-8E8553459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0.xml"/><Relationship Id="rId6" Type="http://schemas.openxmlformats.org/officeDocument/2006/relationships/slide" Target="slide11.xml"/><Relationship Id="rId11" Type="http://schemas.openxmlformats.org/officeDocument/2006/relationships/image" Target="../media/image31.gif"/><Relationship Id="rId5" Type="http://schemas.openxmlformats.org/officeDocument/2006/relationships/image" Target="../media/image28.png"/><Relationship Id="rId10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0.xml"/><Relationship Id="rId5" Type="http://schemas.openxmlformats.org/officeDocument/2006/relationships/slide" Target="slide10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0.xml"/><Relationship Id="rId5" Type="http://schemas.openxmlformats.org/officeDocument/2006/relationships/slide" Target="slide10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0.xml"/><Relationship Id="rId6" Type="http://schemas.openxmlformats.org/officeDocument/2006/relationships/slide" Target="slide10.xml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4.png"/><Relationship Id="rId3" Type="http://schemas.microsoft.com/office/2007/relationships/media" Target="../media/media3.mp3"/><Relationship Id="rId7" Type="http://schemas.openxmlformats.org/officeDocument/2006/relationships/slideLayout" Target="../slideLayouts/slideLayout20.xml"/><Relationship Id="rId12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3.png"/><Relationship Id="rId5" Type="http://schemas.microsoft.com/office/2007/relationships/media" Target="../media/media4.mp3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11.emf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9.png"/><Relationship Id="rId17" Type="http://schemas.openxmlformats.org/officeDocument/2006/relationships/image" Target="../media/image16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hdphoto" Target="../media/hdphoto3.wdp"/><Relationship Id="rId5" Type="http://schemas.microsoft.com/office/2007/relationships/media" Target="../media/media4.mp3"/><Relationship Id="rId15" Type="http://schemas.microsoft.com/office/2007/relationships/hdphoto" Target="../media/hdphoto5.wdp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microsoft.com/office/2007/relationships/hdphoto" Target="../media/hdphoto2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542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  <p:pic>
        <p:nvPicPr>
          <p:cNvPr id="2" name="Sad Love Beat (1).mp3" descr="Sad Love Beat (1).mp3">
            <a:hlinkClick r:id="" action="ppaction://media"/>
            <a:extLst>
              <a:ext uri="{FF2B5EF4-FFF2-40B4-BE49-F238E27FC236}">
                <a16:creationId xmlns:a16="http://schemas.microsoft.com/office/drawing/2014/main" id="{D60616E9-65A6-F74C-90CC-8F84A7F8B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46160" y="-1397000"/>
            <a:ext cx="812800" cy="812800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DA408C72-3658-E04B-812C-46260922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57" y="6165949"/>
            <a:ext cx="6705600" cy="5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79" tIns="45190" rIns="90379" bIns="45190">
            <a:spAutoFit/>
          </a:bodyPr>
          <a:lstStyle>
            <a:lvl1pPr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0328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altLang="en-US" sz="2800" b="1" dirty="0" err="1" smtClean="0">
                <a:solidFill>
                  <a:srgbClr val="0432FF"/>
                </a:solidFill>
              </a:rPr>
              <a:t>Nguyễn</a:t>
            </a:r>
            <a:r>
              <a:rPr lang="en-US" altLang="en-US" sz="2800" b="1" dirty="0" smtClean="0">
                <a:solidFill>
                  <a:srgbClr val="0432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432FF"/>
                </a:solidFill>
              </a:rPr>
              <a:t>Thị</a:t>
            </a:r>
            <a:r>
              <a:rPr lang="en-US" altLang="en-US" sz="2800" b="1" dirty="0" smtClean="0">
                <a:solidFill>
                  <a:srgbClr val="0432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432FF"/>
                </a:solidFill>
              </a:rPr>
              <a:t>Thúy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75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7" y="3928415"/>
            <a:ext cx="2254301" cy="225430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12" y="2848564"/>
            <a:ext cx="936652" cy="1081483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11" y="1574608"/>
            <a:ext cx="876782" cy="1011635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66" y="1329347"/>
            <a:ext cx="878939" cy="1014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5229" y="1958375"/>
            <a:ext cx="7188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b="1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1" y="1716002"/>
            <a:ext cx="483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b="1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6459" y="3283799"/>
            <a:ext cx="4258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b="1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" name="Right Arrow 3">
            <a:hlinkClick r:id="rId10" action="ppaction://hlinksldjump"/>
          </p:cNvPr>
          <p:cNvSpPr/>
          <p:nvPr/>
        </p:nvSpPr>
        <p:spPr>
          <a:xfrm>
            <a:off x="9542586" y="5517175"/>
            <a:ext cx="1063869" cy="483577"/>
          </a:xfrm>
          <a:prstGeom prst="rightArrow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4" descr="Hình động vỗ tay cho powerpoint - Powerpoint - Trương Hồng ...">
            <a:extLst>
              <a:ext uri="{FF2B5EF4-FFF2-40B4-BE49-F238E27FC236}">
                <a16:creationId xmlns:a16="http://schemas.microsoft.com/office/drawing/2014/main" id="{B01670A5-8C51-43AA-B566-6BFDAD8E83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82" y="4217403"/>
            <a:ext cx="1284035" cy="123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20404 0.648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3240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26185 0.594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2972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0023 L -0.65313 0.337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8" y="1682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0023 L -0.65651 0.3599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78" y="179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4569 0.623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52" y="311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10" grpId="0"/>
      <p:bldP spid="10" grpId="1"/>
      <p:bldP spid="1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F2CB862A-BF74-444F-A64B-5352F548D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0" y="1920365"/>
            <a:ext cx="876782" cy="10116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361C49-D2F1-4D74-B37F-15445645AB24}"/>
              </a:ext>
            </a:extLst>
          </p:cNvPr>
          <p:cNvSpPr/>
          <p:nvPr/>
        </p:nvSpPr>
        <p:spPr>
          <a:xfrm>
            <a:off x="3140464" y="2239503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A9249F75-CB20-460C-8848-94859ABEF272}"/>
              </a:ext>
            </a:extLst>
          </p:cNvPr>
          <p:cNvSpPr/>
          <p:nvPr/>
        </p:nvSpPr>
        <p:spPr>
          <a:xfrm>
            <a:off x="4097950" y="2149483"/>
            <a:ext cx="5873261" cy="78251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endParaRPr lang="en-U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535B6D-AD22-4B15-9291-B5BF5E5B69CA}"/>
              </a:ext>
            </a:extLst>
          </p:cNvPr>
          <p:cNvSpPr/>
          <p:nvPr/>
        </p:nvSpPr>
        <p:spPr>
          <a:xfrm>
            <a:off x="5860573" y="2940427"/>
            <a:ext cx="6642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B2296D-E89E-4B2A-BC6E-62C602B96E68}"/>
              </a:ext>
            </a:extLst>
          </p:cNvPr>
          <p:cNvSpPr/>
          <p:nvPr/>
        </p:nvSpPr>
        <p:spPr>
          <a:xfrm>
            <a:off x="5463390" y="3260929"/>
            <a:ext cx="3965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2EDD3F-8ADA-45D4-80B4-CF8464376364}"/>
              </a:ext>
            </a:extLst>
          </p:cNvPr>
          <p:cNvSpPr/>
          <p:nvPr/>
        </p:nvSpPr>
        <p:spPr>
          <a:xfrm>
            <a:off x="6078284" y="3607178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95FA87-B1A6-45F9-8AB1-C38A2841B639}"/>
              </a:ext>
            </a:extLst>
          </p:cNvPr>
          <p:cNvCxnSpPr/>
          <p:nvPr/>
        </p:nvCxnSpPr>
        <p:spPr>
          <a:xfrm>
            <a:off x="5735516" y="4286802"/>
            <a:ext cx="851288" cy="21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614803D-71AF-4842-8EFC-4CCCB0EDEF44}"/>
              </a:ext>
            </a:extLst>
          </p:cNvPr>
          <p:cNvSpPr/>
          <p:nvPr/>
        </p:nvSpPr>
        <p:spPr>
          <a:xfrm>
            <a:off x="5828845" y="4309128"/>
            <a:ext cx="6642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20</a:t>
            </a:r>
          </a:p>
        </p:txBody>
      </p:sp>
      <p:sp>
        <p:nvSpPr>
          <p:cNvPr id="2" name="Action Button: Return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FB77B68-7324-41B6-BBA8-840DBC80162D}"/>
              </a:ext>
            </a:extLst>
          </p:cNvPr>
          <p:cNvSpPr/>
          <p:nvPr/>
        </p:nvSpPr>
        <p:spPr>
          <a:xfrm>
            <a:off x="10142935" y="5722144"/>
            <a:ext cx="507206" cy="278606"/>
          </a:xfrm>
          <a:prstGeom prst="actionButtonRetur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40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F2CB862A-BF74-444F-A64B-5352F548D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51" y="446848"/>
            <a:ext cx="876782" cy="10116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361C49-D2F1-4D74-B37F-15445645AB24}"/>
              </a:ext>
            </a:extLst>
          </p:cNvPr>
          <p:cNvSpPr/>
          <p:nvPr/>
        </p:nvSpPr>
        <p:spPr>
          <a:xfrm>
            <a:off x="3824835" y="765985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</a:t>
            </a: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4D0B06BC-6F44-4C9E-B606-8AE6660A7795}"/>
              </a:ext>
            </a:extLst>
          </p:cNvPr>
          <p:cNvSpPr/>
          <p:nvPr/>
        </p:nvSpPr>
        <p:spPr>
          <a:xfrm>
            <a:off x="4701416" y="510677"/>
            <a:ext cx="2228850" cy="1125891"/>
          </a:xfrm>
          <a:prstGeom prst="double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E8B8445-0BA5-4BFF-8CC5-A68DACA2C173}"/>
              </a:ext>
            </a:extLst>
          </p:cNvPr>
          <p:cNvSpPr/>
          <p:nvPr/>
        </p:nvSpPr>
        <p:spPr>
          <a:xfrm>
            <a:off x="10082212" y="5700712"/>
            <a:ext cx="585788" cy="300038"/>
          </a:xfrm>
          <a:prstGeom prst="actionButtonRetur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86DABA-C3B1-2742-AB24-1AE6419DA5CE}"/>
              </a:ext>
            </a:extLst>
          </p:cNvPr>
          <p:cNvSpPr/>
          <p:nvPr/>
        </p:nvSpPr>
        <p:spPr>
          <a:xfrm>
            <a:off x="5860573" y="2452747"/>
            <a:ext cx="6642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74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61F74-33F8-8A4C-9A00-FA9ED09C795D}"/>
              </a:ext>
            </a:extLst>
          </p:cNvPr>
          <p:cNvSpPr/>
          <p:nvPr/>
        </p:nvSpPr>
        <p:spPr>
          <a:xfrm>
            <a:off x="5463390" y="2773249"/>
            <a:ext cx="3965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41E5D4-2F6E-1B49-B954-1DDD35A30D80}"/>
              </a:ext>
            </a:extLst>
          </p:cNvPr>
          <p:cNvSpPr/>
          <p:nvPr/>
        </p:nvSpPr>
        <p:spPr>
          <a:xfrm>
            <a:off x="6078285" y="3119498"/>
            <a:ext cx="401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063281-A381-EA45-A8FE-597A556580F3}"/>
              </a:ext>
            </a:extLst>
          </p:cNvPr>
          <p:cNvCxnSpPr/>
          <p:nvPr/>
        </p:nvCxnSpPr>
        <p:spPr>
          <a:xfrm>
            <a:off x="5735516" y="3799122"/>
            <a:ext cx="851288" cy="21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1955C22-3181-D24A-90B3-5D4255A75830}"/>
              </a:ext>
            </a:extLst>
          </p:cNvPr>
          <p:cNvSpPr/>
          <p:nvPr/>
        </p:nvSpPr>
        <p:spPr>
          <a:xfrm>
            <a:off x="5828845" y="3821448"/>
            <a:ext cx="6642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1313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D98C02-E831-423F-83BB-33C06563D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1" y="850598"/>
            <a:ext cx="780445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F2CB862A-BF74-444F-A64B-5352F548DC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6" y="1807010"/>
            <a:ext cx="876782" cy="10116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361C49-D2F1-4D74-B37F-15445645AB24}"/>
              </a:ext>
            </a:extLst>
          </p:cNvPr>
          <p:cNvSpPr/>
          <p:nvPr/>
        </p:nvSpPr>
        <p:spPr>
          <a:xfrm>
            <a:off x="4986190" y="2126147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</a:t>
            </a: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53C58B75-57EC-4886-A607-DE8E634FF0F5}"/>
              </a:ext>
            </a:extLst>
          </p:cNvPr>
          <p:cNvSpPr/>
          <p:nvPr/>
        </p:nvSpPr>
        <p:spPr>
          <a:xfrm>
            <a:off x="5719228" y="1684988"/>
            <a:ext cx="4377272" cy="137160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Action Button: Return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9F0E1A6-50FD-4CBB-BEB9-F8DE0A200DAA}"/>
              </a:ext>
            </a:extLst>
          </p:cNvPr>
          <p:cNvSpPr/>
          <p:nvPr/>
        </p:nvSpPr>
        <p:spPr>
          <a:xfrm>
            <a:off x="10096500" y="5614988"/>
            <a:ext cx="521494" cy="385763"/>
          </a:xfrm>
          <a:prstGeom prst="actionButtonRetur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F861AC-3E9E-4A42-B66D-494039829C26}"/>
              </a:ext>
            </a:extLst>
          </p:cNvPr>
          <p:cNvSpPr/>
          <p:nvPr/>
        </p:nvSpPr>
        <p:spPr>
          <a:xfrm>
            <a:off x="6523663" y="3305189"/>
            <a:ext cx="6642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66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8C68E8-CE52-634A-83BE-B325095F14CA}"/>
              </a:ext>
            </a:extLst>
          </p:cNvPr>
          <p:cNvSpPr/>
          <p:nvPr/>
        </p:nvSpPr>
        <p:spPr>
          <a:xfrm>
            <a:off x="6126480" y="3625691"/>
            <a:ext cx="3965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+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4CCE11-6768-9443-9608-1B410CBC2114}"/>
              </a:ext>
            </a:extLst>
          </p:cNvPr>
          <p:cNvSpPr/>
          <p:nvPr/>
        </p:nvSpPr>
        <p:spPr>
          <a:xfrm>
            <a:off x="6741375" y="3971940"/>
            <a:ext cx="401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7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C90FD9-6130-B44A-BAB7-B567782DBB01}"/>
              </a:ext>
            </a:extLst>
          </p:cNvPr>
          <p:cNvCxnSpPr/>
          <p:nvPr/>
        </p:nvCxnSpPr>
        <p:spPr>
          <a:xfrm>
            <a:off x="6398606" y="4651564"/>
            <a:ext cx="851288" cy="21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EC55AD1-CD72-A846-96B3-857ADF23EA67}"/>
              </a:ext>
            </a:extLst>
          </p:cNvPr>
          <p:cNvSpPr/>
          <p:nvPr/>
        </p:nvSpPr>
        <p:spPr>
          <a:xfrm>
            <a:off x="6402946" y="4673890"/>
            <a:ext cx="78130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73 </a:t>
            </a:r>
          </a:p>
        </p:txBody>
      </p:sp>
    </p:spTree>
    <p:extLst>
      <p:ext uri="{BB962C8B-B14F-4D97-AF65-F5344CB8AC3E}">
        <p14:creationId xmlns:p14="http://schemas.microsoft.com/office/powerpoint/2010/main" val="474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CD21227-CC8B-4DCE-B3AC-EFF92C87E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82" y="1408330"/>
            <a:ext cx="3559364" cy="5279655"/>
          </a:xfrm>
          <a:prstGeom prst="rect">
            <a:avLst/>
          </a:prstGeom>
        </p:spPr>
      </p:pic>
      <p:grpSp>
        <p:nvGrpSpPr>
          <p:cNvPr id="3" name="PA_组合 3">
            <a:extLst>
              <a:ext uri="{FF2B5EF4-FFF2-40B4-BE49-F238E27FC236}">
                <a16:creationId xmlns:a16="http://schemas.microsoft.com/office/drawing/2014/main" id="{352C151B-A61E-4E9E-B856-AE35587DBD2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582424" y="363621"/>
            <a:ext cx="2287914" cy="1502449"/>
            <a:chOff x="5408505" y="-250666"/>
            <a:chExt cx="3214687" cy="2071525"/>
          </a:xfrm>
        </p:grpSpPr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21CB6A18-2755-4368-B63C-F45157B3B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505" y="-250666"/>
              <a:ext cx="3214687" cy="2071525"/>
            </a:xfrm>
            <a:prstGeom prst="rect">
              <a:avLst/>
            </a:prstGeom>
          </p:spPr>
        </p:pic>
        <p:sp>
          <p:nvSpPr>
            <p:cNvPr id="5" name="文本框 13">
              <a:extLst>
                <a:ext uri="{FF2B5EF4-FFF2-40B4-BE49-F238E27FC236}">
                  <a16:creationId xmlns:a16="http://schemas.microsoft.com/office/drawing/2014/main" id="{1B056F88-A90B-42F7-B399-C47503B2D5FC}"/>
                </a:ext>
              </a:extLst>
            </p:cNvPr>
            <p:cNvSpPr txBox="1"/>
            <p:nvPr/>
          </p:nvSpPr>
          <p:spPr>
            <a:xfrm>
              <a:off x="6065866" y="433487"/>
              <a:ext cx="1917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24">
            <a:extLst>
              <a:ext uri="{FF2B5EF4-FFF2-40B4-BE49-F238E27FC236}">
                <a16:creationId xmlns:a16="http://schemas.microsoft.com/office/drawing/2014/main" id="{AEED948F-8602-4F7E-AA3B-7D54B62236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5227" r="66872" b="47674"/>
          <a:stretch/>
        </p:blipFill>
        <p:spPr>
          <a:xfrm>
            <a:off x="3032039" y="1976647"/>
            <a:ext cx="1300893" cy="1386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270183-CAA5-4D98-BB51-0A405C4F7429}"/>
              </a:ext>
            </a:extLst>
          </p:cNvPr>
          <p:cNvSpPr txBox="1"/>
          <p:nvPr/>
        </p:nvSpPr>
        <p:spPr>
          <a:xfrm>
            <a:off x="4452156" y="2162894"/>
            <a:ext cx="7566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69, 70, 71, 72.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90DB5-0F9B-4028-82E1-05095F34AC02}"/>
              </a:ext>
            </a:extLst>
          </p:cNvPr>
          <p:cNvSpPr txBox="1"/>
          <p:nvPr/>
        </p:nvSpPr>
        <p:spPr>
          <a:xfrm>
            <a:off x="4361711" y="4372825"/>
            <a:ext cx="735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图片 18">
            <a:extLst>
              <a:ext uri="{FF2B5EF4-FFF2-40B4-BE49-F238E27FC236}">
                <a16:creationId xmlns:a16="http://schemas.microsoft.com/office/drawing/2014/main" id="{AAE53889-859B-4B22-9618-8488F634FD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3192" r="34347" b="51744"/>
          <a:stretch/>
        </p:blipFill>
        <p:spPr>
          <a:xfrm>
            <a:off x="3011204" y="3961348"/>
            <a:ext cx="1333501" cy="1299953"/>
          </a:xfrm>
          <a:prstGeom prst="rect">
            <a:avLst/>
          </a:prstGeom>
        </p:spPr>
      </p:pic>
      <p:pic>
        <p:nvPicPr>
          <p:cNvPr id="16" name="图片 40964" descr="1-40">
            <a:extLst>
              <a:ext uri="{FF2B5EF4-FFF2-40B4-BE49-F238E27FC236}">
                <a16:creationId xmlns:a16="http://schemas.microsoft.com/office/drawing/2014/main" id="{48D3A46B-616B-42FF-AA27-42422AADA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4793" y="5706533"/>
            <a:ext cx="1626782" cy="1196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892291" y="663468"/>
            <a:ext cx="2191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112A23-F1B9-4FA7-B4CF-970F41A173AA}"/>
              </a:ext>
            </a:extLst>
          </p:cNvPr>
          <p:cNvGrpSpPr/>
          <p:nvPr/>
        </p:nvGrpSpPr>
        <p:grpSpPr>
          <a:xfrm>
            <a:off x="3720229" y="578847"/>
            <a:ext cx="5214915" cy="4619456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45EE43-FF35-4A04-BB59-36E4B2ADC01B}"/>
                </a:ext>
              </a:extLst>
            </p:cNvPr>
            <p:cNvGrpSpPr/>
            <p:nvPr userDrawn="1"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798C91F-FB77-4172-9B26-8B60265490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E3EE03-86FB-40CC-B42B-813F6817DF4F}"/>
                  </a:ext>
                </a:extLst>
              </p:cNvPr>
              <p:cNvSpPr txBox="1"/>
              <p:nvPr userDrawn="1"/>
            </p:nvSpPr>
            <p:spPr>
              <a:xfrm>
                <a:off x="5473700" y="3110593"/>
                <a:ext cx="2725016" cy="52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87454E-8D0B-4276-993B-401A96D3B55B}"/>
                  </a:ext>
                </a:extLst>
              </p:cNvPr>
              <p:cNvSpPr txBox="1"/>
              <p:nvPr userDrawn="1"/>
            </p:nvSpPr>
            <p:spPr>
              <a:xfrm>
                <a:off x="5029378" y="2533490"/>
                <a:ext cx="3017706" cy="52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494729-1EBA-4A00-AF27-C87ECF236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577"/>
          <a:stretch/>
        </p:blipFill>
        <p:spPr>
          <a:xfrm>
            <a:off x="-178386" y="0"/>
            <a:ext cx="1237038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638" y="1151454"/>
            <a:ext cx="9878095" cy="802031"/>
          </a:xfrm>
          <a:prstGeom prst="rect">
            <a:avLst/>
          </a:prstGeom>
          <a:noFill/>
        </p:spPr>
        <p:txBody>
          <a:bodyPr wrap="square" lIns="123712" tIns="61857" rIns="123712" bIns="61857">
            <a:spAutoFit/>
          </a:bodyPr>
          <a:lstStyle/>
          <a:p>
            <a:pPr marL="0" marR="0" lvl="0" indent="0" algn="ctr" defTabSz="1293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9450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Desktop\239845864_3149285932063243_770232212222453294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32" y="-144376"/>
            <a:ext cx="12304735" cy="7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349796" y="1987428"/>
            <a:ext cx="1191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    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19: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Phép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cộng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nhớ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)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số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hai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chữ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số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với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số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có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NI Tap Viet 0" panose="030306020405070D0405" pitchFamily="66" charset="77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6C9859-AB6E-214B-92B2-85C805BD3563}"/>
              </a:ext>
            </a:extLst>
          </p:cNvPr>
          <p:cNvSpPr txBox="1"/>
          <p:nvPr/>
        </p:nvSpPr>
        <p:spPr>
          <a:xfrm>
            <a:off x="5603002" y="1263748"/>
            <a:ext cx="2675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Toán</a:t>
            </a:r>
            <a:endParaRPr kumimoji="0" lang="en-US" sz="6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 Tap Viet 0" panose="030306020405070D0405" pitchFamily="66" charset="77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AC7464-B8C3-B641-9B47-3A1EACB314E6}"/>
              </a:ext>
            </a:extLst>
          </p:cNvPr>
          <p:cNvSpPr/>
          <p:nvPr/>
        </p:nvSpPr>
        <p:spPr>
          <a:xfrm>
            <a:off x="2228773" y="530004"/>
            <a:ext cx="124967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Thứ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UNI Tap Viet 0" panose="030306020405070D0405" pitchFamily="66" charset="77"/>
              </a:rPr>
              <a:t>năm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,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ngày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 </a:t>
            </a:r>
            <a:r>
              <a:rPr lang="en-US" sz="6600" b="1" dirty="0" smtClean="0">
                <a:solidFill>
                  <a:prstClr val="white"/>
                </a:solidFill>
                <a:latin typeface="UNI Tap Viet 0" panose="030306020405070D0405" pitchFamily="66" charset="77"/>
              </a:rPr>
              <a:t>22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tháng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11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năm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Tap Viet 0" panose="030306020405070D0405" pitchFamily="66" charset="77"/>
                <a:ea typeface="+mn-ea"/>
                <a:cs typeface="+mn-cs"/>
              </a:rPr>
              <a:t>2024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 Tap Viet 0" panose="030306020405070D0405" pitchFamily="66" charset="77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07F86A-375B-C145-8EBE-667FC8898836}"/>
              </a:ext>
            </a:extLst>
          </p:cNvPr>
          <p:cNvSpPr txBox="1"/>
          <p:nvPr/>
        </p:nvSpPr>
        <p:spPr>
          <a:xfrm>
            <a:off x="323172" y="2704662"/>
            <a:ext cx="11545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một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chữ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số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NI Tap Viet 0" panose="030306020405070D0405" pitchFamily="66" charset="77"/>
                <a:ea typeface="Tahoma" pitchFamily="34" charset="0"/>
                <a:cs typeface="Times New Roman" pitchFamily="18" charset="0"/>
              </a:rPr>
              <a:t> 1+2)</a:t>
            </a:r>
          </a:p>
        </p:txBody>
      </p:sp>
    </p:spTree>
    <p:extLst>
      <p:ext uri="{BB962C8B-B14F-4D97-AF65-F5344CB8AC3E}">
        <p14:creationId xmlns:p14="http://schemas.microsoft.com/office/powerpoint/2010/main" val="8592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46" y="4186822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1613" y="881383"/>
            <a:ext cx="91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TOÁN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1675" y="200025"/>
            <a:ext cx="830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́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ngày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tháng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FE936-069C-0C44-A8F7-C0307B391E1D}"/>
              </a:ext>
            </a:extLst>
          </p:cNvPr>
          <p:cNvSpPr txBox="1"/>
          <p:nvPr/>
        </p:nvSpPr>
        <p:spPr>
          <a:xfrm>
            <a:off x="-209189" y="1612504"/>
            <a:ext cx="12465603" cy="3560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(CÓ NHỚ) SỐ CÓ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HAI CHỮ SỐ VỚI SỐ CÓ MỘT CHỮ SỐ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(tiết 1+2)</a:t>
            </a:r>
          </a:p>
        </p:txBody>
      </p:sp>
    </p:spTree>
    <p:extLst>
      <p:ext uri="{BB962C8B-B14F-4D97-AF65-F5344CB8AC3E}">
        <p14:creationId xmlns:p14="http://schemas.microsoft.com/office/powerpoint/2010/main" val="32816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1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/>
        </p:blipFill>
        <p:spPr>
          <a:xfrm>
            <a:off x="9672809" y="1208728"/>
            <a:ext cx="1906390" cy="166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815" b="66204" l="25156" r="34583">
                        <a14:foregroundMark x1="29896" y1="52130" x2="29896" y2="52130"/>
                        <a14:foregroundMark x1="31927" y1="58056" x2="31927" y2="58056"/>
                        <a14:foregroundMark x1="29115" y1="48981" x2="29115" y2="48981"/>
                        <a14:foregroundMark x1="28906" y1="49259" x2="29844" y2="50278"/>
                        <a14:foregroundMark x1="31198" y1="47778" x2="30677" y2="49630"/>
                        <a14:foregroundMark x1="31146" y1="47222" x2="30781" y2="49352"/>
                      </a14:backgroundRemoval>
                    </a14:imgEffect>
                  </a14:imgLayer>
                </a14:imgProps>
              </a:ext>
            </a:extLst>
          </a:blip>
          <a:srcRect l="23769" t="40260" r="65290" b="26665"/>
          <a:stretch/>
        </p:blipFill>
        <p:spPr>
          <a:xfrm>
            <a:off x="1554225" y="2023327"/>
            <a:ext cx="2662648" cy="452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48" b="66852" l="52604" r="64583">
                        <a14:backgroundMark x1="54479" y1="59722" x2="54479" y2="59722"/>
                        <a14:backgroundMark x1="56979" y1="60000" x2="56979" y2="60000"/>
                        <a14:backgroundMark x1="54531" y1="59352" x2="56979" y2="60185"/>
                        <a14:backgroundMark x1="53125" y1="56204" x2="54688" y2="57222"/>
                        <a14:backgroundMark x1="59062" y1="54167" x2="62240" y2="56111"/>
                        <a14:backgroundMark x1="61979" y1="56204" x2="63750" y2="60278"/>
                        <a14:backgroundMark x1="61719" y1="65278" x2="60052" y2="62222"/>
                        <a14:backgroundMark x1="59271" y1="64352" x2="57708" y2="61944"/>
                      </a14:backgroundRemoval>
                    </a14:imgEffect>
                  </a14:imgLayer>
                </a14:imgProps>
              </a:ext>
            </a:extLst>
          </a:blip>
          <a:srcRect l="52684" t="49862" r="34545" b="32611"/>
          <a:stretch/>
        </p:blipFill>
        <p:spPr>
          <a:xfrm>
            <a:off x="8154185" y="3836108"/>
            <a:ext cx="2335576" cy="18030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83008" y="1845720"/>
            <a:ext cx="2021003" cy="1185219"/>
            <a:chOff x="3183008" y="1845720"/>
            <a:chExt cx="2021003" cy="1185219"/>
          </a:xfrm>
        </p:grpSpPr>
        <p:sp>
          <p:nvSpPr>
            <p:cNvPr id="12" name="Oval Callout 11"/>
            <p:cNvSpPr/>
            <p:nvPr/>
          </p:nvSpPr>
          <p:spPr>
            <a:xfrm>
              <a:off x="3183008" y="1845720"/>
              <a:ext cx="2007556" cy="1185219"/>
            </a:xfrm>
            <a:prstGeom prst="wedgeEllipseCallout">
              <a:avLst>
                <a:gd name="adj1" fmla="val -40135"/>
                <a:gd name="adj2" fmla="val 62936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3196455" y="1988269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5443" y="2889005"/>
            <a:ext cx="3690654" cy="1185219"/>
            <a:chOff x="886553" y="1594114"/>
            <a:chExt cx="3690654" cy="1185219"/>
          </a:xfrm>
        </p:grpSpPr>
        <p:sp>
          <p:nvSpPr>
            <p:cNvPr id="16" name="Oval Callout 15"/>
            <p:cNvSpPr/>
            <p:nvPr/>
          </p:nvSpPr>
          <p:spPr>
            <a:xfrm>
              <a:off x="886553" y="1594114"/>
              <a:ext cx="3659307" cy="1185219"/>
            </a:xfrm>
            <a:prstGeom prst="wedgeEllipseCallout">
              <a:avLst>
                <a:gd name="adj1" fmla="val 52058"/>
                <a:gd name="adj2" fmla="val 4899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31347" y="1838751"/>
              <a:ext cx="3645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02496" y="1023458"/>
            <a:ext cx="3540953" cy="1344706"/>
            <a:chOff x="7624481" y="537882"/>
            <a:chExt cx="2958353" cy="1344706"/>
          </a:xfrm>
        </p:grpSpPr>
        <p:sp>
          <p:nvSpPr>
            <p:cNvPr id="24" name="Oval Callout 2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nhỉ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7" name="toi_co_35_hat_gao_3605ea29-4d27-4066-9e1a-67c5ffb49c9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98065" y="4869870"/>
            <a:ext cx="609600" cy="609600"/>
          </a:xfrm>
          <a:prstGeom prst="rect">
            <a:avLst/>
          </a:prstGeom>
        </p:spPr>
      </p:pic>
      <p:pic>
        <p:nvPicPr>
          <p:cNvPr id="18" name="chi_kien_oi_toi_tra_cho_chi_7_hat_gao_7629a2a6-b906-44e2-a036-90cb26c985f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88182" y="4786752"/>
            <a:ext cx="817418" cy="817418"/>
          </a:xfrm>
          <a:prstGeom prst="rect">
            <a:avLst/>
          </a:prstGeom>
        </p:spPr>
      </p:pic>
      <p:pic>
        <p:nvPicPr>
          <p:cNvPr id="19" name="vay_kien_co_bao_nhieu_hat_gao_eb46fedb-fb66-4722-979e-d5b719b3a2bf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25889" y="5493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100494" y="499994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Tôi có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14862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2785051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cộng 7 bằng 12, viết 2 nhớ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 + 7 =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9F50B4-36C2-2548-A6DE-97A5AD6D6F75}"/>
              </a:ext>
            </a:extLst>
          </p:cNvPr>
          <p:cNvSpPr/>
          <p:nvPr/>
        </p:nvSpPr>
        <p:spPr>
          <a:xfrm>
            <a:off x="1269112" y="386398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832923-F06C-7A47-8D0B-8FB366CB9FCD}"/>
              </a:ext>
            </a:extLst>
          </p:cNvPr>
          <p:cNvSpPr/>
          <p:nvPr/>
        </p:nvSpPr>
        <p:spPr>
          <a:xfrm>
            <a:off x="3698466" y="394209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7F3010-ADED-E547-AF25-689A037F99B3}"/>
              </a:ext>
            </a:extLst>
          </p:cNvPr>
          <p:cNvSpPr/>
          <p:nvPr/>
        </p:nvSpPr>
        <p:spPr>
          <a:xfrm>
            <a:off x="3790237" y="601001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CA48BE-58E6-2347-BBC2-5B092CD4362C}"/>
              </a:ext>
            </a:extLst>
          </p:cNvPr>
          <p:cNvCxnSpPr/>
          <p:nvPr/>
        </p:nvCxnSpPr>
        <p:spPr>
          <a:xfrm>
            <a:off x="6503660" y="3773375"/>
            <a:ext cx="0" cy="92617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0C9C0E-31E9-A349-BB86-75276EFA2C52}"/>
              </a:ext>
            </a:extLst>
          </p:cNvPr>
          <p:cNvCxnSpPr/>
          <p:nvPr/>
        </p:nvCxnSpPr>
        <p:spPr>
          <a:xfrm>
            <a:off x="6176288" y="3757627"/>
            <a:ext cx="0" cy="92617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FE78CB8-4891-B540-81E9-14AA2623A0BA}"/>
              </a:ext>
            </a:extLst>
          </p:cNvPr>
          <p:cNvSpPr txBox="1"/>
          <p:nvPr/>
        </p:nvSpPr>
        <p:spPr>
          <a:xfrm>
            <a:off x="6027048" y="3683237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toi_co_35_hat_gao_3605ea29-4d27-4066-9e1a-67c5ffb49c9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699174" y="-367154"/>
            <a:ext cx="609600" cy="609600"/>
          </a:xfrm>
          <a:prstGeom prst="rect">
            <a:avLst/>
          </a:prstGeom>
        </p:spPr>
      </p:pic>
      <p:pic>
        <p:nvPicPr>
          <p:cNvPr id="6" name="chi_kien_oi_toi_tra_cho_chi_7_hat_gao_7629a2a6-b906-44e2-a036-90cb26c985f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91200" y="5798120"/>
            <a:ext cx="609600" cy="609600"/>
          </a:xfrm>
          <a:prstGeom prst="rect">
            <a:avLst/>
          </a:prstGeom>
        </p:spPr>
      </p:pic>
      <p:pic>
        <p:nvPicPr>
          <p:cNvPr id="12" name="vay_kien_co_bao_nhieu_hat_gao_eb46fedb-fb66-4722-979e-d5b719b3a2bf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864437" y="5673448"/>
            <a:ext cx="609600" cy="6096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4253079"/>
            <a:ext cx="3587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 1 bằng 4, viết 4</a:t>
            </a:r>
          </a:p>
        </p:txBody>
      </p:sp>
    </p:spTree>
    <p:extLst>
      <p:ext uri="{BB962C8B-B14F-4D97-AF65-F5344CB8AC3E}">
        <p14:creationId xmlns:p14="http://schemas.microsoft.com/office/powerpoint/2010/main" val="42914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/>
      <p:bldP spid="63" grpId="0" animBg="1"/>
      <p:bldP spid="51" grpId="0"/>
      <p:bldP spid="58" grpId="0"/>
      <p:bldP spid="61" grpId="0"/>
      <p:bldP spid="65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3072838" y="27319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341FA51-8F63-C744-B6B3-6A5105E706E6}"/>
              </a:ext>
            </a:extLst>
          </p:cNvPr>
          <p:cNvSpPr txBox="1"/>
          <p:nvPr/>
        </p:nvSpPr>
        <p:spPr>
          <a:xfrm>
            <a:off x="2830034" y="27270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50BB22-D17F-1446-B115-AA7BA5EC89AD}"/>
              </a:ext>
            </a:extLst>
          </p:cNvPr>
          <p:cNvSpPr txBox="1"/>
          <p:nvPr/>
        </p:nvSpPr>
        <p:spPr>
          <a:xfrm>
            <a:off x="2885798" y="169099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2CC732-FD81-2849-B25B-23E3197D941E}"/>
              </a:ext>
            </a:extLst>
          </p:cNvPr>
          <p:cNvSpPr txBox="1"/>
          <p:nvPr/>
        </p:nvSpPr>
        <p:spPr>
          <a:xfrm>
            <a:off x="5138308" y="165969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4326D5-57EA-8744-9E09-7AB7A0C4F9A4}"/>
              </a:ext>
            </a:extLst>
          </p:cNvPr>
          <p:cNvSpPr txBox="1"/>
          <p:nvPr/>
        </p:nvSpPr>
        <p:spPr>
          <a:xfrm>
            <a:off x="7364364" y="165969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337E9E-9D28-AD46-832D-129F00105CE3}"/>
              </a:ext>
            </a:extLst>
          </p:cNvPr>
          <p:cNvSpPr txBox="1"/>
          <p:nvPr/>
        </p:nvSpPr>
        <p:spPr>
          <a:xfrm>
            <a:off x="9605073" y="165992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3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7BD8C-18C6-1340-B191-3474E3591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2" t="32645" r="7120" b="30332"/>
          <a:stretch/>
        </p:blipFill>
        <p:spPr>
          <a:xfrm>
            <a:off x="1507066" y="0"/>
            <a:ext cx="10684933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118BF7-90F7-FA4D-AB5D-8C4CF611C393}"/>
              </a:ext>
            </a:extLst>
          </p:cNvPr>
          <p:cNvCxnSpPr/>
          <p:nvPr/>
        </p:nvCxnSpPr>
        <p:spPr>
          <a:xfrm>
            <a:off x="1540932" y="0"/>
            <a:ext cx="15852" cy="6828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706C9B-4A82-6148-AEAB-528896D7CB21}"/>
              </a:ext>
            </a:extLst>
          </p:cNvPr>
          <p:cNvCxnSpPr/>
          <p:nvPr/>
        </p:nvCxnSpPr>
        <p:spPr>
          <a:xfrm>
            <a:off x="1491214" y="-1"/>
            <a:ext cx="15852" cy="6828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D37CFB1-107A-9A4F-BE61-E808EAE730F0}"/>
              </a:ext>
            </a:extLst>
          </p:cNvPr>
          <p:cNvSpPr/>
          <p:nvPr/>
        </p:nvSpPr>
        <p:spPr>
          <a:xfrm>
            <a:off x="1563681" y="5956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F3D442-0BDE-B241-96C5-D62FFB4B35F0}"/>
              </a:ext>
            </a:extLst>
          </p:cNvPr>
          <p:cNvSpPr txBox="1"/>
          <p:nvPr/>
        </p:nvSpPr>
        <p:spPr>
          <a:xfrm>
            <a:off x="2104521" y="35406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atin typeface="Snell Roundhand" panose="02000603080000090004" pitchFamily="2" charset="77"/>
              </a:rPr>
              <a:t>Đặt tính rồi tính.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F6279C-98FD-5F44-9C90-CBAF0ED42B3F}"/>
              </a:ext>
            </a:extLst>
          </p:cNvPr>
          <p:cNvGrpSpPr/>
          <p:nvPr/>
        </p:nvGrpSpPr>
        <p:grpSpPr>
          <a:xfrm>
            <a:off x="2268058" y="1059690"/>
            <a:ext cx="8792407" cy="820612"/>
            <a:chOff x="2100273" y="4177618"/>
            <a:chExt cx="7710625" cy="82061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CFC4B4-F06A-C949-85E5-97AA1452B2DE}"/>
                </a:ext>
              </a:extLst>
            </p:cNvPr>
            <p:cNvSpPr/>
            <p:nvPr/>
          </p:nvSpPr>
          <p:spPr>
            <a:xfrm>
              <a:off x="2100273" y="4177621"/>
              <a:ext cx="1479892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35 + 6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BA19E6F-D36E-1D41-9A4E-D753FFD8CBBA}"/>
                </a:ext>
              </a:extLst>
            </p:cNvPr>
            <p:cNvSpPr/>
            <p:nvPr/>
          </p:nvSpPr>
          <p:spPr>
            <a:xfrm>
              <a:off x="4177184" y="4177620"/>
              <a:ext cx="1608133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47 +  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18A4B3-88F9-1E40-8D70-651EE7830D47}"/>
                </a:ext>
              </a:extLst>
            </p:cNvPr>
            <p:cNvSpPr/>
            <p:nvPr/>
          </p:nvSpPr>
          <p:spPr>
            <a:xfrm>
              <a:off x="6254095" y="4177619"/>
              <a:ext cx="1479892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89 + 2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104B7B8-8189-A24F-8070-6761B6547C17}"/>
                </a:ext>
              </a:extLst>
            </p:cNvPr>
            <p:cNvSpPr/>
            <p:nvPr/>
          </p:nvSpPr>
          <p:spPr>
            <a:xfrm>
              <a:off x="8331006" y="4177618"/>
              <a:ext cx="1479892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63 + 9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098601F-3230-F341-9D73-417B0BABD68E}"/>
              </a:ext>
            </a:extLst>
          </p:cNvPr>
          <p:cNvSpPr txBox="1"/>
          <p:nvPr/>
        </p:nvSpPr>
        <p:spPr>
          <a:xfrm>
            <a:off x="2524351" y="2669229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35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517459-F01C-A940-AE8E-9747F5571E3D}"/>
              </a:ext>
            </a:extLst>
          </p:cNvPr>
          <p:cNvSpPr txBox="1"/>
          <p:nvPr/>
        </p:nvSpPr>
        <p:spPr>
          <a:xfrm>
            <a:off x="2227811" y="332736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0615CD-96D4-DF41-8673-A506FE2B9465}"/>
              </a:ext>
            </a:extLst>
          </p:cNvPr>
          <p:cNvCxnSpPr/>
          <p:nvPr/>
        </p:nvCxnSpPr>
        <p:spPr>
          <a:xfrm>
            <a:off x="2393524" y="4282995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31F7C4-DDCA-C743-A89D-1124992F7618}"/>
              </a:ext>
            </a:extLst>
          </p:cNvPr>
          <p:cNvSpPr txBox="1"/>
          <p:nvPr/>
        </p:nvSpPr>
        <p:spPr>
          <a:xfrm>
            <a:off x="2742019" y="445952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74A81C-FC8F-5B48-AAC3-9DC8CA6AB56A}"/>
              </a:ext>
            </a:extLst>
          </p:cNvPr>
          <p:cNvSpPr txBox="1"/>
          <p:nvPr/>
        </p:nvSpPr>
        <p:spPr>
          <a:xfrm>
            <a:off x="2593658" y="31248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01406E-2675-EF41-8702-E20FE7F07879}"/>
              </a:ext>
            </a:extLst>
          </p:cNvPr>
          <p:cNvSpPr txBox="1"/>
          <p:nvPr/>
        </p:nvSpPr>
        <p:spPr>
          <a:xfrm>
            <a:off x="2496780" y="44518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871352-1001-834D-A41B-3891DE804F3A}"/>
              </a:ext>
            </a:extLst>
          </p:cNvPr>
          <p:cNvSpPr txBox="1"/>
          <p:nvPr/>
        </p:nvSpPr>
        <p:spPr>
          <a:xfrm>
            <a:off x="1499140" y="1936633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2.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578D5E-5C92-FB46-913A-C908F775D1E7}"/>
              </a:ext>
            </a:extLst>
          </p:cNvPr>
          <p:cNvSpPr txBox="1"/>
          <p:nvPr/>
        </p:nvSpPr>
        <p:spPr>
          <a:xfrm>
            <a:off x="4759873" y="2678575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47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67915F-9A02-4442-A712-2F1C3ADCE470}"/>
              </a:ext>
            </a:extLst>
          </p:cNvPr>
          <p:cNvSpPr txBox="1"/>
          <p:nvPr/>
        </p:nvSpPr>
        <p:spPr>
          <a:xfrm>
            <a:off x="4463333" y="333671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9520FA-A216-BE4E-A36C-E513A28C89CD}"/>
              </a:ext>
            </a:extLst>
          </p:cNvPr>
          <p:cNvCxnSpPr/>
          <p:nvPr/>
        </p:nvCxnSpPr>
        <p:spPr>
          <a:xfrm>
            <a:off x="4629046" y="4292341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7C8AA3A-F9F1-E645-A2A7-78CB89C2566C}"/>
              </a:ext>
            </a:extLst>
          </p:cNvPr>
          <p:cNvSpPr txBox="1"/>
          <p:nvPr/>
        </p:nvSpPr>
        <p:spPr>
          <a:xfrm>
            <a:off x="4994794" y="4451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A251C1-7B57-454E-A7E4-115C0E442098}"/>
              </a:ext>
            </a:extLst>
          </p:cNvPr>
          <p:cNvSpPr txBox="1"/>
          <p:nvPr/>
        </p:nvSpPr>
        <p:spPr>
          <a:xfrm>
            <a:off x="4829180" y="313419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4FECDF-599A-AC4A-923B-923481BDECD4}"/>
              </a:ext>
            </a:extLst>
          </p:cNvPr>
          <p:cNvSpPr txBox="1"/>
          <p:nvPr/>
        </p:nvSpPr>
        <p:spPr>
          <a:xfrm>
            <a:off x="4732302" y="446121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A3E815-EB56-BE47-B8E5-3422BEAD7B60}"/>
              </a:ext>
            </a:extLst>
          </p:cNvPr>
          <p:cNvSpPr txBox="1"/>
          <p:nvPr/>
        </p:nvSpPr>
        <p:spPr>
          <a:xfrm>
            <a:off x="7031048" y="2669229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89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19899E-7B73-1748-8C8F-4D3C2C85CD5D}"/>
              </a:ext>
            </a:extLst>
          </p:cNvPr>
          <p:cNvSpPr txBox="1"/>
          <p:nvPr/>
        </p:nvSpPr>
        <p:spPr>
          <a:xfrm>
            <a:off x="6734508" y="332736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E7030E9-408E-8742-B81A-3C01D4BCB592}"/>
              </a:ext>
            </a:extLst>
          </p:cNvPr>
          <p:cNvCxnSpPr/>
          <p:nvPr/>
        </p:nvCxnSpPr>
        <p:spPr>
          <a:xfrm>
            <a:off x="6900221" y="4282995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2AFD732-6BD3-E649-9770-E7ABD76DEA6B}"/>
              </a:ext>
            </a:extLst>
          </p:cNvPr>
          <p:cNvSpPr txBox="1"/>
          <p:nvPr/>
        </p:nvSpPr>
        <p:spPr>
          <a:xfrm>
            <a:off x="7248716" y="445952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D1C31A-5314-124E-B93E-D3C63177E73D}"/>
              </a:ext>
            </a:extLst>
          </p:cNvPr>
          <p:cNvSpPr txBox="1"/>
          <p:nvPr/>
        </p:nvSpPr>
        <p:spPr>
          <a:xfrm>
            <a:off x="7100355" y="31248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5CCB8A-B288-EA43-B0DC-E970E506E15D}"/>
              </a:ext>
            </a:extLst>
          </p:cNvPr>
          <p:cNvSpPr txBox="1"/>
          <p:nvPr/>
        </p:nvSpPr>
        <p:spPr>
          <a:xfrm>
            <a:off x="7003477" y="44518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8B1634-2746-EE41-BEAA-A2CD92848CD5}"/>
              </a:ext>
            </a:extLst>
          </p:cNvPr>
          <p:cNvSpPr txBox="1"/>
          <p:nvPr/>
        </p:nvSpPr>
        <p:spPr>
          <a:xfrm>
            <a:off x="9249528" y="2669229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63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6D1130-1CA2-184C-9DB0-DC5F30431D08}"/>
              </a:ext>
            </a:extLst>
          </p:cNvPr>
          <p:cNvSpPr txBox="1"/>
          <p:nvPr/>
        </p:nvSpPr>
        <p:spPr>
          <a:xfrm>
            <a:off x="8952988" y="332736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B25B8F7-F95A-544F-971F-43F40732889C}"/>
              </a:ext>
            </a:extLst>
          </p:cNvPr>
          <p:cNvCxnSpPr/>
          <p:nvPr/>
        </p:nvCxnSpPr>
        <p:spPr>
          <a:xfrm>
            <a:off x="9118701" y="4282995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238BC01-9E3E-8D4F-A42C-6BC1C2F9A31B}"/>
              </a:ext>
            </a:extLst>
          </p:cNvPr>
          <p:cNvSpPr txBox="1"/>
          <p:nvPr/>
        </p:nvSpPr>
        <p:spPr>
          <a:xfrm>
            <a:off x="9467196" y="445952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78D6FB-8BBA-C44C-A785-9421854E8EE8}"/>
              </a:ext>
            </a:extLst>
          </p:cNvPr>
          <p:cNvSpPr txBox="1"/>
          <p:nvPr/>
        </p:nvSpPr>
        <p:spPr>
          <a:xfrm>
            <a:off x="9318835" y="31248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0CA14D-806A-2942-96EF-9704C5DB0C71}"/>
              </a:ext>
            </a:extLst>
          </p:cNvPr>
          <p:cNvSpPr txBox="1"/>
          <p:nvPr/>
        </p:nvSpPr>
        <p:spPr>
          <a:xfrm>
            <a:off x="9221957" y="44518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5044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704189" y="29299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10680" y="4494324"/>
            <a:ext cx="282481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4800" b="1" dirty="0">
                <a:latin typeface="UNI Tap Viet 0" panose="030306020405070D0405" pitchFamily="66" charset="77"/>
              </a:rPr>
              <a:t>l</a:t>
            </a:r>
            <a:r>
              <a:rPr lang="vi-VN" sz="4800" i="1" dirty="0"/>
              <a:t> </a:t>
            </a:r>
            <a:r>
              <a:rPr lang="vi-VN" sz="2800" i="1" dirty="0"/>
              <a:t>+ 9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4800" i="1" dirty="0"/>
              <a:t>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922673" y="4781843"/>
            <a:ext cx="780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4800" b="1" i="1" dirty="0">
                <a:solidFill>
                  <a:srgbClr val="FF0000"/>
                </a:solidFill>
                <a:latin typeface="UNI Tap Viet 0" panose="030306020405070D0405" pitchFamily="66" charset="77"/>
              </a:rPr>
              <a:t>l</a:t>
            </a:r>
            <a:endParaRPr lang="vi-VN" sz="4800" b="1" dirty="0">
              <a:solidFill>
                <a:srgbClr val="FF0000"/>
              </a:solidFill>
              <a:latin typeface="UNI Tap Viet 0" panose="030306020405070D0405" pitchFamily="66" charset="77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562058"/>
            <a:ext cx="271099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2800" i="1" dirty="0"/>
              <a:t> + 9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2800" i="1" dirty="0"/>
              <a:t>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947342" y="4849574"/>
            <a:ext cx="780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4800" b="1" i="1" dirty="0">
                <a:solidFill>
                  <a:srgbClr val="FF0000"/>
                </a:solidFill>
                <a:latin typeface="UNI Tap Viet 0" panose="030306020405070D0405" pitchFamily="66" charset="77"/>
              </a:rPr>
              <a:t>l</a:t>
            </a:r>
            <a:endParaRPr lang="vi-VN" sz="4800" b="1" dirty="0">
              <a:solidFill>
                <a:srgbClr val="FF0000"/>
              </a:solidFill>
              <a:latin typeface="UNI Tap Viet 0" panose="030306020405070D0405" pitchFamily="66" charset="77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598788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4800" b="1" i="1" dirty="0">
                <a:latin typeface="UNI Tap Viet 0" panose="030306020405070D0405" pitchFamily="66" charset="77"/>
              </a:rPr>
              <a:t>l </a:t>
            </a:r>
            <a:r>
              <a:rPr lang="vi-VN" sz="2800" i="1" dirty="0"/>
              <a:t>+ 4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2800" i="1" dirty="0"/>
              <a:t>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83726" y="4900374"/>
            <a:ext cx="811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4800" b="1" i="1" dirty="0">
                <a:solidFill>
                  <a:srgbClr val="FF0000"/>
                </a:solidFill>
                <a:latin typeface="UNI Tap Viet 0" panose="030306020405070D0405" pitchFamily="66" charset="77"/>
              </a:rPr>
              <a:t>l</a:t>
            </a:r>
            <a:endParaRPr lang="vi-VN" sz="4800" b="1" dirty="0">
              <a:solidFill>
                <a:srgbClr val="FF0000"/>
              </a:solidFill>
              <a:latin typeface="UNI Tap Viet 0" panose="030306020405070D0405" pitchFamily="66" charset="7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728580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670170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EF6E6E-3D1F-5D4D-AEF8-612C5A6807D4}"/>
              </a:ext>
            </a:extLst>
          </p:cNvPr>
          <p:cNvSpPr/>
          <p:nvPr/>
        </p:nvSpPr>
        <p:spPr>
          <a:xfrm>
            <a:off x="4529001" y="2658533"/>
            <a:ext cx="1787132" cy="1999079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F105ED-0BA1-E347-89A3-048F76D709B6}"/>
              </a:ext>
            </a:extLst>
          </p:cNvPr>
          <p:cNvCxnSpPr>
            <a:cxnSpLocks/>
          </p:cNvCxnSpPr>
          <p:nvPr/>
        </p:nvCxnSpPr>
        <p:spPr>
          <a:xfrm>
            <a:off x="3867760" y="2509036"/>
            <a:ext cx="14131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E7C58E-29A2-424F-937C-12B2F46209E0}"/>
              </a:ext>
            </a:extLst>
          </p:cNvPr>
          <p:cNvCxnSpPr>
            <a:cxnSpLocks/>
          </p:cNvCxnSpPr>
          <p:nvPr/>
        </p:nvCxnSpPr>
        <p:spPr>
          <a:xfrm>
            <a:off x="1528930" y="2880428"/>
            <a:ext cx="3000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1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36" y="-350556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79259" y="1217528"/>
            <a:ext cx="78397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Snell Roundhand Black" panose="02000603080000090004" pitchFamily="2" charset="77"/>
                <a:cs typeface="Calibri"/>
              </a:rPr>
              <a:t>Trò</a:t>
            </a:r>
            <a:r>
              <a:rPr kumimoji="0" lang="en-US" sz="6000" b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Snell Roundhand Black" panose="02000603080000090004" pitchFamily="2" charset="77"/>
                <a:cs typeface="Calibri"/>
              </a:rPr>
              <a:t> </a:t>
            </a:r>
            <a:r>
              <a:rPr kumimoji="0" lang="en-US" sz="6000" b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Snell Roundhand Black" panose="02000603080000090004" pitchFamily="2" charset="77"/>
                <a:cs typeface="Calibri"/>
              </a:rPr>
              <a:t>chơi</a:t>
            </a:r>
            <a:endParaRPr kumimoji="0" lang="en-US" sz="6000" b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Snell Roundhand Black" panose="02000603080000090004" pitchFamily="2" charset="77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nell Roundhand Black" panose="02000603080000090004" pitchFamily="2" charset="77"/>
                <a:cs typeface="Calibri"/>
              </a:rPr>
              <a:t>Hái</a:t>
            </a:r>
            <a:r>
              <a:rPr lang="en-US" sz="6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nell Roundhand Black" panose="02000603080000090004" pitchFamily="2" charset="77"/>
                <a:cs typeface="Calibri"/>
              </a:rPr>
              <a:t> </a:t>
            </a:r>
            <a:r>
              <a:rPr lang="en-US" sz="6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nell Roundhand Black" panose="02000603080000090004" pitchFamily="2" charset="77"/>
                <a:cs typeface="Calibri"/>
              </a:rPr>
              <a:t>quả</a:t>
            </a:r>
            <a:endParaRPr kumimoji="0" lang="en-US" sz="6000" b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Snell Roundhand Black" panose="0200060308000009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8FEA47D-F827-A544-9589-4024C8A69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19" y="4371398"/>
            <a:ext cx="3188719" cy="2671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412</Words>
  <Application>Microsoft Office PowerPoint</Application>
  <PresentationFormat>Widescreen</PresentationFormat>
  <Paragraphs>137</Paragraphs>
  <Slides>15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DengXian</vt:lpstr>
      <vt:lpstr>SimSun</vt:lpstr>
      <vt:lpstr>SimSun</vt:lpstr>
      <vt:lpstr>Arial</vt:lpstr>
      <vt:lpstr>Calibri</vt:lpstr>
      <vt:lpstr>Calibri Light</vt:lpstr>
      <vt:lpstr>Corbel</vt:lpstr>
      <vt:lpstr>ITC Avant Garde Std Bk</vt:lpstr>
      <vt:lpstr>Snell Roundhand</vt:lpstr>
      <vt:lpstr>Snell Roundhand Black</vt:lpstr>
      <vt:lpstr>Tahoma</vt:lpstr>
      <vt:lpstr>Times New Roman</vt:lpstr>
      <vt:lpstr>UNI Tap Viet 0</vt:lpstr>
      <vt:lpstr>字魂17号-萌趣果冻体</vt:lpstr>
      <vt:lpstr>3_Office Theme</vt:lpstr>
      <vt:lpstr>4_Office Theme</vt:lpstr>
      <vt:lpstr>5_Office Theme</vt:lpstr>
      <vt:lpstr>11_Office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67</cp:revision>
  <dcterms:created xsi:type="dcterms:W3CDTF">2021-05-14T04:27:00Z</dcterms:created>
  <dcterms:modified xsi:type="dcterms:W3CDTF">2024-11-26T02:52:30Z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