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10" r:id="rId3"/>
    <p:sldMasterId id="2147483722" r:id="rId4"/>
    <p:sldMasterId id="2147483724" r:id="rId5"/>
  </p:sldMasterIdLst>
  <p:notesMasterIdLst>
    <p:notesMasterId r:id="rId21"/>
  </p:notesMasterIdLst>
  <p:sldIdLst>
    <p:sldId id="318" r:id="rId6"/>
    <p:sldId id="264" r:id="rId7"/>
    <p:sldId id="266" r:id="rId8"/>
    <p:sldId id="321" r:id="rId9"/>
    <p:sldId id="322" r:id="rId10"/>
    <p:sldId id="274" r:id="rId11"/>
    <p:sldId id="324" r:id="rId12"/>
    <p:sldId id="325" r:id="rId13"/>
    <p:sldId id="326" r:id="rId14"/>
    <p:sldId id="327" r:id="rId15"/>
    <p:sldId id="340" r:id="rId16"/>
    <p:sldId id="342" r:id="rId17"/>
    <p:sldId id="344" r:id="rId18"/>
    <p:sldId id="345" r:id="rId19"/>
    <p:sldId id="29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1" d="100"/>
          <a:sy n="71" d="100"/>
        </p:scale>
        <p:origin x="6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4404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556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3917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9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53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396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573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300967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14</a:t>
            </a:fld>
            <a:endParaRPr lang="en-US"/>
          </a:p>
        </p:txBody>
      </p:sp>
    </p:spTree>
    <p:extLst>
      <p:ext uri="{BB962C8B-B14F-4D97-AF65-F5344CB8AC3E}">
        <p14:creationId xmlns:p14="http://schemas.microsoft.com/office/powerpoint/2010/main" val="810951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87204570"/>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4482483"/>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3013305"/>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89193210"/>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898008"/>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9053083"/>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23213441"/>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9948939"/>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2248330"/>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52406006"/>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4365017"/>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4514000"/>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40873795"/>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23129"/>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8883217"/>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p:transitio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01859646"/>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08388"/>
      </p:ext>
    </p:extLst>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3819784115"/>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3.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5.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53" r:id="rId12"/>
  </p:sldLayoutIdLst>
  <p:transition advClick="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12/11/2024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57" r:id="rId12"/>
  </p:sldLayoutIdLst>
  <p:transition advClick="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87893"/>
      </p:ext>
    </p:extLst>
  </p:cSld>
  <p:clrMap bg1="lt1" tx1="dk1" bg2="lt2" tx2="dk2" accent1="accent1" accent2="accent2" accent3="accent3" accent4="accent4" accent5="accent5" accent6="accent6" hlink="hlink" folHlink="folHlink"/>
  <p:sldLayoutIdLst>
    <p:sldLayoutId id="2147483723" r:id="rId1"/>
    <p:sldLayoutId id="2147483764" r:id="rId2"/>
  </p:sldLayoutIdLst>
  <p:transition advClick="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62" r:id="rId12"/>
    <p:sldLayoutId id="2147483763" r:id="rId13"/>
    <p:sldLayoutId id="2147483700" r:id="rId14"/>
  </p:sldLayoutIdLst>
  <p:transition advClick="0"/>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12603" y="3006461"/>
            <a:ext cx="4208355"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noProof="0" dirty="0"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374523984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32" name="Google Shape;792;p36">
            <a:extLst>
              <a:ext uri="{FF2B5EF4-FFF2-40B4-BE49-F238E27FC236}">
                <a16:creationId xmlns:a16="http://schemas.microsoft.com/office/drawing/2014/main" id="{23E25605-BBC2-4F8F-B438-0BA18FF77D19}"/>
              </a:ext>
            </a:extLst>
          </p:cNvPr>
          <p:cNvSpPr txBox="1">
            <a:spLocks/>
          </p:cNvSpPr>
          <p:nvPr/>
        </p:nvSpPr>
        <p:spPr>
          <a:xfrm>
            <a:off x="146325" y="296019"/>
            <a:ext cx="11690075"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4. </a:t>
            </a:r>
            <a:r>
              <a:rPr lang="en-US" sz="36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36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khúc</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đứt</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Audio 2">
            <a:hlinkClick r:id="" action="ppaction://media"/>
            <a:extLst>
              <a:ext uri="{FF2B5EF4-FFF2-40B4-BE49-F238E27FC236}">
                <a16:creationId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Cloud 15">
            <a:extLst>
              <a:ext uri="{FF2B5EF4-FFF2-40B4-BE49-F238E27FC236}">
                <a16:creationId xmlns:a16="http://schemas.microsoft.com/office/drawing/2014/main" id="{2CD9B4C7-E234-4888-8735-4E5D7BB128E3}"/>
              </a:ext>
            </a:extLst>
          </p:cNvPr>
          <p:cNvSpPr/>
          <p:nvPr/>
        </p:nvSpPr>
        <p:spPr>
          <a:xfrm>
            <a:off x="1731817" y="5107305"/>
            <a:ext cx="9144865" cy="159829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dirty="0" err="1"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Nếu</a:t>
            </a:r>
            <a:r>
              <a:rPr lang="en-US" sz="3600" b="1" i="0" dirty="0"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i="0" dirty="0"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khú</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đứt</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đổi</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đuôi</a:t>
            </a: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16"/>
          <p:cNvPicPr>
            <a:picLocks noChangeAspect="1"/>
          </p:cNvPicPr>
          <p:nvPr/>
        </p:nvPicPr>
        <p:blipFill>
          <a:blip r:embed="rId6"/>
          <a:stretch>
            <a:fillRect/>
          </a:stretch>
        </p:blipFill>
        <p:spPr>
          <a:xfrm>
            <a:off x="1207610" y="1029047"/>
            <a:ext cx="9274854" cy="3916512"/>
          </a:xfrm>
          <a:prstGeom prst="rect">
            <a:avLst/>
          </a:prstGeom>
        </p:spPr>
      </p:pic>
      <p:cxnSp>
        <p:nvCxnSpPr>
          <p:cNvPr id="18" name="Straight Connector 17"/>
          <p:cNvCxnSpPr/>
          <p:nvPr/>
        </p:nvCxnSpPr>
        <p:spPr>
          <a:xfrm>
            <a:off x="5237017" y="4170221"/>
            <a:ext cx="4876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45240" y="4558145"/>
            <a:ext cx="6052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184" y="95110"/>
            <a:ext cx="892098" cy="951571"/>
          </a:xfrm>
          <a:prstGeom prst="rect">
            <a:avLst/>
          </a:prstGeom>
        </p:spPr>
      </p:pic>
    </p:spTree>
    <p:extLst>
      <p:ext uri="{BB962C8B-B14F-4D97-AF65-F5344CB8AC3E}">
        <p14:creationId xmlns:p14="http://schemas.microsoft.com/office/powerpoint/2010/main" val="143363636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32"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4862" y="2086380"/>
            <a:ext cx="8168121"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9600" b="1" i="1" u="none" strike="noStrike" kern="1200" cap="none" spc="0" normalizeH="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đọc</a:t>
            </a:r>
            <a:r>
              <a:rPr kumimoji="0" lang="en-US" altLang="zh-CN" sz="9600" b="1" i="1" u="none" strike="noStrike" kern="1200" cap="none" spc="0" normalizeH="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lại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extLst>
      <p:ext uri="{BB962C8B-B14F-4D97-AF65-F5344CB8AC3E}">
        <p14:creationId xmlns:p14="http://schemas.microsoft.com/office/powerpoint/2010/main" val="2116308149"/>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11939" y="2274837"/>
            <a:ext cx="8168121"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1" u="none" strike="noStrike" kern="1200" cap="none" spc="0" normalizeH="0" baseline="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7200" b="1" i="1" u="none" strike="noStrike" kern="1200" cap="none" spc="0" normalizeH="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7200" b="1" i="1" u="none" strike="noStrike" kern="1200" cap="none" spc="0" normalizeH="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tập</a:t>
            </a:r>
            <a:r>
              <a:rPr kumimoji="0" lang="en-US" altLang="zh-CN" sz="7200" b="1" i="1" u="none" strike="noStrike" kern="1200" cap="none" spc="0" normalizeH="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7200" b="1" i="1" u="none" strike="noStrike" kern="1200" cap="none" spc="0" normalizeH="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theo</a:t>
            </a:r>
            <a:r>
              <a:rPr kumimoji="0" lang="en-US" altLang="zh-CN" sz="7200" b="1" i="1" u="none" strike="noStrike" kern="1200" cap="none" spc="0" normalizeH="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7200" b="1" i="1" u="none" strike="noStrike" kern="1200" cap="none" spc="0" normalizeH="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văn</a:t>
            </a:r>
            <a:r>
              <a:rPr kumimoji="0" lang="en-US" altLang="zh-CN" sz="7200" b="1" i="1" u="none" strike="noStrike" kern="1200" cap="none" spc="0" normalizeH="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7200" b="1" i="1" u="none" strike="noStrike" kern="1200" cap="none" spc="0" normalizeH="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bản</a:t>
            </a:r>
            <a:r>
              <a:rPr kumimoji="0" lang="en-US" altLang="zh-CN" sz="7200" b="1" i="1" u="none" strike="noStrike" kern="1200" cap="none" spc="0" normalizeH="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7200" b="1" i="1" u="none" strike="noStrike" kern="1200" cap="none" spc="0" normalizeH="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đọc</a:t>
            </a:r>
            <a:endParaRPr kumimoji="0" lang="en-US" sz="7200" b="1" i="1" u="none" strike="noStrike" kern="1200" cap="none" spc="0" normalizeH="0" baseline="0" noProof="0" dirty="0">
              <a:ln>
                <a:noFill/>
              </a:ln>
              <a:solidFill>
                <a:srgbClr val="FF0000"/>
              </a:solidFill>
              <a:effectLst/>
              <a:uLnTx/>
              <a:uFillTx/>
              <a:latin typeface="Verdana" panose="020B0604030504040204" charset="0"/>
              <a:cs typeface="Verdana" panose="020B0604030504040204" charset="0"/>
            </a:endParaRPr>
          </a:p>
        </p:txBody>
      </p:sp>
    </p:spTree>
    <p:extLst>
      <p:ext uri="{BB962C8B-B14F-4D97-AF65-F5344CB8AC3E}">
        <p14:creationId xmlns:p14="http://schemas.microsoft.com/office/powerpoint/2010/main" val="2436229707"/>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3087" y="505692"/>
            <a:ext cx="10972800" cy="955675"/>
          </a:xfrm>
        </p:spPr>
        <p:txBody>
          <a:bodyPr>
            <a:noAutofit/>
          </a:bodyPr>
          <a:lstStyle/>
          <a:p>
            <a:pPr marL="0" indent="0" algn="just">
              <a:buNone/>
            </a:pPr>
            <a:r>
              <a:rPr lang="en-US" sz="3200" b="1" dirty="0">
                <a:solidFill>
                  <a:srgbClr val="FF0000"/>
                </a:solidFill>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p>
            <a:pPr marL="457200" indent="-457200" algn="just">
              <a:buAutoNum type="alphaLcPeriod"/>
            </a:pPr>
            <a:r>
              <a:rPr lang="vi-VN" sz="3200" b="1" dirty="0" smtClean="0">
                <a:latin typeface="Times New Roman" panose="02020603050405020304" pitchFamily="18" charset="0"/>
                <a:cs typeface="Times New Roman" panose="02020603050405020304" pitchFamily="18" charset="0"/>
              </a:rPr>
              <a:t>Nếu </a:t>
            </a:r>
            <a:r>
              <a:rPr lang="vi-VN" sz="3200" b="1" dirty="0">
                <a:latin typeface="Times New Roman" panose="02020603050405020304" pitchFamily="18" charset="0"/>
                <a:cs typeface="Times New Roman" panose="02020603050405020304" pitchFamily="18" charset="0"/>
              </a:rPr>
              <a:t>thầy nói không thì </a:t>
            </a:r>
            <a:r>
              <a:rPr lang="vi-VN" sz="3200" b="1" dirty="0" smtClean="0">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a:p>
            <a:pPr marL="0" indent="0" algn="just">
              <a:buNone/>
            </a:pP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a:t>
            </a:r>
            <a:r>
              <a:rPr lang="vi-V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Nếu thầy nói không thì rồng rắn đi tiếp.</a:t>
            </a:r>
          </a:p>
          <a:p>
            <a:pPr marL="0" indent="0" algn="just">
              <a:buNone/>
            </a:pPr>
            <a:r>
              <a:rPr lang="vi-VN" sz="3200" b="1" dirty="0" smtClean="0">
                <a:latin typeface="Times New Roman" panose="02020603050405020304" pitchFamily="18" charset="0"/>
                <a:cs typeface="Times New Roman" panose="02020603050405020304" pitchFamily="18" charset="0"/>
              </a:rPr>
              <a:t>b</a:t>
            </a:r>
            <a:r>
              <a:rPr lang="vi-VN" sz="3200" b="1" dirty="0">
                <a:latin typeface="Times New Roman" panose="02020603050405020304" pitchFamily="18" charset="0"/>
                <a:cs typeface="Times New Roman" panose="02020603050405020304" pitchFamily="18" charset="0"/>
              </a:rPr>
              <a:t>. Nếu thầy nói có thì </a:t>
            </a:r>
            <a:r>
              <a:rPr lang="vi-VN" sz="3200" b="1" dirty="0" smtClean="0">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a:p>
            <a:pPr marL="0" indent="0" algn="just">
              <a:buNone/>
            </a:pP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Nếu </a:t>
            </a:r>
            <a:r>
              <a:rPr lang="vi-VN" sz="32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thầy nói có thì rồng rắn hỏi xin thuốc cho con và đồng ý cho thầy bắt khúc đuôi.</a:t>
            </a:r>
          </a:p>
          <a:p>
            <a:pPr marL="0" indent="0" algn="just">
              <a:buNone/>
            </a:pPr>
            <a:r>
              <a:rPr lang="vi-VN" sz="3200" b="1" dirty="0" smtClean="0">
                <a:latin typeface="Times New Roman" panose="02020603050405020304" pitchFamily="18" charset="0"/>
                <a:cs typeface="Times New Roman" panose="02020603050405020304" pitchFamily="18" charset="0"/>
              </a:rPr>
              <a:t>c</a:t>
            </a:r>
            <a:r>
              <a:rPr lang="vi-VN" sz="3200" b="1" dirty="0">
                <a:latin typeface="Times New Roman" panose="02020603050405020304" pitchFamily="18" charset="0"/>
                <a:cs typeface="Times New Roman" panose="02020603050405020304" pitchFamily="18" charset="0"/>
              </a:rPr>
              <a:t>. Nếu bạn khúc đuôi để thầy bắt được thì </a:t>
            </a:r>
            <a:r>
              <a:rPr lang="vi-VN" sz="3200" b="1" dirty="0" smtClean="0">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a:p>
            <a:pPr marL="0" indent="0" algn="just">
              <a:buNone/>
            </a:pP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Nếu </a:t>
            </a:r>
            <a:r>
              <a:rPr lang="vi-VN" sz="32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bạn khúc đuôi để thầy bắt được thì đổi vai làm thầy thuốc</a:t>
            </a:r>
            <a:r>
              <a:rPr lang="en-US" sz="32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2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lgn="just">
              <a:buNone/>
            </a:pPr>
            <a:r>
              <a:rPr lang="vi-VN" sz="3200" b="1" dirty="0">
                <a:latin typeface="Times New Roman" panose="02020603050405020304" pitchFamily="18" charset="0"/>
                <a:cs typeface="Times New Roman" panose="02020603050405020304" pitchFamily="18" charset="0"/>
              </a:rPr>
              <a:t>d. Nếu bạn khúc giữa để đứt thì </a:t>
            </a:r>
            <a:r>
              <a:rPr lang="vi-VN" sz="3200" b="1" dirty="0" smtClean="0">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a:p>
            <a:pPr marL="0" indent="0" algn="just">
              <a:buNone/>
            </a:pP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Nếu </a:t>
            </a:r>
            <a:r>
              <a:rPr lang="vi-VN" sz="32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bạn khúc giữa để đứt thì đổi vai làm </a:t>
            </a:r>
            <a:r>
              <a:rPr lang="en-US" sz="3200" b="1" dirty="0" err="1"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đuôi</a:t>
            </a:r>
            <a:r>
              <a:rPr lang="en-US" sz="32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2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marL="0" indent="0" algn="just">
              <a:buNone/>
            </a:pP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147"/>
            <a:ext cx="1083087" cy="998470"/>
          </a:xfrm>
          <a:prstGeom prst="rect">
            <a:avLst/>
          </a:prstGeom>
        </p:spPr>
      </p:pic>
    </p:spTree>
    <p:extLst>
      <p:ext uri="{BB962C8B-B14F-4D97-AF65-F5344CB8AC3E}">
        <p14:creationId xmlns:p14="http://schemas.microsoft.com/office/powerpoint/2010/main" val="340297819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4ECA-2108-4FDE-9990-48575CBB084F}"/>
              </a:ext>
            </a:extLst>
          </p:cNvPr>
          <p:cNvSpPr>
            <a:spLocks noGrp="1"/>
          </p:cNvSpPr>
          <p:nvPr>
            <p:ph type="title"/>
          </p:nvPr>
        </p:nvSpPr>
        <p:spPr>
          <a:xfrm>
            <a:off x="1420091" y="351270"/>
            <a:ext cx="10515600" cy="1325563"/>
          </a:xfrm>
        </p:spPr>
        <p:txBody>
          <a:bodyPr>
            <a:normAutofit fontScale="90000"/>
          </a:bodyPr>
          <a:lstStyle/>
          <a:p>
            <a:pPr>
              <a:lnSpc>
                <a:spcPct val="150000"/>
              </a:lnSpc>
            </a:pP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4000" b="1" dirty="0">
                <a:latin typeface="Times New Roman" panose="02020603050405020304" pitchFamily="18" charset="0"/>
                <a:ea typeface="Arial-Rounded" panose="020B0500000000000000" pitchFamily="34" charset="0"/>
                <a:cs typeface="Times New Roman" panose="02020603050405020304" pitchFamily="18" charset="0"/>
              </a:rPr>
              <a:t>Đặt một câu nói về trò chơi em thích</a:t>
            </a:r>
            <a:r>
              <a:rPr lang="vi-VN" sz="4000" b="1"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sz="4000" b="1" dirty="0" smtClean="0">
                <a:latin typeface="Times New Roman" panose="02020603050405020304" pitchFamily="18" charset="0"/>
                <a:ea typeface="Arial-Rounded" panose="020B0500000000000000" pitchFamily="34" charset="0"/>
                <a:cs typeface="Times New Roman" panose="02020603050405020304" pitchFamily="18" charset="0"/>
              </a:rPr>
              <a:t/>
            </a:r>
            <a:br>
              <a:rPr lang="en-US" sz="4000" b="1" dirty="0" smtClean="0">
                <a:latin typeface="Times New Roman" panose="02020603050405020304" pitchFamily="18" charset="0"/>
                <a:ea typeface="Arial-Rounded" panose="020B0500000000000000" pitchFamily="34" charset="0"/>
                <a:cs typeface="Times New Roman" panose="02020603050405020304" pitchFamily="18" charset="0"/>
              </a:rPr>
            </a:br>
            <a:r>
              <a:rPr lang="en-US" sz="40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mây</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nhộn</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ACB2B21-EB8F-4F43-A025-5286F51229D9}"/>
              </a:ext>
            </a:extLst>
          </p:cNvPr>
          <p:cNvSpPr>
            <a:spLocks noGrp="1"/>
          </p:cNvSpPr>
          <p:nvPr>
            <p:ph idx="1"/>
          </p:nvPr>
        </p:nvSpPr>
        <p:spPr>
          <a:xfrm>
            <a:off x="1935168" y="1928464"/>
            <a:ext cx="10589342" cy="3491119"/>
          </a:xfrm>
        </p:spPr>
        <p:txBody>
          <a:bodyPr>
            <a:normAutofit/>
          </a:bodyPr>
          <a:lstStyle/>
          <a:p>
            <a:pPr>
              <a:lnSpc>
                <a:spcPct val="150000"/>
              </a:lnSpc>
            </a:pPr>
            <a:r>
              <a:rPr lang="vi-VN" sz="36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Bịt </a:t>
            </a:r>
            <a:r>
              <a:rPr lang="vi-VN" sz="36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mắt bắt dê là trò chơi rất thú vị</a:t>
            </a:r>
            <a:r>
              <a:rPr lang="vi-VN" sz="36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vi-VN" sz="36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Bịt </a:t>
            </a:r>
            <a:r>
              <a:rPr lang="vi-VN" sz="36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mắt bắt dê là trò </a:t>
            </a:r>
            <a:r>
              <a:rPr lang="vi-VN" sz="36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6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36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gian</a:t>
            </a:r>
            <a:r>
              <a:rPr lang="en-US" sz="36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bổ</a:t>
            </a:r>
            <a:r>
              <a:rPr lang="en-US" sz="36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ích</a:t>
            </a:r>
            <a:r>
              <a:rPr lang="en-US" sz="3600" b="1" dirty="0" smtClean="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50136" y="172030"/>
            <a:ext cx="1085182" cy="999831"/>
          </a:xfrm>
          <a:prstGeom prst="rect">
            <a:avLst/>
          </a:prstGeom>
        </p:spPr>
      </p:pic>
    </p:spTree>
    <p:extLst>
      <p:ext uri="{BB962C8B-B14F-4D97-AF65-F5344CB8AC3E}">
        <p14:creationId xmlns:p14="http://schemas.microsoft.com/office/powerpoint/2010/main" val="233685769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a:extLst>
              <a:ext uri="{FF2B5EF4-FFF2-40B4-BE49-F238E27FC236}">
                <a16:creationId xmlns:a16="http://schemas.microsoft.com/office/drawing/2014/main"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a16="http://schemas.microsoft.com/office/drawing/2014/main"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024312" y="831909"/>
            <a:ext cx="7325585" cy="2549433"/>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024312" y="3516601"/>
            <a:ext cx="7454670" cy="3146452"/>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8985406" y="1002891"/>
            <a:ext cx="3048000" cy="186254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p:cNvSpPr txBox="1"/>
          <p:nvPr/>
        </p:nvSpPr>
        <p:spPr>
          <a:xfrm>
            <a:off x="3532910" y="394948"/>
            <a:ext cx="2770909" cy="369332"/>
          </a:xfrm>
          <a:prstGeom prst="rect">
            <a:avLst/>
          </a:prstGeom>
          <a:noFill/>
        </p:spPr>
        <p:txBody>
          <a:bodyPr wrap="square" rtlCol="0">
            <a:spAutoFit/>
          </a:bodyPr>
          <a:lstStyle/>
          <a:p>
            <a:r>
              <a:rPr lang="en-US" b="1" dirty="0" smtClean="0">
                <a:solidFill>
                  <a:schemeClr val="accent6">
                    <a:lumMod val="75000"/>
                  </a:schemeClr>
                </a:solidFill>
              </a:rPr>
              <a:t>RỒNG RẮN LÊN MÂY</a:t>
            </a:r>
            <a:endParaRPr lang="en-US" b="1" dirty="0">
              <a:solidFill>
                <a:schemeClr val="accent6">
                  <a:lumMod val="75000"/>
                </a:schemeClr>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43" name="Hexagon 42"/>
          <p:cNvSpPr/>
          <p:nvPr/>
        </p:nvSpPr>
        <p:spPr>
          <a:xfrm>
            <a:off x="2424753" y="519430"/>
            <a:ext cx="9373961" cy="596986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027719" y="1422587"/>
            <a:ext cx="9609281" cy="1077218"/>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r>
              <a:rPr kumimoji="0" lang="en-US" sz="36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r>
              <a:rPr kumimoji="0" lang="en-US" altLang="vi-VN" sz="2800" b="0" i="0" u="none" strike="noStrike" kern="1200" cap="none" spc="0" normalizeH="0" baseline="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2920180"/>
            <a:ext cx="6371303" cy="3569109"/>
          </a:xfrm>
          <a:prstGeom prst="rect">
            <a:avLst/>
          </a:prstGeom>
        </p:spPr>
      </p:pic>
    </p:spTree>
    <p:extLst>
      <p:ext uri="{BB962C8B-B14F-4D97-AF65-F5344CB8AC3E}">
        <p14:creationId xmlns:p14="http://schemas.microsoft.com/office/powerpoint/2010/main" val="317734506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76498" y="2349314"/>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sp>
        <p:nvSpPr>
          <p:cNvPr id="22" name="Hexagon 21">
            <a:extLst>
              <a:ext uri="{FF2B5EF4-FFF2-40B4-BE49-F238E27FC236}">
                <a16:creationId xmlns:a16="http://schemas.microsoft.com/office/drawing/2014/main" id="{BCEDC67E-565A-4773-8DCE-16609157CD7E}"/>
              </a:ext>
            </a:extLst>
          </p:cNvPr>
          <p:cNvSpPr/>
          <p:nvPr/>
        </p:nvSpPr>
        <p:spPr>
          <a:xfrm>
            <a:off x="2444413" y="314632"/>
            <a:ext cx="7967947" cy="273460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35710A1-5780-4503-BA48-6F1866A9085B}"/>
              </a:ext>
            </a:extLst>
          </p:cNvPr>
          <p:cNvSpPr txBox="1"/>
          <p:nvPr/>
        </p:nvSpPr>
        <p:spPr>
          <a:xfrm>
            <a:off x="2949761" y="1137041"/>
            <a:ext cx="7382714" cy="1200329"/>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r>
              <a:rPr kumimoji="0" lang="en-US" sz="36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36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3600" b="0" i="0" u="none" strike="noStrike" kern="1200" cap="none" spc="0" normalizeH="0" baseline="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en-US" altLang="vi-VN"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Hexagon 19">
            <a:extLst>
              <a:ext uri="{FF2B5EF4-FFF2-40B4-BE49-F238E27FC236}">
                <a16:creationId xmlns:a16="http://schemas.microsoft.com/office/drawing/2014/main" id="{BCEDC67E-565A-4773-8DCE-16609157CD7E}"/>
              </a:ext>
            </a:extLst>
          </p:cNvPr>
          <p:cNvSpPr/>
          <p:nvPr/>
        </p:nvSpPr>
        <p:spPr>
          <a:xfrm>
            <a:off x="2285517" y="3156422"/>
            <a:ext cx="8399649" cy="2674107"/>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B35710A1-5780-4503-BA48-6F1866A9085B}"/>
              </a:ext>
            </a:extLst>
          </p:cNvPr>
          <p:cNvSpPr txBox="1"/>
          <p:nvPr/>
        </p:nvSpPr>
        <p:spPr>
          <a:xfrm>
            <a:off x="2749763" y="3871647"/>
            <a:ext cx="7782709"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36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vèo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36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36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qua, </a:t>
            </a:r>
            <a:r>
              <a:rPr kumimoji="0" lang="en-US" altLang="vi-VN" sz="36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36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36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36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36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nhiều</a:t>
            </a:r>
            <a:r>
              <a:rPr kumimoji="0" lang="en-US" altLang="vi-VN" sz="36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36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hướng</a:t>
            </a:r>
            <a:r>
              <a:rPr kumimoji="0" lang="en-US" altLang="vi-VN" sz="36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36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khác</a:t>
            </a:r>
            <a:r>
              <a:rPr kumimoji="0" lang="en-US" altLang="vi-VN" sz="36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36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nhau</a:t>
            </a:r>
            <a:r>
              <a:rPr kumimoji="0" lang="en-US" altLang="vi-VN" sz="36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68096162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92" name="Google Shape;792;p36"/>
          <p:cNvSpPr txBox="1">
            <a:spLocks noGrp="1"/>
          </p:cNvSpPr>
          <p:nvPr>
            <p:ph type="subTitle" idx="1"/>
          </p:nvPr>
        </p:nvSpPr>
        <p:spPr>
          <a:xfrm>
            <a:off x="573233" y="190222"/>
            <a:ext cx="12039600" cy="761349"/>
          </a:xfrm>
          <a:prstGeom prst="rect">
            <a:avLst/>
          </a:prstGeom>
        </p:spPr>
        <p:txBody>
          <a:bodyPr spcFirstLastPara="1" wrap="square" lIns="121900" tIns="121900" rIns="121900" bIns="121900" anchor="t" anchorCtr="0">
            <a:noAutofit/>
          </a:bodyPr>
          <a:lstStyle/>
          <a:p>
            <a:pPr lvl="0" algn="ct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 người chơi làm thành rồng rắn bằng cách nào?</a:t>
            </a:r>
            <a:endPar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1067880" y="5271077"/>
            <a:ext cx="10048874" cy="103822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Năm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sáu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bạn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túm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áo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nhau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làm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rồng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rắn</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1254" y="1284668"/>
            <a:ext cx="6602127" cy="365331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184" y="95110"/>
            <a:ext cx="892098" cy="951571"/>
          </a:xfrm>
          <a:prstGeom prst="rect">
            <a:avLst/>
          </a:prstGeom>
        </p:spPr>
      </p:pic>
    </p:spTree>
    <p:extLst>
      <p:ext uri="{BB962C8B-B14F-4D97-AF65-F5344CB8AC3E}">
        <p14:creationId xmlns:p14="http://schemas.microsoft.com/office/powerpoint/2010/main" val="197983610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792" grpId="0" build="p"/>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32" name="Google Shape;792;p36">
            <a:extLst>
              <a:ext uri="{FF2B5EF4-FFF2-40B4-BE49-F238E27FC236}">
                <a16:creationId xmlns:a16="http://schemas.microsoft.com/office/drawing/2014/main" id="{23E25605-BBC2-4F8F-B438-0BA18FF77D19}"/>
              </a:ext>
            </a:extLst>
          </p:cNvPr>
          <p:cNvSpPr txBox="1">
            <a:spLocks/>
          </p:cNvSpPr>
          <p:nvPr/>
        </p:nvSpPr>
        <p:spPr>
          <a:xfrm>
            <a:off x="229748" y="344283"/>
            <a:ext cx="1114483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6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sz="36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thuốc</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Audio 2">
            <a:hlinkClick r:id="" action="ppaction://media"/>
            <a:extLst>
              <a:ext uri="{FF2B5EF4-FFF2-40B4-BE49-F238E27FC236}">
                <a16:creationId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Cloud 15">
            <a:extLst>
              <a:ext uri="{FF2B5EF4-FFF2-40B4-BE49-F238E27FC236}">
                <a16:creationId xmlns:a16="http://schemas.microsoft.com/office/drawing/2014/main" id="{2CD9B4C7-E234-4888-8735-4E5D7BB128E3}"/>
              </a:ext>
            </a:extLst>
          </p:cNvPr>
          <p:cNvSpPr/>
          <p:nvPr/>
        </p:nvSpPr>
        <p:spPr>
          <a:xfrm>
            <a:off x="1758663" y="5087349"/>
            <a:ext cx="8414361" cy="1598295"/>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Rồng</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rắn</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đến</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thầy</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thuốc</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xin</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thuốc</a:t>
            </a:r>
            <a:r>
              <a:rPr lang="en-US" sz="3600" b="1" i="0" dirty="0"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3600" b="1" i="0" dirty="0"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con.</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2500895" y="1270580"/>
            <a:ext cx="6602540" cy="365182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184" y="95110"/>
            <a:ext cx="892098" cy="951571"/>
          </a:xfrm>
          <a:prstGeom prst="rect">
            <a:avLst/>
          </a:prstGeom>
        </p:spPr>
      </p:pic>
    </p:spTree>
    <p:extLst>
      <p:ext uri="{BB962C8B-B14F-4D97-AF65-F5344CB8AC3E}">
        <p14:creationId xmlns:p14="http://schemas.microsoft.com/office/powerpoint/2010/main" val="364652482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2"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32" name="Google Shape;792;p36">
            <a:extLst>
              <a:ext uri="{FF2B5EF4-FFF2-40B4-BE49-F238E27FC236}">
                <a16:creationId xmlns:a16="http://schemas.microsoft.com/office/drawing/2014/main" id="{23E25605-BBC2-4F8F-B438-0BA18FF77D19}"/>
              </a:ext>
            </a:extLst>
          </p:cNvPr>
          <p:cNvSpPr txBox="1">
            <a:spLocks/>
          </p:cNvSpPr>
          <p:nvPr/>
        </p:nvSpPr>
        <p:spPr>
          <a:xfrm>
            <a:off x="1018745" y="281553"/>
            <a:ext cx="9801239"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xảy</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khúc</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đuôi</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bắt</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Audio 2">
            <a:hlinkClick r:id="" action="ppaction://media"/>
            <a:extLst>
              <a:ext uri="{FF2B5EF4-FFF2-40B4-BE49-F238E27FC236}">
                <a16:creationId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37" name="Rectangle: Rounded Corners 36">
            <a:extLst>
              <a:ext uri="{FF2B5EF4-FFF2-40B4-BE49-F238E27FC236}">
                <a16:creationId xmlns:a16="http://schemas.microsoft.com/office/drawing/2014/main" id="{E012A4EC-E688-4FF0-8204-E2994F048523}"/>
              </a:ext>
            </a:extLst>
          </p:cNvPr>
          <p:cNvSpPr/>
          <p:nvPr/>
        </p:nvSpPr>
        <p:spPr>
          <a:xfrm>
            <a:off x="1849621" y="5464175"/>
            <a:ext cx="8578479" cy="103822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Nếu</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khúc</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đuôi</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bị</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thầy</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bắt</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thì</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được</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đổi</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vai</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làm</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thầy</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thuốc</a:t>
            </a:r>
            <a:r>
              <a:rPr lang="en-US" altLang="zh-CN"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lang="zh-C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 name="Picture 1"/>
          <p:cNvPicPr>
            <a:picLocks noChangeAspect="1"/>
          </p:cNvPicPr>
          <p:nvPr/>
        </p:nvPicPr>
        <p:blipFill>
          <a:blip r:embed="rId6"/>
          <a:stretch>
            <a:fillRect/>
          </a:stretch>
        </p:blipFill>
        <p:spPr>
          <a:xfrm>
            <a:off x="1469221" y="1042902"/>
            <a:ext cx="9339277" cy="3943716"/>
          </a:xfrm>
          <a:prstGeom prst="rect">
            <a:avLst/>
          </a:prstGeom>
        </p:spPr>
      </p:pic>
      <p:cxnSp>
        <p:nvCxnSpPr>
          <p:cNvPr id="5" name="Straight Connector 4"/>
          <p:cNvCxnSpPr/>
          <p:nvPr/>
        </p:nvCxnSpPr>
        <p:spPr>
          <a:xfrm>
            <a:off x="6733308" y="3837709"/>
            <a:ext cx="36947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31817" y="4225636"/>
            <a:ext cx="36947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184" y="95110"/>
            <a:ext cx="892098" cy="951571"/>
          </a:xfrm>
          <a:prstGeom prst="rect">
            <a:avLst/>
          </a:prstGeom>
        </p:spPr>
      </p:pic>
    </p:spTree>
    <p:extLst>
      <p:ext uri="{BB962C8B-B14F-4D97-AF65-F5344CB8AC3E}">
        <p14:creationId xmlns:p14="http://schemas.microsoft.com/office/powerpoint/2010/main" val="140041886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32" grpId="0"/>
      <p:bldP spid="37"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414</Words>
  <Application>Microsoft Office PowerPoint</Application>
  <PresentationFormat>Widescreen</PresentationFormat>
  <Paragraphs>41</Paragraphs>
  <Slides>15</Slides>
  <Notes>9</Notes>
  <HiddenSlides>0</HiddenSlides>
  <MMClips>4</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15</vt:i4>
      </vt:variant>
    </vt:vector>
  </HeadingPairs>
  <TitlesOfParts>
    <vt:vector size="33" baseType="lpstr">
      <vt:lpstr>Microsoft YaHei</vt:lpstr>
      <vt:lpstr>宋体</vt:lpstr>
      <vt:lpstr>Arial</vt:lpstr>
      <vt:lpstr>Arial-Rounded</vt:lpstr>
      <vt:lpstr>Calibri</vt:lpstr>
      <vt:lpstr>Calibri Light</vt:lpstr>
      <vt:lpstr>等线</vt:lpstr>
      <vt:lpstr>Nunito</vt:lpstr>
      <vt:lpstr>Nunito SemiBold</vt:lpstr>
      <vt:lpstr>Roboto</vt:lpstr>
      <vt:lpstr>Times New Roman</vt:lpstr>
      <vt:lpstr>Verdana</vt:lpstr>
      <vt:lpstr>Wingdings</vt:lpstr>
      <vt:lpstr>2_Office Theme</vt:lpstr>
      <vt:lpstr>3_Office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Đặt một câu nói về trò chơi em thích.     M: Rồng rắn lên mây là một trò chơi vui nhộn.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77</cp:revision>
  <dcterms:created xsi:type="dcterms:W3CDTF">2021-05-27T01:09:20Z</dcterms:created>
  <dcterms:modified xsi:type="dcterms:W3CDTF">2024-12-11T01:34:26Z</dcterms:modified>
</cp:coreProperties>
</file>