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6" r:id="rId3"/>
    <p:sldMasterId id="2147483710" r:id="rId4"/>
    <p:sldMasterId id="2147483731" r:id="rId5"/>
    <p:sldMasterId id="2147483755" r:id="rId6"/>
    <p:sldMasterId id="2147483767" r:id="rId7"/>
  </p:sldMasterIdLst>
  <p:notesMasterIdLst>
    <p:notesMasterId r:id="rId17"/>
  </p:notesMasterIdLst>
  <p:sldIdLst>
    <p:sldId id="297" r:id="rId8"/>
    <p:sldId id="296" r:id="rId9"/>
    <p:sldId id="263" r:id="rId10"/>
    <p:sldId id="299" r:id="rId11"/>
    <p:sldId id="266" r:id="rId12"/>
    <p:sldId id="305" r:id="rId13"/>
    <p:sldId id="268" r:id="rId14"/>
    <p:sldId id="306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7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50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819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895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8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0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067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50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8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86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49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752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90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5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045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423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6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987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23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02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2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30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26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41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78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60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496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96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46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08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7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1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171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878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75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6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35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927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7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24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750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157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61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2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66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276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13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1440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0C7C-C3AF-4ED7-AEDD-4BE4C4EB12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F01AE-E6FC-4EDC-9D52-E0A0E234CD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53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25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5A596-E8E7-438C-9E26-D14ED33F6C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10619-B894-4717-AF13-B594A8E1F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83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78230"/>
            <a:ext cx="9144000" cy="3785870"/>
          </a:xfrm>
        </p:spPr>
        <p:txBody>
          <a:bodyPr>
            <a:normAutofit/>
          </a:bodyPr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Nhiệt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liệt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</a:t>
            </a:r>
            <a:r>
              <a:rPr lang="en-US" altLang="zh-CN" sz="7200" b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hào</a:t>
            </a:r>
            <a:r>
              <a:rPr lang="en-US" altLang="zh-CN" sz="7200" b="1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thầy</a:t>
            </a:r>
            <a:r>
              <a:rPr lang="en-US" altLang="zh-CN" sz="72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cô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giáo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và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8735" y="576601"/>
            <a:ext cx="10525804" cy="2715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28: LUYỆN TẬP CHUNG</a:t>
            </a:r>
            <a:endParaRPr lang="zh-CN" altLang="en-US" sz="5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956549" y="635539"/>
            <a:ext cx="2085522" cy="738664"/>
            <a:chOff x="2956549" y="635539"/>
            <a:chExt cx="2085522" cy="738664"/>
          </a:xfrm>
        </p:grpSpPr>
        <p:sp>
          <p:nvSpPr>
            <p:cNvPr id="59" name="Rounded Rectangle 58"/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Đ, S ?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758008" y="985395"/>
            <a:ext cx="7937535" cy="2980080"/>
            <a:chOff x="1438694" y="953286"/>
            <a:chExt cx="8781929" cy="3355545"/>
          </a:xfrm>
        </p:grpSpPr>
        <p:grpSp>
          <p:nvGrpSpPr>
            <p:cNvPr id="9" name="Group 8"/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</a:t>
                </a: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957942" y="3865263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MN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M, N, P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111696" y="438941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115476" y="488438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114811" y="537935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114811" y="587432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46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67" t="37960" r="2371"/>
          <a:stretch/>
        </p:blipFill>
        <p:spPr>
          <a:xfrm>
            <a:off x="3188970" y="1987709"/>
            <a:ext cx="7406640" cy="2043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675" y="255330"/>
            <a:ext cx="6878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633862" y="299947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95" t="16139" r="1723" b="15565"/>
          <a:stretch/>
        </p:blipFill>
        <p:spPr>
          <a:xfrm>
            <a:off x="1169670" y="1149077"/>
            <a:ext cx="9852660" cy="2765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8239" y="51894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4174" y="4497854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0040" y="4497853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30170" y="449785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52410" y="449785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30170" y="2040403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9850" y="2284119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87490" y="3310895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84770" y="2471761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82150" y="2486072"/>
            <a:ext cx="335280" cy="375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7500" y="2531793"/>
            <a:ext cx="1765300" cy="1154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426700" y="1706969"/>
            <a:ext cx="1765300" cy="1154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;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437144" y="441228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38C632-59AC-51AE-4F98-6D987C0A1692}"/>
              </a:ext>
            </a:extLst>
          </p:cNvPr>
          <p:cNvCxnSpPr>
            <a:cxnSpLocks/>
          </p:cNvCxnSpPr>
          <p:nvPr/>
        </p:nvCxnSpPr>
        <p:spPr>
          <a:xfrm flipV="1">
            <a:off x="2342068" y="1894898"/>
            <a:ext cx="0" cy="19085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0CB933-D4E0-F4BC-B58E-D04EE3877400}"/>
              </a:ext>
            </a:extLst>
          </p:cNvPr>
          <p:cNvCxnSpPr>
            <a:cxnSpLocks/>
          </p:cNvCxnSpPr>
          <p:nvPr/>
        </p:nvCxnSpPr>
        <p:spPr>
          <a:xfrm flipV="1">
            <a:off x="2333564" y="1342103"/>
            <a:ext cx="1500931" cy="559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6CEA5C-F20D-AAB0-9A46-FDD3FFB8FF77}"/>
              </a:ext>
            </a:extLst>
          </p:cNvPr>
          <p:cNvCxnSpPr>
            <a:cxnSpLocks/>
          </p:cNvCxnSpPr>
          <p:nvPr/>
        </p:nvCxnSpPr>
        <p:spPr>
          <a:xfrm flipV="1">
            <a:off x="2350573" y="1342102"/>
            <a:ext cx="1483922" cy="2461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98749A-7812-76E6-635D-D1E9B4A7097E}"/>
              </a:ext>
            </a:extLst>
          </p:cNvPr>
          <p:cNvCxnSpPr/>
          <p:nvPr/>
        </p:nvCxnSpPr>
        <p:spPr>
          <a:xfrm>
            <a:off x="3834495" y="1346593"/>
            <a:ext cx="1153220" cy="10735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9AC5A2-3C50-7FA6-13AC-D189CE278F77}"/>
              </a:ext>
            </a:extLst>
          </p:cNvPr>
          <p:cNvCxnSpPr>
            <a:cxnSpLocks/>
          </p:cNvCxnSpPr>
          <p:nvPr/>
        </p:nvCxnSpPr>
        <p:spPr>
          <a:xfrm flipV="1">
            <a:off x="2347995" y="2419785"/>
            <a:ext cx="2620132" cy="13830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45D5C0-CD4D-0683-68A4-A3B01B7FC353}"/>
              </a:ext>
            </a:extLst>
          </p:cNvPr>
          <p:cNvCxnSpPr>
            <a:cxnSpLocks/>
          </p:cNvCxnSpPr>
          <p:nvPr/>
        </p:nvCxnSpPr>
        <p:spPr>
          <a:xfrm flipV="1">
            <a:off x="4463232" y="2415096"/>
            <a:ext cx="515409" cy="1387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7CE58F-361B-2004-59CC-55ABDA8430F5}"/>
              </a:ext>
            </a:extLst>
          </p:cNvPr>
          <p:cNvCxnSpPr>
            <a:cxnSpLocks/>
          </p:cNvCxnSpPr>
          <p:nvPr/>
        </p:nvCxnSpPr>
        <p:spPr>
          <a:xfrm flipV="1">
            <a:off x="2336142" y="3785357"/>
            <a:ext cx="2119154" cy="9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D07CC2-C4C4-080B-F688-C59BD09E5E78}"/>
              </a:ext>
            </a:extLst>
          </p:cNvPr>
          <p:cNvCxnSpPr/>
          <p:nvPr/>
        </p:nvCxnSpPr>
        <p:spPr>
          <a:xfrm flipV="1">
            <a:off x="6960040" y="1334219"/>
            <a:ext cx="0" cy="2451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2F8FED-1CC2-EE0E-0E3C-EC432AE8DF91}"/>
              </a:ext>
            </a:extLst>
          </p:cNvPr>
          <p:cNvCxnSpPr>
            <a:cxnSpLocks/>
          </p:cNvCxnSpPr>
          <p:nvPr/>
        </p:nvCxnSpPr>
        <p:spPr>
          <a:xfrm>
            <a:off x="6960040" y="1342102"/>
            <a:ext cx="1512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98B1207-05AB-85B1-7F6B-EBD34C221580}"/>
              </a:ext>
            </a:extLst>
          </p:cNvPr>
          <p:cNvCxnSpPr>
            <a:cxnSpLocks/>
          </p:cNvCxnSpPr>
          <p:nvPr/>
        </p:nvCxnSpPr>
        <p:spPr>
          <a:xfrm flipH="1" flipV="1">
            <a:off x="8472361" y="1334219"/>
            <a:ext cx="704007" cy="2451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3A8D9F-1AD1-F4C0-DD48-F3A74E1912AF}"/>
              </a:ext>
            </a:extLst>
          </p:cNvPr>
          <p:cNvCxnSpPr>
            <a:cxnSpLocks/>
          </p:cNvCxnSpPr>
          <p:nvPr/>
        </p:nvCxnSpPr>
        <p:spPr>
          <a:xfrm>
            <a:off x="6960040" y="3760493"/>
            <a:ext cx="2216328" cy="175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15423F-62F6-AFA6-F453-07798CBC3986}"/>
              </a:ext>
            </a:extLst>
          </p:cNvPr>
          <p:cNvCxnSpPr>
            <a:cxnSpLocks/>
          </p:cNvCxnSpPr>
          <p:nvPr/>
        </p:nvCxnSpPr>
        <p:spPr>
          <a:xfrm>
            <a:off x="8472361" y="1342102"/>
            <a:ext cx="22163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7C99973-14D0-9B2A-27A4-46E5E6A3CFE7}"/>
              </a:ext>
            </a:extLst>
          </p:cNvPr>
          <p:cNvCxnSpPr/>
          <p:nvPr/>
        </p:nvCxnSpPr>
        <p:spPr>
          <a:xfrm flipV="1">
            <a:off x="10688688" y="1342102"/>
            <a:ext cx="0" cy="2451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6E15059-9B59-91CB-3028-38828C6E40EA}"/>
              </a:ext>
            </a:extLst>
          </p:cNvPr>
          <p:cNvCxnSpPr>
            <a:cxnSpLocks/>
          </p:cNvCxnSpPr>
          <p:nvPr/>
        </p:nvCxnSpPr>
        <p:spPr>
          <a:xfrm>
            <a:off x="9167294" y="3778014"/>
            <a:ext cx="15213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083014F-AA1B-F623-8E51-1DE7CB0AE49D}"/>
              </a:ext>
            </a:extLst>
          </p:cNvPr>
          <p:cNvCxnSpPr>
            <a:cxnSpLocks/>
          </p:cNvCxnSpPr>
          <p:nvPr/>
        </p:nvCxnSpPr>
        <p:spPr>
          <a:xfrm>
            <a:off x="6960040" y="1342102"/>
            <a:ext cx="37286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0FF5405-781F-6B79-B82C-EE367D06FA65}"/>
              </a:ext>
            </a:extLst>
          </p:cNvPr>
          <p:cNvCxnSpPr>
            <a:cxnSpLocks/>
          </p:cNvCxnSpPr>
          <p:nvPr/>
        </p:nvCxnSpPr>
        <p:spPr>
          <a:xfrm>
            <a:off x="6960040" y="3778014"/>
            <a:ext cx="37286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33" t="14268" r="4967"/>
          <a:stretch/>
        </p:blipFill>
        <p:spPr>
          <a:xfrm>
            <a:off x="5418321" y="1249509"/>
            <a:ext cx="6823710" cy="389953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00958" y="1754043"/>
            <a:ext cx="6006164" cy="899331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725" y="390411"/>
            <a:ext cx="11024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960093" y="1424539"/>
            <a:ext cx="1049153" cy="35902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23798" y="4032985"/>
            <a:ext cx="5447899" cy="77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51725" y="4071486"/>
            <a:ext cx="3480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1725" y="2900765"/>
            <a:ext cx="3110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196566" y="304774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030" y="257235"/>
            <a:ext cx="1182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0AA84C-B66C-402C-8845-6300F7CB6573}"/>
              </a:ext>
            </a:extLst>
          </p:cNvPr>
          <p:cNvSpPr/>
          <p:nvPr/>
        </p:nvSpPr>
        <p:spPr>
          <a:xfrm>
            <a:off x="91463" y="257235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13D41-B06F-E9CB-DF64-499D681EF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10774" r="3035" b="14818"/>
          <a:stretch/>
        </p:blipFill>
        <p:spPr>
          <a:xfrm>
            <a:off x="362924" y="1769616"/>
            <a:ext cx="11589046" cy="5025965"/>
          </a:xfrm>
          <a:prstGeom prst="rect">
            <a:avLst/>
          </a:prstGeom>
        </p:spPr>
      </p:pic>
      <p:sp>
        <p:nvSpPr>
          <p:cNvPr id="8" name="AutoShape 2" descr="Sên Hoạt Hình - Ốc sên dễ thương với vỏ màu hồng - CleanPNG / KissPNG">
            <a:extLst>
              <a:ext uri="{FF2B5EF4-FFF2-40B4-BE49-F238E27FC236}">
                <a16:creationId xmlns:a16="http://schemas.microsoft.com/office/drawing/2014/main" id="{6D982F29-95E0-0365-F7C3-20E637D20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054FB-9739-3202-3FD9-A9D951CA2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868">
            <a:off x="9174164" y="5971265"/>
            <a:ext cx="788623" cy="657426"/>
          </a:xfrm>
          <a:prstGeom prst="rect">
            <a:avLst/>
          </a:prstGeom>
        </p:spPr>
      </p:pic>
      <p:pic>
        <p:nvPicPr>
          <p:cNvPr id="2" name="hom_nay_chu_oc_sen_bo_tu_truong_hoc_den_san_49cff015-fd81-4ba1-9043-a1aa97894d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3886" y="1913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01273 L -0.17409 -0.05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09 -0.05857 L -0.4586 -0.34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 -0.34931 L -0.63477 -0.1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ông có mô tả ảnh.">
            <a:extLst>
              <a:ext uri="{FF2B5EF4-FFF2-40B4-BE49-F238E27FC236}">
                <a16:creationId xmlns:a16="http://schemas.microsoft.com/office/drawing/2014/main" id="{D8C0EB5C-4D18-433F-AAE6-E81897A9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9" y="0"/>
            <a:ext cx="1167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2"/>
          <p:cNvSpPr txBox="1"/>
          <p:nvPr/>
        </p:nvSpPr>
        <p:spPr>
          <a:xfrm>
            <a:off x="4141694" y="2598372"/>
            <a:ext cx="642769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CỦNG</a:t>
            </a:r>
            <a:r>
              <a:rPr kumimoji="0" lang="en-US" altLang="en-US" sz="7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CỐ VÀ </a:t>
            </a:r>
            <a:r>
              <a:rPr kumimoji="0" lang="vi-VN" altLang="en-US" sz="72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DẶN </a:t>
            </a:r>
            <a:r>
              <a:rPr kumimoji="0" lang="vi-VN" alt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7485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220</Words>
  <Application>Microsoft Office PowerPoint</Application>
  <PresentationFormat>Widescreen</PresentationFormat>
  <Paragraphs>57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31" baseType="lpstr">
      <vt:lpstr>Microsoft YaHei</vt:lpstr>
      <vt:lpstr>SimSun</vt:lpstr>
      <vt:lpstr>SimSun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UTM Cookies</vt:lpstr>
      <vt:lpstr>Wingdings 2</vt:lpstr>
      <vt:lpstr>字魂17号-萌趣果冻体</vt:lpstr>
      <vt:lpstr>Trek</vt:lpstr>
      <vt:lpstr>1_Office 主题​​</vt:lpstr>
      <vt:lpstr>1_Office Theme</vt:lpstr>
      <vt:lpstr>Office Theme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40</cp:revision>
  <dcterms:created xsi:type="dcterms:W3CDTF">2021-05-20T03:42:46Z</dcterms:created>
  <dcterms:modified xsi:type="dcterms:W3CDTF">2024-12-17T12:29:11Z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