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453" r:id="rId2"/>
    <p:sldId id="451" r:id="rId3"/>
    <p:sldId id="445" r:id="rId4"/>
    <p:sldId id="448" r:id="rId5"/>
    <p:sldId id="373" r:id="rId6"/>
    <p:sldId id="444" r:id="rId7"/>
    <p:sldId id="45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A3761-07BE-4020-B500-C93B5B0A34EC}" v="1" dt="2023-12-01T04:00:08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652" autoAdjust="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hsanghotunoi1980@gmail.com" userId="8b6af90418cd6306" providerId="LiveId" clId="{A5AA3761-07BE-4020-B500-C93B5B0A34EC}"/>
    <pc:docChg chg="undo custSel modSld">
      <pc:chgData name="minhsanghotunoi1980@gmail.com" userId="8b6af90418cd6306" providerId="LiveId" clId="{A5AA3761-07BE-4020-B500-C93B5B0A34EC}" dt="2023-12-01T04:00:21.657" v="139" actId="14100"/>
      <pc:docMkLst>
        <pc:docMk/>
      </pc:docMkLst>
      <pc:sldChg chg="modSp mod">
        <pc:chgData name="minhsanghotunoi1980@gmail.com" userId="8b6af90418cd6306" providerId="LiveId" clId="{A5AA3761-07BE-4020-B500-C93B5B0A34EC}" dt="2023-12-01T02:41:18.995" v="98" actId="14100"/>
        <pc:sldMkLst>
          <pc:docMk/>
          <pc:sldMk cId="3517262166" sldId="373"/>
        </pc:sldMkLst>
        <pc:picChg chg="mod">
          <ac:chgData name="minhsanghotunoi1980@gmail.com" userId="8b6af90418cd6306" providerId="LiveId" clId="{A5AA3761-07BE-4020-B500-C93B5B0A34EC}" dt="2023-12-01T02:41:18.995" v="98" actId="14100"/>
          <ac:picMkLst>
            <pc:docMk/>
            <pc:sldMk cId="3517262166" sldId="373"/>
            <ac:picMk id="4" creationId="{9597931C-453E-A412-4919-65C20B52D69D}"/>
          </ac:picMkLst>
        </pc:picChg>
        <pc:picChg chg="mod">
          <ac:chgData name="minhsanghotunoi1980@gmail.com" userId="8b6af90418cd6306" providerId="LiveId" clId="{A5AA3761-07BE-4020-B500-C93B5B0A34EC}" dt="2023-12-01T02:40:45.069" v="95" actId="14100"/>
          <ac:picMkLst>
            <pc:docMk/>
            <pc:sldMk cId="3517262166" sldId="373"/>
            <ac:picMk id="7" creationId="{2F40333C-D269-8FFF-3252-766B85D27885}"/>
          </ac:picMkLst>
        </pc:picChg>
      </pc:sldChg>
      <pc:sldChg chg="modSp mod">
        <pc:chgData name="minhsanghotunoi1980@gmail.com" userId="8b6af90418cd6306" providerId="LiveId" clId="{A5AA3761-07BE-4020-B500-C93B5B0A34EC}" dt="2023-12-01T02:30:58.302" v="91" actId="1038"/>
        <pc:sldMkLst>
          <pc:docMk/>
          <pc:sldMk cId="3147627147" sldId="445"/>
        </pc:sldMkLst>
        <pc:spChg chg="mod">
          <ac:chgData name="minhsanghotunoi1980@gmail.com" userId="8b6af90418cd6306" providerId="LiveId" clId="{A5AA3761-07BE-4020-B500-C93B5B0A34EC}" dt="2023-12-01T02:30:58.302" v="91" actId="1038"/>
          <ac:spMkLst>
            <pc:docMk/>
            <pc:sldMk cId="3147627147" sldId="445"/>
            <ac:spMk id="5" creationId="{00000000-0000-0000-0000-000000000000}"/>
          </ac:spMkLst>
        </pc:spChg>
        <pc:spChg chg="mod">
          <ac:chgData name="minhsanghotunoi1980@gmail.com" userId="8b6af90418cd6306" providerId="LiveId" clId="{A5AA3761-07BE-4020-B500-C93B5B0A34EC}" dt="2023-12-01T02:30:36.433" v="70" actId="1036"/>
          <ac:spMkLst>
            <pc:docMk/>
            <pc:sldMk cId="3147627147" sldId="445"/>
            <ac:spMk id="20" creationId="{00000000-0000-0000-0000-000000000000}"/>
          </ac:spMkLst>
        </pc:spChg>
      </pc:sldChg>
      <pc:sldChg chg="addSp modSp mod">
        <pc:chgData name="minhsanghotunoi1980@gmail.com" userId="8b6af90418cd6306" providerId="LiveId" clId="{A5AA3761-07BE-4020-B500-C93B5B0A34EC}" dt="2023-12-01T04:00:21.657" v="139" actId="14100"/>
        <pc:sldMkLst>
          <pc:docMk/>
          <pc:sldMk cId="3953077106" sldId="453"/>
        </pc:sldMkLst>
        <pc:spChg chg="mod">
          <ac:chgData name="minhsanghotunoi1980@gmail.com" userId="8b6af90418cd6306" providerId="LiveId" clId="{A5AA3761-07BE-4020-B500-C93B5B0A34EC}" dt="2023-12-01T03:53:52.860" v="133" actId="20577"/>
          <ac:spMkLst>
            <pc:docMk/>
            <pc:sldMk cId="3953077106" sldId="453"/>
            <ac:spMk id="5" creationId="{BC95707C-6371-898B-A37C-30901BA5CB53}"/>
          </ac:spMkLst>
        </pc:spChg>
        <pc:picChg chg="add mod">
          <ac:chgData name="minhsanghotunoi1980@gmail.com" userId="8b6af90418cd6306" providerId="LiveId" clId="{A5AA3761-07BE-4020-B500-C93B5B0A34EC}" dt="2023-12-01T04:00:21.657" v="139" actId="14100"/>
          <ac:picMkLst>
            <pc:docMk/>
            <pc:sldMk cId="3953077106" sldId="453"/>
            <ac:picMk id="4" creationId="{D0D069A6-4FCC-F09D-9E13-6968149584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36ECF-B110-4E02-AED7-302ACA64FCAC}" type="datetimeFigureOut">
              <a:rPr lang="en-US" smtClean="0"/>
              <a:t>24/5/2024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1CC77-FA5E-4F11-8287-AAD0F4F3D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0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0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5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5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2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4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Hình Nền Hoa Sen 3d Đẹp giá rẻ bán chạy tháng 32023  BeeCost">
            <a:extLst>
              <a:ext uri="{FF2B5EF4-FFF2-40B4-BE49-F238E27FC236}">
                <a16:creationId xmlns:a16="http://schemas.microsoft.com/office/drawing/2014/main" xmlns="" id="{8D5866B3-1CB1-1D0A-CA5C-D3FDE8182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74"/>
            <a:ext cx="12359776" cy="68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95707C-6371-898B-A37C-30901BA5CB53}"/>
              </a:ext>
            </a:extLst>
          </p:cNvPr>
          <p:cNvSpPr txBox="1"/>
          <p:nvPr/>
        </p:nvSpPr>
        <p:spPr>
          <a:xfrm>
            <a:off x="2397227" y="228297"/>
            <a:ext cx="773798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2400" b="1" dirty="0">
                <a:solidFill>
                  <a:srgbClr val="FFFF00"/>
                </a:solidFill>
                <a:latin typeface="+mj-lt"/>
              </a:rPr>
              <a:t>PHÒNG GIÁO DỤC &amp; ĐÀO TẠO HUYỆN TIÊN LÃNG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TIẾN </a:t>
            </a:r>
            <a:r>
              <a:rPr lang="vi-VN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E8A458-F8A9-DDFC-A4C9-3650CD0E2F67}"/>
              </a:ext>
            </a:extLst>
          </p:cNvPr>
          <p:cNvSpPr txBox="1"/>
          <p:nvPr/>
        </p:nvSpPr>
        <p:spPr>
          <a:xfrm>
            <a:off x="127819" y="2712778"/>
            <a:ext cx="120641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vi-VN" sz="3300" b="1" dirty="0">
                <a:solidFill>
                  <a:srgbClr val="0000FF"/>
                </a:solidFill>
                <a:latin typeface="+mj-lt"/>
              </a:rPr>
              <a:t>DẠY HỌC MĨ THUẬT LỚP 4 CHƯƠNG TRÌNH GDPT 2018</a:t>
            </a:r>
            <a:endParaRPr lang="en-US" sz="33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7538" y="5735859"/>
            <a:ext cx="50720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21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307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3637" cy="3577936"/>
          </a:xfrm>
          <a:prstGeom prst="rect">
            <a:avLst/>
          </a:prstGeom>
        </p:spPr>
      </p:pic>
      <p:pic>
        <p:nvPicPr>
          <p:cNvPr id="1028" name="Picture 4" descr="15 ý tưởng trang trí góc học tập tuyệt đẹp nhìn thích m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7" y="0"/>
            <a:ext cx="5800726" cy="3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am khảo] Làm Thế nào để thiết kế góc học tập cuốn hút cho bé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7936"/>
            <a:ext cx="6243637" cy="32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ẫu bàn học sinh gỗ tự nhiên nhiều khách yêu thích.BHT 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463636"/>
            <a:ext cx="5948362" cy="33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nankhanh.daitu.edu.vn/upload/48567/20190403/grab82cf1lam_do_choi_bang_giay_cho_be_voi_hinh_con_vat_ngo_nghinh_3086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-33072"/>
            <a:ext cx="5857875" cy="37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536" y="1797602"/>
            <a:ext cx="2015527" cy="1948487"/>
          </a:xfrm>
          <a:prstGeom prst="rect">
            <a:avLst/>
          </a:prstGeom>
        </p:spPr>
      </p:pic>
      <p:pic>
        <p:nvPicPr>
          <p:cNvPr id="14" name="Picture 14" descr="xốp màu , xốp màu thủ công , xốp làm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746090"/>
            <a:ext cx="5857875" cy="32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49741" y="6401039"/>
            <a:ext cx="360218" cy="337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64957" y="3375146"/>
            <a:ext cx="360218" cy="337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2050" name="Picture 2" descr="445) Cách Làm Hộp Đựng Bút Decor Bàn Học Từ Lõi Giấy/ Đồ Dùng Học Tập - 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86" y="14045"/>
            <a:ext cx="5676899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740126" y="3224736"/>
            <a:ext cx="360218" cy="300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062" name="Picture 14" descr="HANDMADE CHẬU NHỰA TRỒNG CÂY MINI BẰNG VỎ CHAI NƯỚC NGỌ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86" y="3581158"/>
            <a:ext cx="5571814" cy="327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6681473" y="6401702"/>
            <a:ext cx="360218" cy="280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762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nankhanh.daitu.edu.vn/upload/48567/20190403/grab82cf1lam_do_choi_bang_giay_cho_be_voi_hinh_con_vat_ngo_nghinh_3086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95" y="-48079"/>
            <a:ext cx="3965300" cy="27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66054" y="5014138"/>
            <a:ext cx="9437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3.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4.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  <p:pic>
        <p:nvPicPr>
          <p:cNvPr id="7" name="Picture 14" descr="xốp màu , xốp màu thủ công , xốp làm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94" y="2674122"/>
            <a:ext cx="3956354" cy="23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369128" y="2014538"/>
            <a:ext cx="439724" cy="506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2040194" y="4584138"/>
            <a:ext cx="545844" cy="515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2" name="Picture 2" descr="445) Cách Làm Hộp Đựng Bút Decor Bàn Học Từ Lõi Giấy/ Đồ Dùng Học Tập - 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6" y="-26786"/>
            <a:ext cx="4749236" cy="25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ANDMADE CHẬU NHỰA TRỒNG CÂY MINI BẰNG VỎ CHAI NƯỚC NGỌ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6" y="2495860"/>
            <a:ext cx="4749236" cy="26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915146" y="2014538"/>
            <a:ext cx="514350" cy="43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886575" y="4471992"/>
            <a:ext cx="514350" cy="528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7285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0" y="0"/>
            <a:ext cx="6105505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735" y="-193642"/>
            <a:ext cx="5963265" cy="69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4" y="3"/>
            <a:ext cx="4494726" cy="3271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3" y="3271234"/>
            <a:ext cx="5029200" cy="3586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5" y="3271234"/>
            <a:ext cx="4494726" cy="3414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912" y="3"/>
            <a:ext cx="5029201" cy="32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1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38800" cy="6858000"/>
          </a:xfrm>
          <a:prstGeom prst="rect">
            <a:avLst/>
          </a:prstGeom>
        </p:spPr>
      </p:pic>
      <p:pic>
        <p:nvPicPr>
          <p:cNvPr id="1028" name="Picture 4" descr="T3 / Cách làm hộp đựng bút bằng ống hút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450"/>
            <a:ext cx="6553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2174</TotalTime>
  <Words>83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228</cp:revision>
  <dcterms:created xsi:type="dcterms:W3CDTF">2021-01-29T04:19:07Z</dcterms:created>
  <dcterms:modified xsi:type="dcterms:W3CDTF">2024-05-24T01:36:32Z</dcterms:modified>
</cp:coreProperties>
</file>