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2" r:id="rId2"/>
    <p:sldId id="440" r:id="rId3"/>
    <p:sldId id="362" r:id="rId4"/>
    <p:sldId id="441" r:id="rId5"/>
    <p:sldId id="445" r:id="rId6"/>
    <p:sldId id="446" r:id="rId7"/>
    <p:sldId id="444" r:id="rId8"/>
    <p:sldId id="436" r:id="rId9"/>
    <p:sldId id="372" r:id="rId10"/>
    <p:sldId id="371" r:id="rId11"/>
    <p:sldId id="44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ình nền PowerPoint đẹp 2018 đẹp nhất tổng hợp ở nhiều nguồ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" y="-336061"/>
            <a:ext cx="9144000" cy="71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0" name="WordArt 2"/>
          <p:cNvSpPr>
            <a:spLocks noChangeArrowheads="1" noChangeShapeType="1" noTextEdit="1"/>
          </p:cNvSpPr>
          <p:nvPr/>
        </p:nvSpPr>
        <p:spPr bwMode="auto">
          <a:xfrm>
            <a:off x="266250" y="685800"/>
            <a:ext cx="7223125" cy="71278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lIns="100290" tIns="50145" rIns="100290" bIns="50145" fromWordArt="1">
            <a:prstTxWarp prst="textArchUp">
              <a:avLst>
                <a:gd name="adj" fmla="val 10584465"/>
              </a:avLst>
            </a:prstTxWarp>
          </a:bodyPr>
          <a:lstStyle/>
          <a:p>
            <a:pPr algn="ctr"/>
            <a:endParaRPr lang="en-US" sz="1600" b="1" kern="10" dirty="0">
              <a:ln w="9525">
                <a:solidFill>
                  <a:schemeClr val="folHlink"/>
                </a:solidFill>
                <a:round/>
              </a:ln>
              <a:solidFill>
                <a:srgbClr val="0000FF"/>
              </a:solidFill>
              <a:latin typeface=".VnBahamasBH"/>
            </a:endParaRPr>
          </a:p>
        </p:txBody>
      </p:sp>
      <p:sp>
        <p:nvSpPr>
          <p:cNvPr id="160771" name="WordArt 3"/>
          <p:cNvSpPr>
            <a:spLocks noChangeArrowheads="1" noChangeShapeType="1" noTextEdit="1"/>
          </p:cNvSpPr>
          <p:nvPr/>
        </p:nvSpPr>
        <p:spPr bwMode="auto">
          <a:xfrm>
            <a:off x="1463679" y="1068387"/>
            <a:ext cx="6127750" cy="3667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00290" tIns="50145" rIns="100290" bIns="50145" fromWordArt="1">
            <a:prstTxWarp prst="textPlain">
              <a:avLst>
                <a:gd name="adj" fmla="val 49606"/>
              </a:avLst>
            </a:prstTxWarp>
          </a:bodyPr>
          <a:lstStyle/>
          <a:p>
            <a:pPr algn="ctr"/>
            <a:r>
              <a:rPr lang="en-US" b="1" kern="10" spc="789" dirty="0"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</a:p>
        </p:txBody>
      </p:sp>
      <p:pic>
        <p:nvPicPr>
          <p:cNvPr id="160776" name="Picture 6" descr="1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2172" y="2422525"/>
            <a:ext cx="5492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7" name="Picture 13" descr="pictoworld_decoration_9_118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9607" y="228601"/>
            <a:ext cx="73183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8" name="Picture 6" descr="1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1" y="2374186"/>
            <a:ext cx="5492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9" name="Picture 13" descr="pictoworld_decoration_9_118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6209" y="340678"/>
            <a:ext cx="73183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1" name="WordArt 13"/>
          <p:cNvSpPr>
            <a:spLocks noChangeArrowheads="1" noChangeShapeType="1" noTextEdit="1"/>
          </p:cNvSpPr>
          <p:nvPr/>
        </p:nvSpPr>
        <p:spPr bwMode="auto">
          <a:xfrm>
            <a:off x="1676400" y="1219203"/>
            <a:ext cx="6248400" cy="377825"/>
          </a:xfrm>
          <a:prstGeom prst="rect">
            <a:avLst/>
          </a:prstGeom>
        </p:spPr>
        <p:txBody>
          <a:bodyPr wrap="none" lIns="100290" tIns="50145" rIns="100290" bIns="5014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</a:p>
        </p:txBody>
      </p:sp>
      <p:pic>
        <p:nvPicPr>
          <p:cNvPr id="160782" name="Picture 14" descr="PALETT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084" y="4869828"/>
            <a:ext cx="9144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83" name="Picture 15" descr="PALETTE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5019688"/>
            <a:ext cx="9144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9715" y="4029710"/>
            <a:ext cx="6061710" cy="744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6061" tIns="68031" rIns="136061" bIns="68031" spcCol="0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GIÁO </a:t>
            </a:r>
            <a:r>
              <a:rPr lang="en-US" sz="2000">
                <a:solidFill>
                  <a:schemeClr val="tx1"/>
                </a:solidFill>
                <a:latin typeface="+mj-lt"/>
              </a:rPr>
              <a:t>VIÊN </a:t>
            </a:r>
            <a:r>
              <a:rPr lang="en-US" sz="2000" smtClean="0">
                <a:solidFill>
                  <a:schemeClr val="tx1"/>
                </a:solidFill>
                <a:latin typeface="+mj-lt"/>
              </a:rPr>
              <a:t>:PHẠM THỊ HỒNG GẤM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AutoShape 8" descr="Công thức tính thể Tinh hình Lập phương, hình hộp chữ nhật, hình cầu, hình  nón, hình trụ tròn..."/>
          <p:cNvSpPr>
            <a:spLocks noChangeAspect="1" noChangeArrowheads="1"/>
          </p:cNvSpPr>
          <p:nvPr/>
        </p:nvSpPr>
        <p:spPr bwMode="auto">
          <a:xfrm>
            <a:off x="222253" y="-183660"/>
            <a:ext cx="435428" cy="38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6061" tIns="68031" rIns="136061" bIns="68031" numCol="1" anchor="t" anchorCtr="0" compatLnSpc="1"/>
          <a:lstStyle/>
          <a:p>
            <a:endParaRPr lang="en-US"/>
          </a:p>
        </p:txBody>
      </p:sp>
      <p:pic>
        <p:nvPicPr>
          <p:cNvPr id="6" name="happy-ukulele-74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919" y="6019801"/>
            <a:ext cx="4572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Nguyễn Thị Lành</a:t>
            </a:r>
            <a:endParaRPr lang="en-US"/>
          </a:p>
        </p:txBody>
      </p:sp>
      <p:pic>
        <p:nvPicPr>
          <p:cNvPr id="10242" name="Picture 2" descr="Hình ảnh động dây ngang PowerPoint đẹp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5395595"/>
            <a:ext cx="4836795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250" y="838200"/>
            <a:ext cx="8675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về dự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 Mĩ Thuật lớp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4847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0D41E9-74B7-70D6-C26E-64D07314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5" y="53414"/>
            <a:ext cx="8653669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FC4A0C-C189-061C-E978-101E27A1C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6" y="4806389"/>
            <a:ext cx="8494643" cy="207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C69667-BFD5-DCBA-3B1C-739DD262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0" y="603802"/>
            <a:ext cx="8786059" cy="53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7DD6-0AD7-4B4B-BEB6-083F0C1A96D6}" type="datetime1">
              <a:rPr lang="en-US" smtClean="0"/>
              <a:t>24/5/2024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Nguyễn Thị Lành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4FD2F-CB49-4F36-A8C6-B37F9156339B}" type="slidenum">
              <a:rPr lang="en-US" smtClean="0"/>
              <a:t>2</a:t>
            </a:fld>
            <a:endParaRPr lang="en-US"/>
          </a:p>
        </p:txBody>
      </p:sp>
      <p:pic>
        <p:nvPicPr>
          <p:cNvPr id="5" name="Khoi dong chu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9978390" cy="69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7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7EEE26-0C7C-8CAC-7D56-279CA887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1348962"/>
            <a:ext cx="8030817" cy="37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VIỆT NAM TỪ BẮC XUỐNG NAM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820" y="321972"/>
            <a:ext cx="8628844" cy="5996659"/>
          </a:xfrm>
        </p:spPr>
      </p:pic>
    </p:spTree>
    <p:extLst>
      <p:ext uri="{BB962C8B-B14F-4D97-AF65-F5344CB8AC3E}">
        <p14:creationId xmlns:p14="http://schemas.microsoft.com/office/powerpoint/2010/main" val="30336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ám phá đảo Cát Bà - viên ngọc xanh của vùng Bắc B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5"/>
            <a:ext cx="7886700" cy="58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17" y="365126"/>
            <a:ext cx="8409905" cy="61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9DD0FF-8B84-3AB2-6213-E8BCC546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081087"/>
            <a:ext cx="84201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BD58A5-B04E-2DF6-036E-B169622D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3" y="90153"/>
            <a:ext cx="8538692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A85727-E14C-E172-9DFA-4F0EBDD06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1" y="180305"/>
            <a:ext cx="8641724" cy="63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32</Words>
  <Application>Microsoft Office PowerPoint</Application>
  <PresentationFormat>On-screen Show (4:3)</PresentationFormat>
  <Paragraphs>10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.VnBahamasBH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164</cp:revision>
  <dcterms:created xsi:type="dcterms:W3CDTF">2021-01-29T04:19:07Z</dcterms:created>
  <dcterms:modified xsi:type="dcterms:W3CDTF">2024-05-24T00:42:23Z</dcterms:modified>
</cp:coreProperties>
</file>