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 id="2147483922" r:id="rId2"/>
  </p:sldMasterIdLst>
  <p:notesMasterIdLst>
    <p:notesMasterId r:id="rId41"/>
  </p:notesMasterIdLst>
  <p:sldIdLst>
    <p:sldId id="257" r:id="rId3"/>
    <p:sldId id="258" r:id="rId4"/>
    <p:sldId id="309" r:id="rId5"/>
    <p:sldId id="310" r:id="rId6"/>
    <p:sldId id="311" r:id="rId7"/>
    <p:sldId id="312" r:id="rId8"/>
    <p:sldId id="313" r:id="rId9"/>
    <p:sldId id="271" r:id="rId10"/>
    <p:sldId id="272" r:id="rId11"/>
    <p:sldId id="303" r:id="rId12"/>
    <p:sldId id="273" r:id="rId13"/>
    <p:sldId id="274" r:id="rId14"/>
    <p:sldId id="275" r:id="rId15"/>
    <p:sldId id="276" r:id="rId16"/>
    <p:sldId id="277" r:id="rId17"/>
    <p:sldId id="30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6" r:id="rId35"/>
    <p:sldId id="297" r:id="rId36"/>
    <p:sldId id="298" r:id="rId37"/>
    <p:sldId id="299" r:id="rId38"/>
    <p:sldId id="308" r:id="rId39"/>
    <p:sldId id="301"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9" autoAdjust="0"/>
    <p:restoredTop sz="94660" autoAdjust="0"/>
  </p:normalViewPr>
  <p:slideViewPr>
    <p:cSldViewPr>
      <p:cViewPr varScale="1">
        <p:scale>
          <a:sx n="56" d="100"/>
          <a:sy n="56" d="100"/>
        </p:scale>
        <p:origin x="236" y="56"/>
      </p:cViewPr>
      <p:guideLst>
        <p:guide orient="horz" pos="2160"/>
        <p:guide pos="384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B83DB9-410B-46CA-B973-2D6228E045F1}" type="datetimeFigureOut">
              <a:rPr lang="en-US"/>
              <a:pPr>
                <a:defRPr/>
              </a:pPr>
              <a:t>11/25/2024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noProof="1" dirty="0"/>
            </a:lvl1pPr>
          </a:lstStyle>
          <a:p>
            <a:fld id="{024A6FF1-0F5E-4356-AC58-90DA12FCB806}" type="slidenum">
              <a:rPr lang="en-US"/>
              <a:pPr/>
              <a:t>‹#›</a:t>
            </a:fld>
            <a:endParaRPr lang="en-US"/>
          </a:p>
        </p:txBody>
      </p:sp>
    </p:spTree>
    <p:extLst>
      <p:ext uri="{BB962C8B-B14F-4D97-AF65-F5344CB8AC3E}">
        <p14:creationId xmlns:p14="http://schemas.microsoft.com/office/powerpoint/2010/main" val="4017390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18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Xua tan ánh</a:t>
            </a:r>
            <a:r>
              <a:rPr lang="en-US" baseline="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5BFC1A0-6AE1-4733-8B72-BE9DE48505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2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Thầy</a:t>
            </a:r>
            <a:r>
              <a:rPr lang="en-US" baseline="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139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1183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59052" indent="0" algn="ctr">
              <a:buNone/>
              <a:defRPr>
                <a:solidFill>
                  <a:schemeClr val="tx1">
                    <a:tint val="75000"/>
                  </a:schemeClr>
                </a:solidFill>
              </a:defRPr>
            </a:lvl2pPr>
            <a:lvl3pPr marL="1118103" indent="0" algn="ctr">
              <a:buNone/>
              <a:defRPr>
                <a:solidFill>
                  <a:schemeClr val="tx1">
                    <a:tint val="75000"/>
                  </a:schemeClr>
                </a:solidFill>
              </a:defRPr>
            </a:lvl3pPr>
            <a:lvl4pPr marL="1677155" indent="0" algn="ctr">
              <a:buNone/>
              <a:defRPr>
                <a:solidFill>
                  <a:schemeClr val="tx1">
                    <a:tint val="75000"/>
                  </a:schemeClr>
                </a:solidFill>
              </a:defRPr>
            </a:lvl4pPr>
            <a:lvl5pPr marL="2236206" indent="0" algn="ctr">
              <a:buNone/>
              <a:defRPr>
                <a:solidFill>
                  <a:schemeClr val="tx1">
                    <a:tint val="75000"/>
                  </a:schemeClr>
                </a:solidFill>
              </a:defRPr>
            </a:lvl5pPr>
            <a:lvl6pPr marL="2795258" indent="0" algn="ctr">
              <a:buNone/>
              <a:defRPr>
                <a:solidFill>
                  <a:schemeClr val="tx1">
                    <a:tint val="75000"/>
                  </a:schemeClr>
                </a:solidFill>
              </a:defRPr>
            </a:lvl6pPr>
            <a:lvl7pPr marL="3354310" indent="0" algn="ctr">
              <a:buNone/>
              <a:defRPr>
                <a:solidFill>
                  <a:schemeClr val="tx1">
                    <a:tint val="75000"/>
                  </a:schemeClr>
                </a:solidFill>
              </a:defRPr>
            </a:lvl7pPr>
            <a:lvl8pPr marL="3913361" indent="0" algn="ctr">
              <a:buNone/>
              <a:defRPr>
                <a:solidFill>
                  <a:schemeClr val="tx1">
                    <a:tint val="75000"/>
                  </a:schemeClr>
                </a:solidFill>
              </a:defRPr>
            </a:lvl8pPr>
            <a:lvl9pPr marL="4472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662681-774D-4FB3-B016-87632D41340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29905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791299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939"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469">
                <a:solidFill>
                  <a:schemeClr val="tx1">
                    <a:tint val="75000"/>
                  </a:schemeClr>
                </a:solidFill>
              </a:defRPr>
            </a:lvl1pPr>
            <a:lvl2pPr marL="559052" indent="0">
              <a:buNone/>
              <a:defRPr sz="2173">
                <a:solidFill>
                  <a:schemeClr val="tx1">
                    <a:tint val="75000"/>
                  </a:schemeClr>
                </a:solidFill>
              </a:defRPr>
            </a:lvl2pPr>
            <a:lvl3pPr marL="1118103" indent="0">
              <a:buNone/>
              <a:defRPr sz="1975">
                <a:solidFill>
                  <a:schemeClr val="tx1">
                    <a:tint val="75000"/>
                  </a:schemeClr>
                </a:solidFill>
              </a:defRPr>
            </a:lvl3pPr>
            <a:lvl4pPr marL="1677155" indent="0">
              <a:buNone/>
              <a:defRPr sz="1679">
                <a:solidFill>
                  <a:schemeClr val="tx1">
                    <a:tint val="75000"/>
                  </a:schemeClr>
                </a:solidFill>
              </a:defRPr>
            </a:lvl4pPr>
            <a:lvl5pPr marL="2236206" indent="0">
              <a:buNone/>
              <a:defRPr sz="1679">
                <a:solidFill>
                  <a:schemeClr val="tx1">
                    <a:tint val="75000"/>
                  </a:schemeClr>
                </a:solidFill>
              </a:defRPr>
            </a:lvl5pPr>
            <a:lvl6pPr marL="2795258" indent="0">
              <a:buNone/>
              <a:defRPr sz="1679">
                <a:solidFill>
                  <a:schemeClr val="tx1">
                    <a:tint val="75000"/>
                  </a:schemeClr>
                </a:solidFill>
              </a:defRPr>
            </a:lvl6pPr>
            <a:lvl7pPr marL="3354310" indent="0">
              <a:buNone/>
              <a:defRPr sz="1679">
                <a:solidFill>
                  <a:schemeClr val="tx1">
                    <a:tint val="75000"/>
                  </a:schemeClr>
                </a:solidFill>
              </a:defRPr>
            </a:lvl7pPr>
            <a:lvl8pPr marL="3913361" indent="0">
              <a:buNone/>
              <a:defRPr sz="1679">
                <a:solidFill>
                  <a:schemeClr val="tx1">
                    <a:tint val="75000"/>
                  </a:schemeClr>
                </a:solidFill>
              </a:defRPr>
            </a:lvl8pPr>
            <a:lvl9pPr marL="4472413" indent="0">
              <a:buNone/>
              <a:defRPr sz="167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848909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457"/>
            </a:lvl1pPr>
            <a:lvl2pPr>
              <a:defRPr sz="2963"/>
            </a:lvl2pPr>
            <a:lvl3pPr>
              <a:defRPr sz="2469"/>
            </a:lvl3pPr>
            <a:lvl4pPr>
              <a:defRPr sz="2173"/>
            </a:lvl4pPr>
            <a:lvl5pPr>
              <a:defRPr sz="2173"/>
            </a:lvl5pPr>
            <a:lvl6pPr>
              <a:defRPr sz="2173"/>
            </a:lvl6pPr>
            <a:lvl7pPr>
              <a:defRPr sz="2173"/>
            </a:lvl7pPr>
            <a:lvl8pPr>
              <a:defRPr sz="2173"/>
            </a:lvl8pPr>
            <a:lvl9pPr>
              <a:defRPr sz="2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457"/>
            </a:lvl1pPr>
            <a:lvl2pPr>
              <a:defRPr sz="2963"/>
            </a:lvl2pPr>
            <a:lvl3pPr>
              <a:defRPr sz="2469"/>
            </a:lvl3pPr>
            <a:lvl4pPr>
              <a:defRPr sz="2173"/>
            </a:lvl4pPr>
            <a:lvl5pPr>
              <a:defRPr sz="2173"/>
            </a:lvl5pPr>
            <a:lvl6pPr>
              <a:defRPr sz="2173"/>
            </a:lvl6pPr>
            <a:lvl7pPr>
              <a:defRPr sz="2173"/>
            </a:lvl7pPr>
            <a:lvl8pPr>
              <a:defRPr sz="2173"/>
            </a:lvl8pPr>
            <a:lvl9pPr>
              <a:defRPr sz="2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662681-774D-4FB3-B016-87632D413404}"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810265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963" b="1"/>
            </a:lvl1pPr>
            <a:lvl2pPr marL="559052" indent="0">
              <a:buNone/>
              <a:defRPr sz="2469" b="1"/>
            </a:lvl2pPr>
            <a:lvl3pPr marL="1118103" indent="0">
              <a:buNone/>
              <a:defRPr sz="2173" b="1"/>
            </a:lvl3pPr>
            <a:lvl4pPr marL="1677155" indent="0">
              <a:buNone/>
              <a:defRPr sz="1975" b="1"/>
            </a:lvl4pPr>
            <a:lvl5pPr marL="2236206" indent="0">
              <a:buNone/>
              <a:defRPr sz="1975" b="1"/>
            </a:lvl5pPr>
            <a:lvl6pPr marL="2795258" indent="0">
              <a:buNone/>
              <a:defRPr sz="1975" b="1"/>
            </a:lvl6pPr>
            <a:lvl7pPr marL="3354310" indent="0">
              <a:buNone/>
              <a:defRPr sz="1975" b="1"/>
            </a:lvl7pPr>
            <a:lvl8pPr marL="3913361" indent="0">
              <a:buNone/>
              <a:defRPr sz="1975" b="1"/>
            </a:lvl8pPr>
            <a:lvl9pPr marL="4472413" indent="0">
              <a:buNone/>
              <a:defRPr sz="1975"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963"/>
            </a:lvl1pPr>
            <a:lvl2pPr>
              <a:defRPr sz="2469"/>
            </a:lvl2pPr>
            <a:lvl3pPr>
              <a:defRPr sz="2173"/>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963" b="1"/>
            </a:lvl1pPr>
            <a:lvl2pPr marL="559052" indent="0">
              <a:buNone/>
              <a:defRPr sz="2469" b="1"/>
            </a:lvl2pPr>
            <a:lvl3pPr marL="1118103" indent="0">
              <a:buNone/>
              <a:defRPr sz="2173" b="1"/>
            </a:lvl3pPr>
            <a:lvl4pPr marL="1677155" indent="0">
              <a:buNone/>
              <a:defRPr sz="1975" b="1"/>
            </a:lvl4pPr>
            <a:lvl5pPr marL="2236206" indent="0">
              <a:buNone/>
              <a:defRPr sz="1975" b="1"/>
            </a:lvl5pPr>
            <a:lvl6pPr marL="2795258" indent="0">
              <a:buNone/>
              <a:defRPr sz="1975" b="1"/>
            </a:lvl6pPr>
            <a:lvl7pPr marL="3354310" indent="0">
              <a:buNone/>
              <a:defRPr sz="1975" b="1"/>
            </a:lvl7pPr>
            <a:lvl8pPr marL="3913361" indent="0">
              <a:buNone/>
              <a:defRPr sz="1975" b="1"/>
            </a:lvl8pPr>
            <a:lvl9pPr marL="4472413" indent="0">
              <a:buNone/>
              <a:defRPr sz="197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963"/>
            </a:lvl1pPr>
            <a:lvl2pPr>
              <a:defRPr sz="2469"/>
            </a:lvl2pPr>
            <a:lvl3pPr>
              <a:defRPr sz="2173"/>
            </a:lvl3pPr>
            <a:lvl4pPr>
              <a:defRPr sz="1975"/>
            </a:lvl4pPr>
            <a:lvl5pPr>
              <a:defRPr sz="1975"/>
            </a:lvl5pPr>
            <a:lvl6pPr>
              <a:defRPr sz="1975"/>
            </a:lvl6pPr>
            <a:lvl7pPr>
              <a:defRPr sz="1975"/>
            </a:lvl7pPr>
            <a:lvl8pPr>
              <a:defRPr sz="1975"/>
            </a:lvl8pPr>
            <a:lvl9pPr>
              <a:defRPr sz="1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62681-774D-4FB3-B016-87632D413404}"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40245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62681-774D-4FB3-B016-87632D413404}"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34627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58949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69"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951"/>
            </a:lvl1pPr>
            <a:lvl2pPr>
              <a:defRPr sz="3457"/>
            </a:lvl2pPr>
            <a:lvl3pPr>
              <a:defRPr sz="2963"/>
            </a:lvl3pPr>
            <a:lvl4pPr>
              <a:defRPr sz="2469"/>
            </a:lvl4pPr>
            <a:lvl5pPr>
              <a:defRPr sz="2469"/>
            </a:lvl5pPr>
            <a:lvl6pPr>
              <a:defRPr sz="2469"/>
            </a:lvl6pPr>
            <a:lvl7pPr>
              <a:defRPr sz="2469"/>
            </a:lvl7pPr>
            <a:lvl8pPr>
              <a:defRPr sz="2469"/>
            </a:lvl8pPr>
            <a:lvl9pPr>
              <a:defRPr sz="24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79"/>
            </a:lvl1pPr>
            <a:lvl2pPr marL="559052" indent="0">
              <a:buNone/>
              <a:defRPr sz="1482"/>
            </a:lvl2pPr>
            <a:lvl3pPr marL="1118103" indent="0">
              <a:buNone/>
              <a:defRPr sz="1185"/>
            </a:lvl3pPr>
            <a:lvl4pPr marL="1677155" indent="0">
              <a:buNone/>
              <a:defRPr sz="1086"/>
            </a:lvl4pPr>
            <a:lvl5pPr marL="2236206" indent="0">
              <a:buNone/>
              <a:defRPr sz="1086"/>
            </a:lvl5pPr>
            <a:lvl6pPr marL="2795258" indent="0">
              <a:buNone/>
              <a:defRPr sz="1086"/>
            </a:lvl6pPr>
            <a:lvl7pPr marL="3354310" indent="0">
              <a:buNone/>
              <a:defRPr sz="1086"/>
            </a:lvl7pPr>
            <a:lvl8pPr marL="3913361" indent="0">
              <a:buNone/>
              <a:defRPr sz="1086"/>
            </a:lvl8pPr>
            <a:lvl9pPr marL="4472413" indent="0">
              <a:buNone/>
              <a:defRPr sz="1086"/>
            </a:lvl9pPr>
          </a:lstStyle>
          <a:p>
            <a:pPr lvl="0"/>
            <a:r>
              <a:rPr lang="en-US"/>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1333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6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951"/>
            </a:lvl1pPr>
            <a:lvl2pPr marL="559052" indent="0">
              <a:buNone/>
              <a:defRPr sz="3457"/>
            </a:lvl2pPr>
            <a:lvl3pPr marL="1118103" indent="0">
              <a:buNone/>
              <a:defRPr sz="2963"/>
            </a:lvl3pPr>
            <a:lvl4pPr marL="1677155" indent="0">
              <a:buNone/>
              <a:defRPr sz="2469"/>
            </a:lvl4pPr>
            <a:lvl5pPr marL="2236206" indent="0">
              <a:buNone/>
              <a:defRPr sz="2469"/>
            </a:lvl5pPr>
            <a:lvl6pPr marL="2795258" indent="0">
              <a:buNone/>
              <a:defRPr sz="2469"/>
            </a:lvl6pPr>
            <a:lvl7pPr marL="3354310" indent="0">
              <a:buNone/>
              <a:defRPr sz="2469"/>
            </a:lvl7pPr>
            <a:lvl8pPr marL="3913361" indent="0">
              <a:buNone/>
              <a:defRPr sz="2469"/>
            </a:lvl8pPr>
            <a:lvl9pPr marL="4472413" indent="0">
              <a:buNone/>
              <a:defRPr sz="2469"/>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79"/>
            </a:lvl1pPr>
            <a:lvl2pPr marL="559052" indent="0">
              <a:buNone/>
              <a:defRPr sz="1482"/>
            </a:lvl2pPr>
            <a:lvl3pPr marL="1118103" indent="0">
              <a:buNone/>
              <a:defRPr sz="1185"/>
            </a:lvl3pPr>
            <a:lvl4pPr marL="1677155" indent="0">
              <a:buNone/>
              <a:defRPr sz="1086"/>
            </a:lvl4pPr>
            <a:lvl5pPr marL="2236206" indent="0">
              <a:buNone/>
              <a:defRPr sz="1086"/>
            </a:lvl5pPr>
            <a:lvl6pPr marL="2795258" indent="0">
              <a:buNone/>
              <a:defRPr sz="1086"/>
            </a:lvl6pPr>
            <a:lvl7pPr marL="3354310" indent="0">
              <a:buNone/>
              <a:defRPr sz="1086"/>
            </a:lvl7pPr>
            <a:lvl8pPr marL="3913361" indent="0">
              <a:buNone/>
              <a:defRPr sz="1086"/>
            </a:lvl8pPr>
            <a:lvl9pPr marL="4472413" indent="0">
              <a:buNone/>
              <a:defRPr sz="1086"/>
            </a:lvl9pPr>
          </a:lstStyle>
          <a:p>
            <a:pPr lvl="0"/>
            <a:r>
              <a:rPr lang="en-US"/>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28249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38290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6733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07328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8" y="560934"/>
            <a:ext cx="78868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395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666" tIns="121666" rIns="121666" bIns="121666" anchor="t" anchorCtr="0">
            <a:noAutofit/>
          </a:bodyPr>
          <a:lstStyle>
            <a:lvl1pPr marL="600945" lvl="0" indent="-417324" rtl="0">
              <a:spcBef>
                <a:spcPts val="0"/>
              </a:spcBef>
              <a:spcAft>
                <a:spcPts val="0"/>
              </a:spcAft>
              <a:buClr>
                <a:schemeClr val="accent3"/>
              </a:buClr>
              <a:buSzPts val="1400"/>
              <a:buAutoNum type="arabicPeriod"/>
              <a:defRPr sz="1580"/>
            </a:lvl1pPr>
            <a:lvl2pPr marL="1201890" lvl="1" indent="-417324" rtl="0">
              <a:spcBef>
                <a:spcPts val="0"/>
              </a:spcBef>
              <a:spcAft>
                <a:spcPts val="0"/>
              </a:spcAft>
              <a:buSzPts val="1400"/>
              <a:buAutoNum type="alphaLcPeriod"/>
              <a:defRPr/>
            </a:lvl2pPr>
            <a:lvl3pPr marL="1802837" lvl="2" indent="-417324" rtl="0">
              <a:spcBef>
                <a:spcPts val="0"/>
              </a:spcBef>
              <a:spcAft>
                <a:spcPts val="0"/>
              </a:spcAft>
              <a:buSzPts val="1400"/>
              <a:buAutoNum type="romanLcPeriod"/>
              <a:defRPr/>
            </a:lvl3pPr>
            <a:lvl4pPr marL="2403782" lvl="3" indent="-417324" rtl="0">
              <a:spcBef>
                <a:spcPts val="0"/>
              </a:spcBef>
              <a:spcAft>
                <a:spcPts val="0"/>
              </a:spcAft>
              <a:buSzPts val="1400"/>
              <a:buAutoNum type="arabicPeriod"/>
              <a:defRPr/>
            </a:lvl4pPr>
            <a:lvl5pPr marL="3004727" lvl="4" indent="-417324" rtl="0">
              <a:spcBef>
                <a:spcPts val="0"/>
              </a:spcBef>
              <a:spcAft>
                <a:spcPts val="0"/>
              </a:spcAft>
              <a:buSzPts val="1400"/>
              <a:buAutoNum type="alphaLcPeriod"/>
              <a:defRPr/>
            </a:lvl5pPr>
            <a:lvl6pPr marL="3605673" lvl="5" indent="-417324" rtl="0">
              <a:spcBef>
                <a:spcPts val="0"/>
              </a:spcBef>
              <a:spcAft>
                <a:spcPts val="0"/>
              </a:spcAft>
              <a:buSzPts val="1400"/>
              <a:buAutoNum type="romanLcPeriod"/>
              <a:defRPr/>
            </a:lvl6pPr>
            <a:lvl7pPr marL="4206619" lvl="6" indent="-417324" rtl="0">
              <a:spcBef>
                <a:spcPts val="0"/>
              </a:spcBef>
              <a:spcAft>
                <a:spcPts val="0"/>
              </a:spcAft>
              <a:buSzPts val="1400"/>
              <a:buAutoNum type="arabicPeriod"/>
              <a:defRPr/>
            </a:lvl7pPr>
            <a:lvl8pPr marL="4807564" lvl="7" indent="-417324" rtl="0">
              <a:spcBef>
                <a:spcPts val="0"/>
              </a:spcBef>
              <a:spcAft>
                <a:spcPts val="0"/>
              </a:spcAft>
              <a:buSzPts val="1400"/>
              <a:buAutoNum type="alphaLcPeriod"/>
              <a:defRPr/>
            </a:lvl8pPr>
            <a:lvl9pPr marL="5408509" lvl="8" indent="-417324" rtl="0">
              <a:spcBef>
                <a:spcPts val="0"/>
              </a:spcBef>
              <a:spcAft>
                <a:spcPts val="0"/>
              </a:spcAft>
              <a:buSzPts val="1400"/>
              <a:buAutoNum type="romanLcPeriod"/>
              <a:defRPr/>
            </a:lvl9pPr>
          </a:lstStyle>
          <a:p>
            <a:endParaRPr/>
          </a:p>
        </p:txBody>
      </p:sp>
      <p:sp>
        <p:nvSpPr>
          <p:cNvPr id="100" name="Google Shape;100;p4"/>
          <p:cNvSpPr/>
          <p:nvPr/>
        </p:nvSpPr>
        <p:spPr>
          <a:xfrm>
            <a:off x="-100967" y="5553941"/>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5869" y="15433"/>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596106" y="1373909"/>
            <a:ext cx="116554"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654141" y="2346810"/>
            <a:ext cx="4461186"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681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428136" y="15433"/>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5865" y="2346810"/>
            <a:ext cx="4461186"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864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674242" y="5421041"/>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0964" y="-90837"/>
            <a:ext cx="1688201"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15600" y="559833"/>
            <a:ext cx="11360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39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47637" y="171175"/>
            <a:ext cx="2654262" cy="2466445"/>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0373" y="4316779"/>
            <a:ext cx="2654263"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9586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8" y="2763034"/>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8" y="2229667"/>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8" y="560934"/>
            <a:ext cx="7886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39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9" y="2150100"/>
            <a:ext cx="141360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618">
                <a:solidFill>
                  <a:schemeClr val="accent3"/>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2" name="Google Shape;342;p13"/>
          <p:cNvSpPr txBox="1">
            <a:spLocks noGrp="1"/>
          </p:cNvSpPr>
          <p:nvPr>
            <p:ph type="subTitle" idx="4"/>
          </p:nvPr>
        </p:nvSpPr>
        <p:spPr>
          <a:xfrm>
            <a:off x="2683968" y="46392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8" y="4105900"/>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9" y="3969234"/>
            <a:ext cx="141360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1"/>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3" y="2168085"/>
            <a:ext cx="141360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1"/>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8" name="Google Shape;348;p13"/>
          <p:cNvSpPr txBox="1">
            <a:spLocks noGrp="1"/>
          </p:cNvSpPr>
          <p:nvPr>
            <p:ph type="subTitle" idx="13"/>
          </p:nvPr>
        </p:nvSpPr>
        <p:spPr>
          <a:xfrm>
            <a:off x="7875501" y="46444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1" y="4111085"/>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4"/>
            <a:ext cx="1359600"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3"/>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51" name="Google Shape;351;p13"/>
          <p:cNvSpPr/>
          <p:nvPr/>
        </p:nvSpPr>
        <p:spPr>
          <a:xfrm flipH="1">
            <a:off x="10489033" y="5250833"/>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0967"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555764"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9923307" y="627756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30047" y="107910"/>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0673" y="29407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70703" y="4592383"/>
            <a:ext cx="281621" cy="30101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419820"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59" name="Google Shape;359;p13"/>
          <p:cNvSpPr/>
          <p:nvPr/>
        </p:nvSpPr>
        <p:spPr>
          <a:xfrm>
            <a:off x="127619" y="1687806"/>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0" name="Google Shape;360;p13"/>
          <p:cNvSpPr/>
          <p:nvPr/>
        </p:nvSpPr>
        <p:spPr>
          <a:xfrm>
            <a:off x="381620" y="5311444"/>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1" name="Google Shape;361;p13"/>
          <p:cNvSpPr/>
          <p:nvPr/>
        </p:nvSpPr>
        <p:spPr>
          <a:xfrm>
            <a:off x="245976" y="558896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2" name="Google Shape;362;p13"/>
          <p:cNvSpPr/>
          <p:nvPr/>
        </p:nvSpPr>
        <p:spPr>
          <a:xfrm>
            <a:off x="470641" y="550294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3" name="Google Shape;363;p13"/>
          <p:cNvSpPr/>
          <p:nvPr/>
        </p:nvSpPr>
        <p:spPr>
          <a:xfrm>
            <a:off x="356120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4" name="Google Shape;364;p13"/>
          <p:cNvSpPr/>
          <p:nvPr/>
        </p:nvSpPr>
        <p:spPr>
          <a:xfrm>
            <a:off x="-215390" y="3996392"/>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5" name="Google Shape;365;p13"/>
          <p:cNvSpPr/>
          <p:nvPr/>
        </p:nvSpPr>
        <p:spPr>
          <a:xfrm>
            <a:off x="139656" y="424447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6" name="Google Shape;366;p13"/>
          <p:cNvSpPr/>
          <p:nvPr/>
        </p:nvSpPr>
        <p:spPr>
          <a:xfrm>
            <a:off x="3166038" y="-9112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7" name="Google Shape;367;p13"/>
          <p:cNvSpPr/>
          <p:nvPr/>
        </p:nvSpPr>
        <p:spPr>
          <a:xfrm>
            <a:off x="2371322"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687839" y="4622364"/>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670563" y="154474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806206" y="126722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670569" y="654867"/>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581542" y="135325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49098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030849" y="2688879"/>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1912526" y="261172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649420" y="677639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680861"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51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083667" y="1419602"/>
            <a:ext cx="8035200" cy="4018800"/>
          </a:xfrm>
          <a:prstGeom prst="roundRect">
            <a:avLst>
              <a:gd name="adj" fmla="val 16667"/>
            </a:avLst>
          </a:pr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12267" y="1977401"/>
            <a:ext cx="6378000"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186"/>
            </a:lvl1pPr>
            <a:lvl2pPr lvl="1">
              <a:spcBef>
                <a:spcPts val="0"/>
              </a:spcBef>
              <a:spcAft>
                <a:spcPts val="0"/>
              </a:spcAft>
              <a:buSzPts val="4800"/>
              <a:buNone/>
              <a:defRPr sz="6321"/>
            </a:lvl2pPr>
            <a:lvl3pPr lvl="2">
              <a:spcBef>
                <a:spcPts val="0"/>
              </a:spcBef>
              <a:spcAft>
                <a:spcPts val="0"/>
              </a:spcAft>
              <a:buSzPts val="4800"/>
              <a:buNone/>
              <a:defRPr sz="6321"/>
            </a:lvl3pPr>
            <a:lvl4pPr lvl="3">
              <a:spcBef>
                <a:spcPts val="0"/>
              </a:spcBef>
              <a:spcAft>
                <a:spcPts val="0"/>
              </a:spcAft>
              <a:buSzPts val="4800"/>
              <a:buNone/>
              <a:defRPr sz="6321"/>
            </a:lvl4pPr>
            <a:lvl5pPr lvl="4">
              <a:spcBef>
                <a:spcPts val="0"/>
              </a:spcBef>
              <a:spcAft>
                <a:spcPts val="0"/>
              </a:spcAft>
              <a:buSzPts val="4800"/>
              <a:buNone/>
              <a:defRPr sz="6321"/>
            </a:lvl5pPr>
            <a:lvl6pPr lvl="5">
              <a:spcBef>
                <a:spcPts val="0"/>
              </a:spcBef>
              <a:spcAft>
                <a:spcPts val="0"/>
              </a:spcAft>
              <a:buSzPts val="4800"/>
              <a:buNone/>
              <a:defRPr sz="6321"/>
            </a:lvl6pPr>
            <a:lvl7pPr lvl="6">
              <a:spcBef>
                <a:spcPts val="0"/>
              </a:spcBef>
              <a:spcAft>
                <a:spcPts val="0"/>
              </a:spcAft>
              <a:buSzPts val="4800"/>
              <a:buNone/>
              <a:defRPr sz="6321"/>
            </a:lvl7pPr>
            <a:lvl8pPr lvl="7">
              <a:spcBef>
                <a:spcPts val="0"/>
              </a:spcBef>
              <a:spcAft>
                <a:spcPts val="0"/>
              </a:spcAft>
              <a:buSzPts val="4800"/>
              <a:buNone/>
              <a:defRPr sz="6321"/>
            </a:lvl8pPr>
            <a:lvl9pPr lvl="8">
              <a:spcBef>
                <a:spcPts val="0"/>
              </a:spcBef>
              <a:spcAft>
                <a:spcPts val="0"/>
              </a:spcAft>
              <a:buSzPts val="4800"/>
              <a:buNone/>
              <a:defRPr sz="6321"/>
            </a:lvl9pPr>
          </a:lstStyle>
          <a:p>
            <a:endParaRPr/>
          </a:p>
        </p:txBody>
      </p:sp>
      <p:sp>
        <p:nvSpPr>
          <p:cNvPr id="260" name="Google Shape;260;p8"/>
          <p:cNvSpPr/>
          <p:nvPr/>
        </p:nvSpPr>
        <p:spPr>
          <a:xfrm>
            <a:off x="-100967" y="5250833"/>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489033"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555764"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9996840" y="61830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576607" y="15827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244928" y="66400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778227" y="28735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0970461" y="2548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555777" y="664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7957561" y="650739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300294" y="52262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576594" y="51591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18594" y="407534"/>
            <a:ext cx="4030323"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749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8142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394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4419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2594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1811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59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858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995650"/>
      </p:ext>
    </p:extLst>
  </p:cSld>
  <p:clrMap bg1="lt1" tx1="dk1" bg2="dk2" tx2="lt2" accent1="accent1" accent2="accent2" accent3="accent3" accent4="accent4" accent5="accent5" accent6="accent6" hlink="hlink" folHlink="folHlink"/>
  <p:sldLayoutIdLst>
    <p:sldLayoutId id="2147483911" r:id="rId1"/>
    <p:sldLayoutId id="2147483912"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3203" tIns="56601" rIns="113203" bIns="56601"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13203" tIns="56601" rIns="113203" bIns="566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13203" tIns="56601" rIns="113203" bIns="56601" rtlCol="0" anchor="ctr"/>
          <a:lstStyle>
            <a:lvl1pPr algn="l">
              <a:defRPr sz="1482">
                <a:solidFill>
                  <a:schemeClr val="tx1">
                    <a:tint val="75000"/>
                  </a:schemeClr>
                </a:solidFill>
              </a:defRPr>
            </a:lvl1pPr>
          </a:lstStyle>
          <a:p>
            <a:fld id="{C9662681-774D-4FB3-B016-87632D413404}" type="datetimeFigureOut">
              <a:rPr lang="en-US" smtClean="0"/>
              <a:t>11/25/2024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13203" tIns="56601" rIns="113203" bIns="56601" rtlCol="0" anchor="ctr"/>
          <a:lstStyle>
            <a:lvl1pPr algn="ctr">
              <a:defRPr sz="14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13203" tIns="56601" rIns="113203" bIns="56601" rtlCol="0" anchor="ctr"/>
          <a:lstStyle>
            <a:lvl1pPr algn="r">
              <a:defRPr sz="1482">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331087070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txStyles>
    <p:titleStyle>
      <a:lvl1pPr algn="ctr" defTabSz="1118103" rtl="0" eaLnBrk="1" latinLnBrk="0" hangingPunct="1">
        <a:spcBef>
          <a:spcPct val="0"/>
        </a:spcBef>
        <a:buNone/>
        <a:defRPr sz="5334" kern="1200">
          <a:solidFill>
            <a:schemeClr val="tx1"/>
          </a:solidFill>
          <a:latin typeface="+mj-lt"/>
          <a:ea typeface="+mj-ea"/>
          <a:cs typeface="+mj-cs"/>
        </a:defRPr>
      </a:lvl1pPr>
    </p:titleStyle>
    <p:bodyStyle>
      <a:lvl1pPr marL="419289" indent="-419289" algn="l" defTabSz="1118103" rtl="0" eaLnBrk="1" latinLnBrk="0" hangingPunct="1">
        <a:spcBef>
          <a:spcPct val="20000"/>
        </a:spcBef>
        <a:buFont typeface="Arial" pitchFamily="34" charset="0"/>
        <a:buChar char="•"/>
        <a:defRPr sz="3951" kern="1200">
          <a:solidFill>
            <a:schemeClr val="tx1"/>
          </a:solidFill>
          <a:latin typeface="+mn-lt"/>
          <a:ea typeface="+mn-ea"/>
          <a:cs typeface="+mn-cs"/>
        </a:defRPr>
      </a:lvl1pPr>
      <a:lvl2pPr marL="908459" indent="-349408" algn="l" defTabSz="1118103" rtl="0" eaLnBrk="1" latinLnBrk="0" hangingPunct="1">
        <a:spcBef>
          <a:spcPct val="20000"/>
        </a:spcBef>
        <a:buFont typeface="Arial" pitchFamily="34" charset="0"/>
        <a:buChar char="–"/>
        <a:defRPr sz="3457" kern="1200">
          <a:solidFill>
            <a:schemeClr val="tx1"/>
          </a:solidFill>
          <a:latin typeface="+mn-lt"/>
          <a:ea typeface="+mn-ea"/>
          <a:cs typeface="+mn-cs"/>
        </a:defRPr>
      </a:lvl2pPr>
      <a:lvl3pPr marL="1397629" indent="-279526" algn="l" defTabSz="1118103" rtl="0" eaLnBrk="1" latinLnBrk="0" hangingPunct="1">
        <a:spcBef>
          <a:spcPct val="20000"/>
        </a:spcBef>
        <a:buFont typeface="Arial" pitchFamily="34" charset="0"/>
        <a:buChar char="•"/>
        <a:defRPr sz="2963" kern="1200">
          <a:solidFill>
            <a:schemeClr val="tx1"/>
          </a:solidFill>
          <a:latin typeface="+mn-lt"/>
          <a:ea typeface="+mn-ea"/>
          <a:cs typeface="+mn-cs"/>
        </a:defRPr>
      </a:lvl3pPr>
      <a:lvl4pPr marL="1956681"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4pPr>
      <a:lvl5pPr marL="2515732"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5pPr>
      <a:lvl6pPr marL="3074784"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6pPr>
      <a:lvl7pPr marL="3633835"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7pPr>
      <a:lvl8pPr marL="4192887"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8pPr>
      <a:lvl9pPr marL="4751939"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9pPr>
    </p:bodyStyle>
    <p:otherStyle>
      <a:defPPr>
        <a:defRPr lang="en-US"/>
      </a:defPPr>
      <a:lvl1pPr marL="0" algn="l" defTabSz="1118103" rtl="0" eaLnBrk="1" latinLnBrk="0" hangingPunct="1">
        <a:defRPr sz="2173" kern="1200">
          <a:solidFill>
            <a:schemeClr val="tx1"/>
          </a:solidFill>
          <a:latin typeface="+mn-lt"/>
          <a:ea typeface="+mn-ea"/>
          <a:cs typeface="+mn-cs"/>
        </a:defRPr>
      </a:lvl1pPr>
      <a:lvl2pPr marL="559052" algn="l" defTabSz="1118103" rtl="0" eaLnBrk="1" latinLnBrk="0" hangingPunct="1">
        <a:defRPr sz="2173" kern="1200">
          <a:solidFill>
            <a:schemeClr val="tx1"/>
          </a:solidFill>
          <a:latin typeface="+mn-lt"/>
          <a:ea typeface="+mn-ea"/>
          <a:cs typeface="+mn-cs"/>
        </a:defRPr>
      </a:lvl2pPr>
      <a:lvl3pPr marL="1118103" algn="l" defTabSz="1118103" rtl="0" eaLnBrk="1" latinLnBrk="0" hangingPunct="1">
        <a:defRPr sz="2173" kern="1200">
          <a:solidFill>
            <a:schemeClr val="tx1"/>
          </a:solidFill>
          <a:latin typeface="+mn-lt"/>
          <a:ea typeface="+mn-ea"/>
          <a:cs typeface="+mn-cs"/>
        </a:defRPr>
      </a:lvl3pPr>
      <a:lvl4pPr marL="1677155" algn="l" defTabSz="1118103" rtl="0" eaLnBrk="1" latinLnBrk="0" hangingPunct="1">
        <a:defRPr sz="2173" kern="1200">
          <a:solidFill>
            <a:schemeClr val="tx1"/>
          </a:solidFill>
          <a:latin typeface="+mn-lt"/>
          <a:ea typeface="+mn-ea"/>
          <a:cs typeface="+mn-cs"/>
        </a:defRPr>
      </a:lvl4pPr>
      <a:lvl5pPr marL="2236206" algn="l" defTabSz="1118103" rtl="0" eaLnBrk="1" latinLnBrk="0" hangingPunct="1">
        <a:defRPr sz="2173" kern="1200">
          <a:solidFill>
            <a:schemeClr val="tx1"/>
          </a:solidFill>
          <a:latin typeface="+mn-lt"/>
          <a:ea typeface="+mn-ea"/>
          <a:cs typeface="+mn-cs"/>
        </a:defRPr>
      </a:lvl5pPr>
      <a:lvl6pPr marL="2795258" algn="l" defTabSz="1118103" rtl="0" eaLnBrk="1" latinLnBrk="0" hangingPunct="1">
        <a:defRPr sz="2173" kern="1200">
          <a:solidFill>
            <a:schemeClr val="tx1"/>
          </a:solidFill>
          <a:latin typeface="+mn-lt"/>
          <a:ea typeface="+mn-ea"/>
          <a:cs typeface="+mn-cs"/>
        </a:defRPr>
      </a:lvl6pPr>
      <a:lvl7pPr marL="3354310" algn="l" defTabSz="1118103" rtl="0" eaLnBrk="1" latinLnBrk="0" hangingPunct="1">
        <a:defRPr sz="2173" kern="1200">
          <a:solidFill>
            <a:schemeClr val="tx1"/>
          </a:solidFill>
          <a:latin typeface="+mn-lt"/>
          <a:ea typeface="+mn-ea"/>
          <a:cs typeface="+mn-cs"/>
        </a:defRPr>
      </a:lvl7pPr>
      <a:lvl8pPr marL="3913361" algn="l" defTabSz="1118103" rtl="0" eaLnBrk="1" latinLnBrk="0" hangingPunct="1">
        <a:defRPr sz="2173" kern="1200">
          <a:solidFill>
            <a:schemeClr val="tx1"/>
          </a:solidFill>
          <a:latin typeface="+mn-lt"/>
          <a:ea typeface="+mn-ea"/>
          <a:cs typeface="+mn-cs"/>
        </a:defRPr>
      </a:lvl8pPr>
      <a:lvl9pPr marL="4472413" algn="l" defTabSz="1118103" rtl="0" eaLnBrk="1" latinLnBrk="0" hangingPunct="1">
        <a:defRPr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9.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0.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6.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7.xml"/><Relationship Id="rId3" Type="http://schemas.openxmlformats.org/officeDocument/2006/relationships/image" Target="../media/image6.jpg"/><Relationship Id="rId7" Type="http://schemas.openxmlformats.org/officeDocument/2006/relationships/slide" Target="slide6.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8.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7.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2.wdp"/><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42335"/>
            <a:ext cx="12192000" cy="2985284"/>
          </a:xfrm>
          <a:prstGeom prst="rect">
            <a:avLst/>
          </a:prstGeom>
          <a:solidFill>
            <a:srgbClr val="0086EA"/>
          </a:solidFill>
          <a:effectLst>
            <a:glow rad="50800">
              <a:schemeClr val="accent5">
                <a:satMod val="175000"/>
                <a:alpha val="18000"/>
              </a:schemeClr>
            </a:glow>
          </a:effectLst>
        </p:spPr>
        <p:txBody>
          <a:bodyPr vert="horz" lIns="90140" tIns="45071" rIns="90140" bIns="45071"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677365" fontAlgn="auto">
              <a:spcAft>
                <a:spcPts val="0"/>
              </a:spcAft>
            </a:pPr>
            <a:endParaRPr lang="en-US" sz="1047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0204" y="499115"/>
            <a:ext cx="2044700" cy="18511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0303" y="1281763"/>
            <a:ext cx="8351450" cy="1309198"/>
          </a:xfrm>
        </p:spPr>
        <p:txBody>
          <a:bodyPr>
            <a:noAutofit/>
          </a:bodyPr>
          <a:lstStyle/>
          <a:p>
            <a:pPr algn="ctr"/>
            <a:r>
              <a:rPr lang="en-US" sz="10470" b="1">
                <a:solidFill>
                  <a:schemeClr val="bg1"/>
                </a:solidFill>
                <a:latin typeface="AvantGarde" pitchFamily="2" charset="0"/>
                <a:ea typeface="AvantGarde" pitchFamily="2" charset="0"/>
                <a:cs typeface="AvantGarde" pitchFamily="2" charset="0"/>
              </a:rPr>
              <a:t>TIẾNG VIỆT </a:t>
            </a:r>
            <a:r>
              <a:rPr lang="en-US" sz="1047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4195619"/>
            <a:ext cx="4523317" cy="21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632957"/>
            <a:ext cx="3448048" cy="41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765494"/>
            <a:ext cx="12192000" cy="16725"/>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692920" y="870185"/>
            <a:ext cx="4736117"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70C0"/>
                </a:solidFill>
                <a:latin typeface="Arial-Rounded" pitchFamily="34" charset="0"/>
                <a:ea typeface="Arial-Rounded" pitchFamily="34" charset="0"/>
                <a:cs typeface="Arial-Rounded" pitchFamily="34" charset="0"/>
              </a:rPr>
              <a:t>So sánh</a:t>
            </a:r>
          </a:p>
        </p:txBody>
      </p:sp>
      <p:sp>
        <p:nvSpPr>
          <p:cNvPr id="5" name="Title 1"/>
          <p:cNvSpPr txBox="1">
            <a:spLocks/>
          </p:cNvSpPr>
          <p:nvPr/>
        </p:nvSpPr>
        <p:spPr>
          <a:xfrm>
            <a:off x="3295914"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2060"/>
                </a:solidFill>
                <a:latin typeface="Arial-Rounded" pitchFamily="34" charset="0"/>
                <a:ea typeface="Arial-Rounded" pitchFamily="34" charset="0"/>
                <a:cs typeface="Arial-Rounded" pitchFamily="34" charset="0"/>
              </a:rPr>
              <a:t>iu</a:t>
            </a:r>
          </a:p>
        </p:txBody>
      </p:sp>
      <p:sp>
        <p:nvSpPr>
          <p:cNvPr id="10" name="Title 1"/>
          <p:cNvSpPr txBox="1">
            <a:spLocks/>
          </p:cNvSpPr>
          <p:nvPr/>
        </p:nvSpPr>
        <p:spPr>
          <a:xfrm>
            <a:off x="2948796" y="3187545"/>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B050"/>
                </a:solidFill>
                <a:latin typeface="Arial-Rounded" pitchFamily="34" charset="0"/>
                <a:ea typeface="Arial-Rounded" pitchFamily="34" charset="0"/>
                <a:cs typeface="Arial-Rounded" pitchFamily="34" charset="0"/>
              </a:rPr>
              <a:t>i</a:t>
            </a:r>
          </a:p>
        </p:txBody>
      </p:sp>
      <p:sp>
        <p:nvSpPr>
          <p:cNvPr id="8" name="Title 1"/>
          <p:cNvSpPr txBox="1">
            <a:spLocks/>
          </p:cNvSpPr>
          <p:nvPr/>
        </p:nvSpPr>
        <p:spPr>
          <a:xfrm>
            <a:off x="3428825"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u</a:t>
            </a:r>
          </a:p>
        </p:txBody>
      </p:sp>
      <p:sp>
        <p:nvSpPr>
          <p:cNvPr id="11" name="Title 1"/>
          <p:cNvSpPr txBox="1">
            <a:spLocks/>
          </p:cNvSpPr>
          <p:nvPr/>
        </p:nvSpPr>
        <p:spPr>
          <a:xfrm>
            <a:off x="6730230"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002060"/>
                </a:solidFill>
                <a:latin typeface="Arial-Rounded" pitchFamily="34" charset="0"/>
                <a:ea typeface="Arial-Rounded" pitchFamily="34" charset="0"/>
                <a:cs typeface="Arial-Rounded" pitchFamily="34" charset="0"/>
              </a:rPr>
              <a:t>ưu</a:t>
            </a:r>
          </a:p>
        </p:txBody>
      </p:sp>
      <p:sp>
        <p:nvSpPr>
          <p:cNvPr id="12" name="Title 1"/>
          <p:cNvSpPr txBox="1">
            <a:spLocks/>
          </p:cNvSpPr>
          <p:nvPr/>
        </p:nvSpPr>
        <p:spPr>
          <a:xfrm>
            <a:off x="7088055" y="3180703"/>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u</a:t>
            </a:r>
          </a:p>
        </p:txBody>
      </p:sp>
      <p:sp>
        <p:nvSpPr>
          <p:cNvPr id="13" name="Title 1"/>
          <p:cNvSpPr txBox="1">
            <a:spLocks/>
          </p:cNvSpPr>
          <p:nvPr/>
        </p:nvSpPr>
        <p:spPr>
          <a:xfrm>
            <a:off x="6378284"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59997" y="5400704"/>
            <a:ext cx="2225346"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dịu</a:t>
            </a:r>
          </a:p>
        </p:txBody>
      </p:sp>
      <p:sp>
        <p:nvSpPr>
          <p:cNvPr id="3" name="Title 1"/>
          <p:cNvSpPr txBox="1">
            <a:spLocks/>
          </p:cNvSpPr>
          <p:nvPr/>
        </p:nvSpPr>
        <p:spPr>
          <a:xfrm>
            <a:off x="2032000" y="5400704"/>
            <a:ext cx="1839129"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địu</a:t>
            </a:r>
          </a:p>
        </p:txBody>
      </p:sp>
      <p:sp>
        <p:nvSpPr>
          <p:cNvPr id="4" name="Title 1"/>
          <p:cNvSpPr txBox="1">
            <a:spLocks/>
          </p:cNvSpPr>
          <p:nvPr/>
        </p:nvSpPr>
        <p:spPr>
          <a:xfrm>
            <a:off x="3564549"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xíu</a:t>
            </a:r>
          </a:p>
        </p:txBody>
      </p:sp>
      <p:sp>
        <p:nvSpPr>
          <p:cNvPr id="5" name="Title 1"/>
          <p:cNvSpPr txBox="1">
            <a:spLocks/>
          </p:cNvSpPr>
          <p:nvPr/>
        </p:nvSpPr>
        <p:spPr>
          <a:xfrm>
            <a:off x="5582870"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hưu</a:t>
            </a:r>
          </a:p>
        </p:txBody>
      </p:sp>
      <p:sp>
        <p:nvSpPr>
          <p:cNvPr id="6" name="Title 1"/>
          <p:cNvSpPr txBox="1">
            <a:spLocks/>
          </p:cNvSpPr>
          <p:nvPr/>
        </p:nvSpPr>
        <p:spPr>
          <a:xfrm>
            <a:off x="7861336"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mưu</a:t>
            </a:r>
          </a:p>
        </p:txBody>
      </p:sp>
      <p:sp>
        <p:nvSpPr>
          <p:cNvPr id="7" name="Title 1"/>
          <p:cNvSpPr txBox="1">
            <a:spLocks/>
          </p:cNvSpPr>
          <p:nvPr/>
        </p:nvSpPr>
        <p:spPr>
          <a:xfrm>
            <a:off x="10083623" y="5400704"/>
            <a:ext cx="2225346"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prstClr val="black"/>
                </a:solidFill>
                <a:latin typeface="Arial-Rounded" pitchFamily="34" charset="0"/>
                <a:ea typeface="Arial-Rounded" pitchFamily="34" charset="0"/>
                <a:cs typeface="Arial-Rounded" pitchFamily="34" charset="0"/>
              </a:rPr>
              <a:t>lựu</a:t>
            </a:r>
          </a:p>
        </p:txBody>
      </p:sp>
      <p:sp>
        <p:nvSpPr>
          <p:cNvPr id="8" name="Title 1"/>
          <p:cNvSpPr txBox="1">
            <a:spLocks/>
          </p:cNvSpPr>
          <p:nvPr/>
        </p:nvSpPr>
        <p:spPr>
          <a:xfrm>
            <a:off x="2597324" y="5263743"/>
            <a:ext cx="1256152"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iu</a:t>
            </a:r>
          </a:p>
        </p:txBody>
      </p:sp>
      <p:sp>
        <p:nvSpPr>
          <p:cNvPr id="9" name="Title 1"/>
          <p:cNvSpPr txBox="1">
            <a:spLocks/>
          </p:cNvSpPr>
          <p:nvPr/>
        </p:nvSpPr>
        <p:spPr>
          <a:xfrm>
            <a:off x="516549" y="5263743"/>
            <a:ext cx="1839132"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iu</a:t>
            </a:r>
          </a:p>
        </p:txBody>
      </p:sp>
      <p:sp>
        <p:nvSpPr>
          <p:cNvPr id="11" name="Title 1"/>
          <p:cNvSpPr txBox="1">
            <a:spLocks/>
          </p:cNvSpPr>
          <p:nvPr/>
        </p:nvSpPr>
        <p:spPr>
          <a:xfrm>
            <a:off x="6376557" y="5263743"/>
            <a:ext cx="1381767"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ưu</a:t>
            </a:r>
          </a:p>
        </p:txBody>
      </p:sp>
      <p:sp>
        <p:nvSpPr>
          <p:cNvPr id="12" name="Title 1"/>
          <p:cNvSpPr txBox="1">
            <a:spLocks/>
          </p:cNvSpPr>
          <p:nvPr/>
        </p:nvSpPr>
        <p:spPr>
          <a:xfrm>
            <a:off x="8503883" y="5263743"/>
            <a:ext cx="2023045"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ưu</a:t>
            </a:r>
          </a:p>
        </p:txBody>
      </p:sp>
      <p:sp>
        <p:nvSpPr>
          <p:cNvPr id="13" name="Title 1"/>
          <p:cNvSpPr txBox="1">
            <a:spLocks/>
          </p:cNvSpPr>
          <p:nvPr/>
        </p:nvSpPr>
        <p:spPr>
          <a:xfrm>
            <a:off x="10531900" y="5263743"/>
            <a:ext cx="1519945"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902">
                <a:solidFill>
                  <a:srgbClr val="FF0000"/>
                </a:solidFill>
                <a:latin typeface="Arial-Rounded" pitchFamily="34" charset="0"/>
                <a:ea typeface="Arial-Rounded" pitchFamily="34" charset="0"/>
                <a:cs typeface="Arial-Rounded" pitchFamily="34" charset="0"/>
              </a:rPr>
              <a:t>ưu</a:t>
            </a: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65" y="445456"/>
            <a:ext cx="4493952" cy="44939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4036873" y="5375618"/>
            <a:ext cx="1950469" cy="137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8487" y="1297975"/>
            <a:ext cx="5473400" cy="34208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619" y="1297975"/>
            <a:ext cx="5131313" cy="34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98" y="4858926"/>
            <a:ext cx="12524395" cy="21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36792" y="2121367"/>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20274" y="2121367"/>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
        <p:nvSpPr>
          <p:cNvPr id="6" name="Title 1"/>
          <p:cNvSpPr txBox="1">
            <a:spLocks/>
          </p:cNvSpPr>
          <p:nvPr/>
        </p:nvSpPr>
        <p:spPr>
          <a:xfrm>
            <a:off x="3516888" y="3684899"/>
            <a:ext cx="4951268"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r>
              <a:rPr lang="en-US" sz="10470">
                <a:solidFill>
                  <a:srgbClr val="FF0000"/>
                </a:solidFill>
                <a:latin typeface="Arial-Rounded" pitchFamily="34" charset="0"/>
                <a:ea typeface="Arial-Rounded" pitchFamily="34" charset="0"/>
                <a:cs typeface="Arial-Rounded" pitchFamily="34" charset="0"/>
              </a:rPr>
              <a:t>ưu</a:t>
            </a:r>
          </a:p>
        </p:txBody>
      </p:sp>
      <p:sp>
        <p:nvSpPr>
          <p:cNvPr id="7" name="Title 1"/>
          <p:cNvSpPr txBox="1">
            <a:spLocks/>
          </p:cNvSpPr>
          <p:nvPr/>
        </p:nvSpPr>
        <p:spPr>
          <a:xfrm>
            <a:off x="2950107" y="51004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iu</a:t>
            </a:r>
          </a:p>
        </p:txBody>
      </p:sp>
      <p:sp>
        <p:nvSpPr>
          <p:cNvPr id="8" name="Title 1"/>
          <p:cNvSpPr txBox="1">
            <a:spLocks/>
          </p:cNvSpPr>
          <p:nvPr/>
        </p:nvSpPr>
        <p:spPr>
          <a:xfrm>
            <a:off x="6644398" y="493889"/>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478231" y="5414685"/>
            <a:ext cx="6996443"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1359">
                <a:solidFill>
                  <a:prstClr val="black"/>
                </a:solidFill>
                <a:latin typeface="Arial-Rounded" pitchFamily="34" charset="0"/>
                <a:ea typeface="Arial-Rounded" pitchFamily="34" charset="0"/>
                <a:cs typeface="Arial-Rounded" pitchFamily="34" charset="0"/>
              </a:rPr>
              <a:t>cái rìu</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5832593" y="5394694"/>
            <a:ext cx="2806543" cy="99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09" y="639864"/>
            <a:ext cx="5803143" cy="369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23949" y="5235223"/>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prstClr val="black"/>
                </a:solidFill>
                <a:latin typeface="Arial-Rounded" pitchFamily="34" charset="0"/>
                <a:ea typeface="Arial-Rounded" pitchFamily="34" charset="0"/>
                <a:cs typeface="Arial-Rounded" pitchFamily="34" charset="0"/>
              </a:rPr>
              <a:t>cái địu</a:t>
            </a:r>
          </a:p>
        </p:txBody>
      </p:sp>
      <p:sp>
        <p:nvSpPr>
          <p:cNvPr id="3" name="Title 1"/>
          <p:cNvSpPr txBox="1">
            <a:spLocks/>
          </p:cNvSpPr>
          <p:nvPr/>
        </p:nvSpPr>
        <p:spPr>
          <a:xfrm>
            <a:off x="6208889" y="5235223"/>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srgbClr val="FF0000"/>
                </a:solidFill>
                <a:latin typeface="Arial-Rounded" pitchFamily="34" charset="0"/>
                <a:ea typeface="Arial-Rounded" pitchFamily="34" charset="0"/>
                <a:cs typeface="Arial-Rounded" pitchFamily="34" charset="0"/>
              </a:rPr>
              <a:t>iu</a:t>
            </a: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5962" y="-100346"/>
            <a:ext cx="305556" cy="301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311" tIns="45156" rIns="90311" bIns="45156" numCol="1" anchor="t" anchorCtr="0" compatLnSpc="1">
            <a:prstTxWarp prst="textNoShape">
              <a:avLst/>
            </a:prstTxWarp>
          </a:bodyPr>
          <a:lstStyle/>
          <a:p>
            <a:pPr defTabSz="1118103" fontAlgn="auto">
              <a:spcBef>
                <a:spcPts val="0"/>
              </a:spcBef>
              <a:spcAft>
                <a:spcPts val="0"/>
              </a:spcAft>
            </a:pPr>
            <a:endParaRPr lang="en-US" sz="2173">
              <a:solidFill>
                <a:prstClr val="black"/>
              </a:solidFill>
              <a:latin typeface="Calibri"/>
            </a:endParaRPr>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08739" y="50174"/>
            <a:ext cx="305556" cy="301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311" tIns="45156" rIns="90311" bIns="45156" numCol="1" anchor="t" anchorCtr="0" compatLnSpc="1">
            <a:prstTxWarp prst="textNoShape">
              <a:avLst/>
            </a:prstTxWarp>
          </a:bodyPr>
          <a:lstStyle/>
          <a:p>
            <a:pPr defTabSz="1118103" fontAlgn="auto">
              <a:spcBef>
                <a:spcPts val="0"/>
              </a:spcBef>
              <a:spcAft>
                <a:spcPts val="0"/>
              </a:spcAft>
            </a:pPr>
            <a:endParaRPr lang="en-US" sz="2173">
              <a:solidFill>
                <a:prstClr val="black"/>
              </a:solidFill>
              <a:latin typeface="Calibri"/>
            </a:endParaRPr>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65" y="445456"/>
            <a:ext cx="4493952" cy="449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23949" y="5084705"/>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prstClr val="black"/>
                </a:solidFill>
                <a:latin typeface="Arial-Rounded" pitchFamily="34" charset="0"/>
                <a:ea typeface="Arial-Rounded" pitchFamily="34" charset="0"/>
                <a:cs typeface="Arial-Rounded" pitchFamily="34" charset="0"/>
              </a:rPr>
              <a:t>quả lựu</a:t>
            </a:r>
          </a:p>
        </p:txBody>
      </p:sp>
      <p:sp>
        <p:nvSpPr>
          <p:cNvPr id="4" name="Title 1"/>
          <p:cNvSpPr txBox="1">
            <a:spLocks/>
          </p:cNvSpPr>
          <p:nvPr/>
        </p:nvSpPr>
        <p:spPr>
          <a:xfrm>
            <a:off x="6275590" y="5084704"/>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srgbClr val="FF0000"/>
                </a:solidFill>
                <a:latin typeface="Arial-Rounded" pitchFamily="34" charset="0"/>
                <a:ea typeface="Arial-Rounded" pitchFamily="34" charset="0"/>
                <a:cs typeface="Arial-Rounded" pitchFamily="34" charset="0"/>
              </a:rPr>
              <a:t>ưu</a:t>
            </a: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8487" y="1095963"/>
            <a:ext cx="5473400" cy="3420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619" y="1095963"/>
            <a:ext cx="5131313" cy="34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23949" y="5084705"/>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prstClr val="black"/>
                </a:solidFill>
                <a:latin typeface="Arial-Rounded" pitchFamily="34" charset="0"/>
                <a:ea typeface="Arial-Rounded" pitchFamily="34" charset="0"/>
                <a:cs typeface="Arial-Rounded" pitchFamily="34" charset="0"/>
              </a:rPr>
              <a:t>con cừu</a:t>
            </a:r>
          </a:p>
        </p:txBody>
      </p:sp>
      <p:sp>
        <p:nvSpPr>
          <p:cNvPr id="4" name="Title 1"/>
          <p:cNvSpPr txBox="1">
            <a:spLocks/>
          </p:cNvSpPr>
          <p:nvPr/>
        </p:nvSpPr>
        <p:spPr>
          <a:xfrm>
            <a:off x="6369664" y="5084704"/>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2643">
                <a:solidFill>
                  <a:srgbClr val="FF0000"/>
                </a:solidFill>
                <a:latin typeface="Arial-Rounded" pitchFamily="34" charset="0"/>
                <a:ea typeface="Arial-Rounded" pitchFamily="34" charset="0"/>
                <a:cs typeface="Arial-Rounded" pitchFamily="34" charset="0"/>
              </a:rPr>
              <a:t>ưu</a:t>
            </a: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963" y="137891"/>
            <a:ext cx="4344739" cy="434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373657"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9" name="Title 1"/>
          <p:cNvSpPr txBox="1">
            <a:spLocks/>
          </p:cNvSpPr>
          <p:nvPr/>
        </p:nvSpPr>
        <p:spPr>
          <a:xfrm>
            <a:off x="5080000"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0" name="Title 1"/>
          <p:cNvSpPr txBox="1">
            <a:spLocks/>
          </p:cNvSpPr>
          <p:nvPr/>
        </p:nvSpPr>
        <p:spPr>
          <a:xfrm>
            <a:off x="1947866"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3" name="Title 1"/>
          <p:cNvSpPr txBox="1">
            <a:spLocks/>
          </p:cNvSpPr>
          <p:nvPr/>
        </p:nvSpPr>
        <p:spPr>
          <a:xfrm>
            <a:off x="-195762" y="5248815"/>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334">
                <a:solidFill>
                  <a:prstClr val="black"/>
                </a:solidFill>
                <a:latin typeface="Arial-Rounded" pitchFamily="34" charset="0"/>
                <a:ea typeface="Arial-Rounded" pitchFamily="34" charset="0"/>
                <a:cs typeface="Arial-Rounded" pitchFamily="34" charset="0"/>
              </a:rPr>
              <a:t>cái rìu</a:t>
            </a: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3783" y="1397000"/>
            <a:ext cx="3264267" cy="32642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939" y="1693752"/>
            <a:ext cx="2967515" cy="29675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370" y="2024455"/>
            <a:ext cx="2306108" cy="23061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1711" y="2539781"/>
            <a:ext cx="2237362" cy="142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373657"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16" name="Title 1"/>
          <p:cNvSpPr txBox="1">
            <a:spLocks/>
          </p:cNvSpPr>
          <p:nvPr/>
        </p:nvSpPr>
        <p:spPr>
          <a:xfrm>
            <a:off x="5080000"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7" name="Title 1"/>
          <p:cNvSpPr txBox="1">
            <a:spLocks/>
          </p:cNvSpPr>
          <p:nvPr/>
        </p:nvSpPr>
        <p:spPr>
          <a:xfrm>
            <a:off x="1947866"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8" name="Title 1"/>
          <p:cNvSpPr txBox="1">
            <a:spLocks/>
          </p:cNvSpPr>
          <p:nvPr/>
        </p:nvSpPr>
        <p:spPr>
          <a:xfrm>
            <a:off x="-195762" y="5608055"/>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334">
                <a:solidFill>
                  <a:prstClr val="black"/>
                </a:solidFill>
                <a:latin typeface="Arial-Rounded" pitchFamily="34" charset="0"/>
                <a:ea typeface="Arial-Rounded" pitchFamily="34" charset="0"/>
                <a:cs typeface="Arial-Rounded" pitchFamily="34" charset="0"/>
              </a:rPr>
              <a:t>cái rìu</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85" y="3861335"/>
            <a:ext cx="10350740" cy="174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966" y="-108184"/>
            <a:ext cx="4881579" cy="466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5930" y="794926"/>
          <a:ext cx="11733344" cy="5779912"/>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Rounded Rectangle 12"/>
          <p:cNvSpPr/>
          <p:nvPr/>
        </p:nvSpPr>
        <p:spPr>
          <a:xfrm>
            <a:off x="343243" y="117594"/>
            <a:ext cx="6345853" cy="929565"/>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Hướng dẫn viết bảng</a:t>
            </a:r>
          </a:p>
        </p:txBody>
      </p:sp>
      <p:sp>
        <p:nvSpPr>
          <p:cNvPr id="7" name="TextBox 6"/>
          <p:cNvSpPr txBox="1"/>
          <p:nvPr/>
        </p:nvSpPr>
        <p:spPr>
          <a:xfrm>
            <a:off x="1252166" y="1651001"/>
            <a:ext cx="8071834" cy="4468265"/>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28248" dirty="0" err="1">
                <a:solidFill>
                  <a:srgbClr val="FF0000"/>
                </a:solidFill>
                <a:latin typeface="HP001 4 hàng" pitchFamily="34" charset="0"/>
              </a:rPr>
              <a:t>Łu</a:t>
            </a:r>
            <a:endParaRPr lang="en-US" sz="28248" dirty="0">
              <a:solidFill>
                <a:srgbClr val="FF0000"/>
              </a:solidFill>
              <a:latin typeface="HP001 4 hàng" pitchFamily="34" charset="0"/>
            </a:endParaRPr>
          </a:p>
        </p:txBody>
      </p:sp>
      <p:sp>
        <p:nvSpPr>
          <p:cNvPr id="8" name="TextBox 7"/>
          <p:cNvSpPr txBox="1"/>
          <p:nvPr/>
        </p:nvSpPr>
        <p:spPr>
          <a:xfrm>
            <a:off x="6535237" y="3015075"/>
            <a:ext cx="5430986" cy="2249234"/>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3828">
                <a:solidFill>
                  <a:srgbClr val="FF0000"/>
                </a:solidFill>
                <a:latin typeface="HP001 4 hàng" pitchFamily="34" charset="0"/>
              </a:rPr>
              <a:t>Łu</a:t>
            </a:r>
          </a:p>
        </p:txBody>
      </p:sp>
    </p:spTree>
    <p:extLst>
      <p:ext uri="{BB962C8B-B14F-4D97-AF65-F5344CB8AC3E}">
        <p14:creationId xmlns:p14="http://schemas.microsoft.com/office/powerpoint/2010/main" val="328349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sp>
        <p:nvSpPr>
          <p:cNvPr id="4" name="Rounded Rectangle 3"/>
          <p:cNvSpPr/>
          <p:nvPr/>
        </p:nvSpPr>
        <p:spPr>
          <a:xfrm>
            <a:off x="3689174" y="1948503"/>
            <a:ext cx="4806787" cy="1124774"/>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5334">
                <a:solidFill>
                  <a:prstClr val="white"/>
                </a:solidFill>
                <a:latin typeface="Arial-Rounded" pitchFamily="34" charset="0"/>
                <a:ea typeface="Arial-Rounded" pitchFamily="34" charset="0"/>
                <a:cs typeface="Arial-Rounded" pitchFamily="34" charset="0"/>
              </a:rPr>
              <a:t>Khởi động</a:t>
            </a:r>
          </a:p>
        </p:txBody>
      </p:sp>
    </p:spTree>
    <p:extLst>
      <p:ext uri="{BB962C8B-B14F-4D97-AF65-F5344CB8AC3E}">
        <p14:creationId xmlns:p14="http://schemas.microsoft.com/office/powerpoint/2010/main" val="354704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24465"/>
            <a:ext cx="2716276" cy="1691203"/>
          </a:xfrm>
          <a:prstGeom prst="rect">
            <a:avLst/>
          </a:prstGeom>
        </p:spPr>
      </p:pic>
      <p:pic>
        <p:nvPicPr>
          <p:cNvPr id="4" name="I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2074" y="268111"/>
            <a:ext cx="10972173" cy="4109469"/>
          </a:xfrm>
        </p:spPr>
      </p:pic>
    </p:spTree>
    <p:extLst>
      <p:ext uri="{BB962C8B-B14F-4D97-AF65-F5344CB8AC3E}">
        <p14:creationId xmlns:p14="http://schemas.microsoft.com/office/powerpoint/2010/main" val="198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5930" y="794926"/>
          <a:ext cx="11733344" cy="5779912"/>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9404" y="1651001"/>
            <a:ext cx="8395692" cy="4468265"/>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28248" dirty="0">
                <a:solidFill>
                  <a:srgbClr val="FF0000"/>
                </a:solidFill>
                <a:latin typeface="HP001 4 hàng" pitchFamily="34" charset="0"/>
              </a:rPr>
              <a:t>ŔĎ  </a:t>
            </a:r>
          </a:p>
        </p:txBody>
      </p:sp>
      <p:sp>
        <p:nvSpPr>
          <p:cNvPr id="8" name="TextBox 7"/>
          <p:cNvSpPr txBox="1"/>
          <p:nvPr/>
        </p:nvSpPr>
        <p:spPr>
          <a:xfrm>
            <a:off x="6554051" y="3015075"/>
            <a:ext cx="8395692" cy="2249234"/>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3828">
                <a:solidFill>
                  <a:srgbClr val="FF0000"/>
                </a:solidFill>
                <a:latin typeface="HP001 4 hàng" pitchFamily="34" charset="0"/>
              </a:rPr>
              <a:t>ŔĎ   </a:t>
            </a:r>
          </a:p>
        </p:txBody>
      </p:sp>
    </p:spTree>
    <p:extLst>
      <p:ext uri="{BB962C8B-B14F-4D97-AF65-F5344CB8AC3E}">
        <p14:creationId xmlns:p14="http://schemas.microsoft.com/office/powerpoint/2010/main" val="346004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24465"/>
            <a:ext cx="2716276" cy="1691203"/>
          </a:xfrm>
          <a:prstGeom prst="rect">
            <a:avLst/>
          </a:prstGeom>
        </p:spPr>
      </p:pic>
      <p:pic>
        <p:nvPicPr>
          <p:cNvPr id="3" name="Ư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3465" y="213156"/>
            <a:ext cx="12069391" cy="4520416"/>
          </a:xfrm>
        </p:spPr>
      </p:pic>
    </p:spTree>
    <p:extLst>
      <p:ext uri="{BB962C8B-B14F-4D97-AF65-F5344CB8AC3E}">
        <p14:creationId xmlns:p14="http://schemas.microsoft.com/office/powerpoint/2010/main" val="13853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30480" y="361087"/>
          <a:ext cx="11733344" cy="5779912"/>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736839" y="1210894"/>
            <a:ext cx="9193798" cy="4483463"/>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28347" dirty="0" err="1">
                <a:solidFill>
                  <a:srgbClr val="FF0000"/>
                </a:solidFill>
                <a:latin typeface="HP001 4 hàng" pitchFamily="34" charset="0"/>
              </a:rPr>
              <a:t>ǟìu</a:t>
            </a:r>
            <a:r>
              <a:rPr lang="en-US" sz="28347" dirty="0">
                <a:solidFill>
                  <a:srgbClr val="FF0000"/>
                </a:solidFill>
                <a:latin typeface="HP001 4 hàng" pitchFamily="34" charset="0"/>
              </a:rPr>
              <a:t> </a:t>
            </a:r>
          </a:p>
        </p:txBody>
      </p:sp>
      <p:sp>
        <p:nvSpPr>
          <p:cNvPr id="16" name="TextBox 15"/>
          <p:cNvSpPr txBox="1"/>
          <p:nvPr/>
        </p:nvSpPr>
        <p:spPr>
          <a:xfrm>
            <a:off x="7615520" y="2581471"/>
            <a:ext cx="4576480" cy="2249234"/>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3828" dirty="0" err="1">
                <a:solidFill>
                  <a:srgbClr val="FF0000"/>
                </a:solidFill>
                <a:latin typeface="HP001 4 hàng" pitchFamily="34" charset="0"/>
              </a:rPr>
              <a:t>ǟìu</a:t>
            </a:r>
            <a:r>
              <a:rPr lang="en-US" sz="13828" dirty="0">
                <a:solidFill>
                  <a:srgbClr val="FF0000"/>
                </a:solidFill>
                <a:latin typeface="HP001 4 hàng" pitchFamily="34" charset="0"/>
              </a:rPr>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725" y="22501"/>
            <a:ext cx="2716276" cy="1691203"/>
          </a:xfrm>
          <a:prstGeom prst="rect">
            <a:avLst/>
          </a:prstGeom>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58815" y="-2049704"/>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45284" y="-259958"/>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61816" y="-2568209"/>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3.41564E-6 -3.7037E-6 L 0.01286 -0.04259 L 0.02212 -0.08148 L 0.02983 -0.11851 L 0.03652 -0.15463 L 0.03909 -0.18518 L 0.03909 -0.20833 L 0.03549 -0.225 L 0.03035 -0.23426 L 0.02366 -0.23703 L 0.01954 -0.23426 L 0.018 -0.225 L 0.01903 -0.21481 L 0.02623 -0.20555 L 0.03652 -0.20277 L 0.04475 -0.20185 L 0.05812 -0.20185 L 0.07201 -0.2 L 0.08333 -0.19074 L 0.0895 -0.18055 L 0.09413 -0.16666 L 0.09773 -0.14814 L 0.09773 -0.04166 L 0.09825 -0.025 L 0.10236 -0.01389 L 0.10905 -0.00463 L 0.11831 -0.00277 L 0.1286 -0.01203 L 0.13786 -0.03148 L 0.1502 -0.06851 L 0.15946 -0.10833 L 0.16718 -0.1574 L 0.17284 -0.21018 L 0.17284 -0.03703 L 0.17528 -0.01666 L 0.17991 -0.00926 L 0.18672 -0.0037 L 0.19547 -0.0037 L 0.20319 -0.01111 L 0.21283 -0.02592 L 0.22273 -0.05463 L 0.23354 -0.09722 L 0.24125 -0.13055 L 0.24382 -0.16296 L 0.25051 -0.21111 L 0.25051 -0.05 L 0.25257 -0.02592 L 0.25668 -0.01389 L 0.26543 -0.00555 L 0.27623 -0.00463 L 0.28755 -0.01018 L 0.30092 -0.03055 L 0.31121 -0.06203 L 0.32098 -0.1037 L 0.3287 -0.14907 L 0.33024 -0.21018 L 0.33024 -0.04629 L 0.33127 -0.02777 L 0.33372 -0.01574 L 0.34207 -0.00648 L 0.34876 -0.00463 L 0.35686 -0.00926 L 0.36458 -0.02037 L 0.37384 -0.04259 L 0.38374 -0.075 L 0.3894 -0.09814 L 0.3921 -0.11551 " pathEditMode="relative" rAng="0" ptsTypes="AAAAAAAAAAAAAAAAAAAAAAAAAAAAAAAAAAAAAAAAAAAAAAAAAAAAAAAAAAAAAAAAAAA">
                                      <p:cBhvr>
                                        <p:cTn id="11" dur="18000" fill="hold"/>
                                        <p:tgtEl>
                                          <p:spTgt spid="17"/>
                                        </p:tgtEl>
                                        <p:attrNameLst>
                                          <p:attrName>ppt_x</p:attrName>
                                          <p:attrName>ppt_y</p:attrName>
                                        </p:attrNameLst>
                                      </p:cBhvr>
                                      <p:rCtr x="19599" y="-11852"/>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750"/>
                                        <p:tgtEl>
                                          <p:spTgt spid="15"/>
                                        </p:tgtEl>
                                      </p:cBhvr>
                                    </p:animEffect>
                                  </p:childTnLst>
                                </p:cTn>
                              </p:par>
                            </p:childTnLst>
                          </p:cTn>
                        </p:par>
                        <p:par>
                          <p:cTn id="20" fill="hold">
                            <p:stCondLst>
                              <p:cond delay="20750"/>
                            </p:stCondLst>
                            <p:childTnLst>
                              <p:par>
                                <p:cTn id="21" presetID="10" presetClass="exit" presetSubtype="0" fill="hold" nodeType="after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21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750"/>
                                        <p:tgtEl>
                                          <p:spTgt spid="8"/>
                                        </p:tgtEl>
                                      </p:cBhvr>
                                    </p:animEffect>
                                  </p:childTnLst>
                                </p:cTn>
                              </p:par>
                            </p:childTnLst>
                          </p:cTn>
                        </p:par>
                        <p:par>
                          <p:cTn id="28" fill="hold">
                            <p:stCondLst>
                              <p:cond delay="23000"/>
                            </p:stCondLst>
                            <p:childTnLst>
                              <p:par>
                                <p:cTn id="29" presetID="0" presetClass="path" presetSubtype="0" accel="50000" decel="50000" fill="hold" nodeType="afterEffect">
                                  <p:stCondLst>
                                    <p:cond delay="0"/>
                                  </p:stCondLst>
                                  <p:childTnLst>
                                    <p:animMotion origin="layout" path="M -7.07819E-6 3.7037E-7 L 0.02584 0.04561 " pathEditMode="relative" ptsTypes="AA">
                                      <p:cBhvr>
                                        <p:cTn id="30" dur="2000" fill="hold"/>
                                        <p:tgtEl>
                                          <p:spTgt spid="8"/>
                                        </p:tgtEl>
                                        <p:attrNameLst>
                                          <p:attrName>ppt_x</p:attrName>
                                          <p:attrName>ppt_y</p:attrName>
                                        </p:attrNameLst>
                                      </p:cBhvr>
                                    </p:animMotion>
                                  </p:childTnLst>
                                </p:cTn>
                              </p:par>
                            </p:childTnLst>
                          </p:cTn>
                        </p:par>
                        <p:par>
                          <p:cTn id="31" fill="hold">
                            <p:stCondLst>
                              <p:cond delay="25000"/>
                            </p:stCondLst>
                            <p:childTnLst>
                              <p:par>
                                <p:cTn id="32" presetID="2" presetClass="exit" presetSubtype="4" fill="hold" nodeType="afterEffect">
                                  <p:stCondLst>
                                    <p:cond delay="0"/>
                                  </p:stCondLst>
                                  <p:childTnLst>
                                    <p:anim calcmode="lin" valueType="num">
                                      <p:cBhvr additive="base">
                                        <p:cTn id="33" dur="1750"/>
                                        <p:tgtEl>
                                          <p:spTgt spid="8"/>
                                        </p:tgtEl>
                                        <p:attrNameLst>
                                          <p:attrName>ppt_x</p:attrName>
                                        </p:attrNameLst>
                                      </p:cBhvr>
                                      <p:tavLst>
                                        <p:tav tm="0">
                                          <p:val>
                                            <p:strVal val="ppt_x"/>
                                          </p:val>
                                        </p:tav>
                                        <p:tav tm="100000">
                                          <p:val>
                                            <p:strVal val="ppt_x"/>
                                          </p:val>
                                        </p:tav>
                                      </p:tavLst>
                                    </p:anim>
                                    <p:anim calcmode="lin" valueType="num">
                                      <p:cBhvr additive="base">
                                        <p:cTn id="34" dur="1750"/>
                                        <p:tgtEl>
                                          <p:spTgt spid="8"/>
                                        </p:tgtEl>
                                        <p:attrNameLst>
                                          <p:attrName>ppt_y</p:attrName>
                                        </p:attrNameLst>
                                      </p:cBhvr>
                                      <p:tavLst>
                                        <p:tav tm="0">
                                          <p:val>
                                            <p:strVal val="ppt_y"/>
                                          </p:val>
                                        </p:tav>
                                        <p:tav tm="100000">
                                          <p:val>
                                            <p:strVal val="1+ppt_h/2"/>
                                          </p:val>
                                        </p:tav>
                                      </p:tavLst>
                                    </p:anim>
                                    <p:set>
                                      <p:cBhvr>
                                        <p:cTn id="35" dur="1" fill="hold">
                                          <p:stCondLst>
                                            <p:cond delay="174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15930" y="870185"/>
          <a:ext cx="11733349" cy="5779911"/>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725" y="22501"/>
            <a:ext cx="2716276" cy="1691203"/>
          </a:xfrm>
          <a:prstGeom prst="rect">
            <a:avLst/>
          </a:prstGeom>
        </p:spPr>
      </p:pic>
      <p:sp>
        <p:nvSpPr>
          <p:cNvPr id="16" name="TextBox 15"/>
          <p:cNvSpPr txBox="1"/>
          <p:nvPr/>
        </p:nvSpPr>
        <p:spPr>
          <a:xfrm>
            <a:off x="-973760" y="1711315"/>
            <a:ext cx="8311538" cy="4483463"/>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en-US" sz="28347">
                <a:solidFill>
                  <a:srgbClr val="FF0000"/>
                </a:solidFill>
                <a:latin typeface="HP001 4 hàng" pitchFamily="34" charset="0"/>
              </a:rPr>
              <a:t>lựu </a:t>
            </a:r>
          </a:p>
        </p:txBody>
      </p:sp>
      <p:sp>
        <p:nvSpPr>
          <p:cNvPr id="15" name="TextBox 14"/>
          <p:cNvSpPr txBox="1"/>
          <p:nvPr/>
        </p:nvSpPr>
        <p:spPr>
          <a:xfrm>
            <a:off x="6853349" y="3094385"/>
            <a:ext cx="4308317" cy="2249234"/>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en-US" sz="13828">
                <a:solidFill>
                  <a:srgbClr val="FF0000"/>
                </a:solidFill>
                <a:latin typeface="HP001 4 hàng" pitchFamily="34" charset="0"/>
              </a:rPr>
              <a:t> lựu </a:t>
            </a:r>
          </a:p>
        </p:txBody>
      </p:sp>
      <p:pic>
        <p:nvPicPr>
          <p:cNvPr id="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34074" y="616185"/>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97790" y="-1327865"/>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17407" y="-446574"/>
            <a:ext cx="3622339" cy="42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1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32099E-6 -1.48148E-6 L 0.03318 -0.11806 L 0.0517 -0.18611 L 0.06404 -0.22917 L 0.07716 -0.28333 L 0.08487 -0.32778 L 0.08565 -0.36667 L 0.08565 -0.4 L 0.08102 -0.41806 L 0.07562 -0.42639 L 0.06944 -0.42917 L 0.06404 -0.42778 L 0.05555 -0.41667 L 0.04629 -0.39722 L 0.04012 -0.37222 L 0.03549 -0.34583 L 0.03163 -0.3 L 0.03163 -0.01667 L 0.03626 0.03611 L 0.04244 0.06528 L 0.0517 0.08333 L 0.06481 0.09444 L 0.08012 0.09167 L 0.09182 0.07917 L 0.10416 0.04305 L 0.11728 -0.01111 L 0.125 -0.0625 L 0.13117 -0.11111 L 0.13117 0.05 L 0.13336 0.07199 L 0.1403 0.08889 L 0.14737 0.09305 L 0.16203 0.09305 L 0.17361 0.08194 L 0.18737 0.05139 L 0.19984 0.00555 L 0.20975 -0.04445 L 0.21052 -0.11111 L 0.21052 0.04861 L 0.2136 0.07639 L 0.21836 0.08889 L 0.22376 0.09444 L 0.23148 0.09444 L 0.24305 0.08611 L 0.25617 0.05833 L 0.27006 0.00278 L 0.28228 -0.07083 L 0.28626 -0.1125 L 0.28626 0.05417 L 0.29089 0.07917 L 0.29861 0.09028 L 0.31095 0.09305 L 0.31867 0.09167 L 0.33024 0.08055 L 0.34323 0.05139 L 0.35339 0.0125 L 0.36265 -0.02778 L 0.36638 -0.05695 L 0.36715 -0.10995 L 0.36715 0.05972 L 0.37114 0.08194 L 0.37886 0.09167 L 0.38799 0.09444 L 0.39802 0.08472 L 0.40895 0.06667 L 0.42117 0.02083 L 0.42888 -0.01111 " pathEditMode="relative" ptsTypes="AAAAAAAAAAAAAAAAAAAAAAAAAAAAAAAAAAAAAAAAAAAAAAAAAAAAAAAAAAAAAAAAAAA">
                                      <p:cBhvr>
                                        <p:cTn id="11" dur="21000" fill="hold"/>
                                        <p:tgtEl>
                                          <p:spTgt spid="17"/>
                                        </p:tgtEl>
                                        <p:attrNameLst>
                                          <p:attrName>ppt_x</p:attrName>
                                          <p:attrName>ppt_y</p:attrName>
                                        </p:attrNameLst>
                                      </p:cBhvr>
                                    </p:animMotion>
                                  </p:childTnLst>
                                </p:cTn>
                              </p:par>
                            </p:childTnLst>
                          </p:cTn>
                        </p:par>
                        <p:par>
                          <p:cTn id="12" fill="hold">
                            <p:stCondLst>
                              <p:cond delay="21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2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0"/>
                            </p:stCondLst>
                            <p:childTnLst>
                              <p:par>
                                <p:cTn id="21" presetID="0" presetClass="path" presetSubtype="0" accel="50000" decel="50000" fill="hold" nodeType="afterEffect">
                                  <p:stCondLst>
                                    <p:cond delay="0"/>
                                  </p:stCondLst>
                                  <p:childTnLst>
                                    <p:animMotion origin="layout" path="M 3.12757E-6 8.14815E-6 L 0.00617 -0.00555 L 0.01543 -0.00555 L 0.02083 0.00278 L 0.0216 0.0139 L 0.01929 0.0264 L 0.0108 0.04167 L 3.12757E-6 0.05001 " pathEditMode="relative" ptsTypes="AAAAAAAA">
                                      <p:cBhvr>
                                        <p:cTn id="22" dur="2000" fill="hold"/>
                                        <p:tgtEl>
                                          <p:spTgt spid="8"/>
                                        </p:tgtEl>
                                        <p:attrNameLst>
                                          <p:attrName>ppt_x</p:attrName>
                                          <p:attrName>ppt_y</p:attrName>
                                        </p:attrNameLst>
                                      </p:cBhvr>
                                    </p:animMotion>
                                  </p:childTnLst>
                                </p:cTn>
                              </p:par>
                            </p:childTnLst>
                          </p:cTn>
                        </p:par>
                        <p:par>
                          <p:cTn id="23" fill="hold">
                            <p:stCondLst>
                              <p:cond delay="24500"/>
                            </p:stCondLst>
                            <p:childTnLst>
                              <p:par>
                                <p:cTn id="24" presetID="10" presetClass="exit" presetSubtype="0" fill="hold" nodeType="after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25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500"/>
                                        <p:tgtEl>
                                          <p:spTgt spid="9"/>
                                        </p:tgtEl>
                                      </p:cBhvr>
                                    </p:animEffect>
                                  </p:childTnLst>
                                </p:cTn>
                              </p:par>
                            </p:childTnLst>
                          </p:cTn>
                        </p:par>
                        <p:par>
                          <p:cTn id="31" fill="hold">
                            <p:stCondLst>
                              <p:cond delay="26500"/>
                            </p:stCondLst>
                            <p:childTnLst>
                              <p:par>
                                <p:cTn id="32" presetID="2" presetClass="exit" presetSubtype="4" fill="hold" nodeType="afterEffect">
                                  <p:stCondLst>
                                    <p:cond delay="0"/>
                                  </p:stCondLst>
                                  <p:childTnLst>
                                    <p:anim calcmode="lin" valueType="num">
                                      <p:cBhvr additive="base">
                                        <p:cTn id="33" dur="1500"/>
                                        <p:tgtEl>
                                          <p:spTgt spid="9"/>
                                        </p:tgtEl>
                                        <p:attrNameLst>
                                          <p:attrName>ppt_x</p:attrName>
                                        </p:attrNameLst>
                                      </p:cBhvr>
                                      <p:tavLst>
                                        <p:tav tm="0">
                                          <p:val>
                                            <p:strVal val="ppt_x"/>
                                          </p:val>
                                        </p:tav>
                                        <p:tav tm="100000">
                                          <p:val>
                                            <p:strVal val="ppt_x"/>
                                          </p:val>
                                        </p:tav>
                                      </p:tavLst>
                                    </p:anim>
                                    <p:anim calcmode="lin" valueType="num">
                                      <p:cBhvr additive="base">
                                        <p:cTn id="34" dur="1500"/>
                                        <p:tgtEl>
                                          <p:spTgt spid="9"/>
                                        </p:tgtEl>
                                        <p:attrNameLst>
                                          <p:attrName>ppt_y</p:attrName>
                                        </p:attrNameLst>
                                      </p:cBhvr>
                                      <p:tavLst>
                                        <p:tav tm="0">
                                          <p:val>
                                            <p:strVal val="ppt_y"/>
                                          </p:val>
                                        </p:tav>
                                        <p:tav tm="100000">
                                          <p:val>
                                            <p:strVal val="1+ppt_h/2"/>
                                          </p:val>
                                        </p:tav>
                                      </p:tavLst>
                                    </p:anim>
                                    <p:set>
                                      <p:cBhvr>
                                        <p:cTn id="35" dur="1" fill="hold">
                                          <p:stCondLst>
                                            <p:cond delay="1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870185"/>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331917">
                  <a:extLst>
                    <a:ext uri="{9D8B030D-6E8A-4147-A177-3AD203B41FA5}">
                      <a16:colId xmlns:a16="http://schemas.microsoft.com/office/drawing/2014/main" val="20008"/>
                    </a:ext>
                  </a:extLst>
                </a:gridCol>
                <a:gridCol w="584751">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931" y="243246"/>
            <a:ext cx="3390631" cy="92956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dirty="0">
                  <a:solidFill>
                    <a:prstClr val="black"/>
                  </a:solidFill>
                  <a:latin typeface="Arial Rounded MT Bold" pitchFamily="34" charset="0"/>
                  <a:ea typeface="Arial-Rounded" pitchFamily="34" charset="0"/>
                  <a:cs typeface="Arial-Rounded" pitchFamily="34" charset="0"/>
                </a:rPr>
                <a:t>4</a:t>
              </a:r>
            </a:p>
          </p:txBody>
        </p:sp>
      </p:grpSp>
      <p:sp>
        <p:nvSpPr>
          <p:cNvPr id="10" name="TextBox 9"/>
          <p:cNvSpPr txBox="1"/>
          <p:nvPr/>
        </p:nvSpPr>
        <p:spPr>
          <a:xfrm>
            <a:off x="352113" y="2735516"/>
            <a:ext cx="6542552" cy="2857187"/>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7779" dirty="0">
                <a:solidFill>
                  <a:srgbClr val="FF0000"/>
                </a:solidFill>
                <a:latin typeface="HP001 4 hàng" pitchFamily="34" charset="0"/>
              </a:rPr>
              <a:t>ŔĎ </a:t>
            </a:r>
            <a:r>
              <a:rPr lang="en-US" sz="8889" dirty="0" err="1">
                <a:solidFill>
                  <a:srgbClr val="FF0000"/>
                </a:solidFill>
                <a:latin typeface="HP001 4 hàng" pitchFamily="34" charset="0"/>
              </a:rPr>
              <a:t>ŔĎ</a:t>
            </a:r>
            <a:endParaRPr lang="en-US" sz="8889" dirty="0">
              <a:solidFill>
                <a:srgbClr val="FF0000"/>
              </a:solidFill>
              <a:latin typeface="HP001 4 hàng" pitchFamily="34" charset="0"/>
            </a:endParaRPr>
          </a:p>
        </p:txBody>
      </p:sp>
      <p:sp>
        <p:nvSpPr>
          <p:cNvPr id="9" name="TextBox 8"/>
          <p:cNvSpPr txBox="1"/>
          <p:nvPr/>
        </p:nvSpPr>
        <p:spPr>
          <a:xfrm>
            <a:off x="6788867" y="2735517"/>
            <a:ext cx="5729173" cy="2857187"/>
          </a:xfrm>
          <a:prstGeom prst="rect">
            <a:avLst/>
          </a:prstGeom>
          <a:noFill/>
        </p:spPr>
        <p:txBody>
          <a:bodyPr wrap="square" lIns="120222" tIns="60111" rIns="120222" bIns="60111" rtlCol="0">
            <a:spAutoFit/>
          </a:bodyPr>
          <a:lstStyle/>
          <a:p>
            <a:pPr defTabSz="1118103" fontAlgn="auto">
              <a:spcBef>
                <a:spcPts val="0"/>
              </a:spcBef>
              <a:spcAft>
                <a:spcPts val="0"/>
              </a:spcAft>
            </a:pPr>
            <a:r>
              <a:rPr lang="en-US" sz="17779" dirty="0" err="1">
                <a:solidFill>
                  <a:srgbClr val="FF0000"/>
                </a:solidFill>
                <a:latin typeface="HP001 4 hàng" pitchFamily="34" charset="0"/>
              </a:rPr>
              <a:t>Łu</a:t>
            </a:r>
            <a:r>
              <a:rPr lang="en-US" sz="17779" dirty="0">
                <a:solidFill>
                  <a:srgbClr val="FF0000"/>
                </a:solidFill>
                <a:latin typeface="HP001 4 hàng" pitchFamily="34" charset="0"/>
              </a:rPr>
              <a:t> </a:t>
            </a:r>
            <a:r>
              <a:rPr lang="en-US" sz="8889" dirty="0" err="1">
                <a:solidFill>
                  <a:srgbClr val="FF0000"/>
                </a:solidFill>
                <a:latin typeface="HP001 4 hàng" pitchFamily="34" charset="0"/>
              </a:rPr>
              <a:t>Łu</a:t>
            </a:r>
            <a:r>
              <a:rPr lang="en-US" sz="17779" dirty="0">
                <a:solidFill>
                  <a:srgbClr val="FF0000"/>
                </a:solidFill>
                <a:latin typeface="HP001 4 hàng" pitchFamily="34" charset="0"/>
              </a:rPr>
              <a:t> </a:t>
            </a:r>
          </a:p>
        </p:txBody>
      </p:sp>
    </p:spTree>
    <p:extLst>
      <p:ext uri="{BB962C8B-B14F-4D97-AF65-F5344CB8AC3E}">
        <p14:creationId xmlns:p14="http://schemas.microsoft.com/office/powerpoint/2010/main" val="990886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600318" y="3130628"/>
            <a:ext cx="10749275" cy="2857187"/>
          </a:xfrm>
          <a:prstGeom prst="rect">
            <a:avLst/>
          </a:prstGeom>
          <a:noFill/>
        </p:spPr>
        <p:txBody>
          <a:bodyPr wrap="square" lIns="120222" tIns="60111" rIns="120222" bIns="60111" rtlCol="0">
            <a:spAutoFit/>
          </a:bodyPr>
          <a:lstStyle/>
          <a:p>
            <a:pPr defTabSz="1118103" fontAlgn="auto">
              <a:spcBef>
                <a:spcPts val="0"/>
              </a:spcBef>
              <a:spcAft>
                <a:spcPts val="0"/>
              </a:spcAft>
            </a:pPr>
            <a:r>
              <a:rPr lang="vi-VN" sz="17779" dirty="0">
                <a:solidFill>
                  <a:srgbClr val="FF0000"/>
                </a:solidFill>
                <a:latin typeface="HP001 4 hàng" panose="020B0603050302020204" pitchFamily="34" charset="0"/>
                <a:ea typeface="HP001 4H"/>
              </a:rPr>
              <a:t> cái ǟìu </a:t>
            </a:r>
            <a:endParaRPr lang="en-US" sz="17779"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186271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05276" y="3968125"/>
            <a:ext cx="11305569" cy="1489291"/>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vi-VN" sz="8889" dirty="0">
                <a:solidFill>
                  <a:srgbClr val="FF0000"/>
                </a:solidFill>
                <a:latin typeface="HP001 4 hàng" panose="020B0603050302020204" pitchFamily="34" charset="0"/>
                <a:ea typeface="HP001 4H"/>
              </a:rPr>
              <a:t>cái ǟìu</a:t>
            </a:r>
            <a:endParaRPr lang="en-US" sz="8889"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361019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016000" y="3130628"/>
            <a:ext cx="11366840" cy="2857187"/>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vi-VN" sz="17779" dirty="0">
                <a:solidFill>
                  <a:srgbClr val="FF0000"/>
                </a:solidFill>
                <a:latin typeface="HP001 4 hàng" pitchFamily="34" charset="0"/>
              </a:rPr>
              <a:t> </a:t>
            </a:r>
            <a:r>
              <a:rPr lang="el-GR" sz="17779" dirty="0">
                <a:solidFill>
                  <a:srgbClr val="FF0000"/>
                </a:solidFill>
                <a:latin typeface="HP001 4 hàng" pitchFamily="34" charset="0"/>
              </a:rPr>
              <a:t> </a:t>
            </a:r>
            <a:r>
              <a:rPr lang="en-US" sz="17779" dirty="0">
                <a:solidFill>
                  <a:srgbClr val="FF0000"/>
                </a:solidFill>
                <a:latin typeface="HP001 4 hàng" pitchFamily="34" charset="0"/>
              </a:rPr>
              <a:t> Ǖ</a:t>
            </a:r>
            <a:r>
              <a:rPr lang="el-GR" sz="17779" dirty="0">
                <a:solidFill>
                  <a:srgbClr val="FF0000"/>
                </a:solidFill>
                <a:latin typeface="HP001 4 hàng" pitchFamily="34" charset="0"/>
              </a:rPr>
              <a:t>ί</a:t>
            </a:r>
            <a:r>
              <a:rPr lang="en-US" sz="17779" dirty="0">
                <a:solidFill>
                  <a:srgbClr val="FF0000"/>
                </a:solidFill>
                <a:latin typeface="HP001 4 hàng" pitchFamily="34" charset="0"/>
              </a:rPr>
              <a:t>ả </a:t>
            </a:r>
            <a:r>
              <a:rPr lang="en-US" sz="17779" dirty="0" err="1">
                <a:solidFill>
                  <a:srgbClr val="FF0000"/>
                </a:solidFill>
                <a:latin typeface="HP001 4 hàng" pitchFamily="34" charset="0"/>
              </a:rPr>
              <a:t>lựu</a:t>
            </a:r>
            <a:r>
              <a:rPr lang="en-US" sz="17779" dirty="0">
                <a:solidFill>
                  <a:srgbClr val="FF0000"/>
                </a:solidFill>
                <a:latin typeface="HP001 4 hàng" pitchFamily="34" charset="0"/>
              </a:rPr>
              <a:t> </a:t>
            </a:r>
          </a:p>
        </p:txBody>
      </p:sp>
    </p:spTree>
    <p:extLst>
      <p:ext uri="{BB962C8B-B14F-4D97-AF65-F5344CB8AC3E}">
        <p14:creationId xmlns:p14="http://schemas.microsoft.com/office/powerpoint/2010/main" val="393473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5931" y="1269440"/>
          <a:ext cx="11916684" cy="5418672"/>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95783" y="3971711"/>
            <a:ext cx="11366840" cy="1489291"/>
          </a:xfrm>
          <a:prstGeom prst="rect">
            <a:avLst/>
          </a:prstGeom>
          <a:noFill/>
        </p:spPr>
        <p:txBody>
          <a:bodyPr wrap="square" lIns="120222" tIns="60111" rIns="120222" bIns="60111" rtlCol="0">
            <a:spAutoFit/>
          </a:bodyPr>
          <a:lstStyle/>
          <a:p>
            <a:pPr algn="ctr" defTabSz="1118103" fontAlgn="auto">
              <a:spcBef>
                <a:spcPts val="0"/>
              </a:spcBef>
              <a:spcAft>
                <a:spcPts val="0"/>
              </a:spcAft>
            </a:pPr>
            <a:r>
              <a:rPr lang="el-GR" sz="8889" dirty="0">
                <a:solidFill>
                  <a:srgbClr val="FF0000"/>
                </a:solidFill>
                <a:latin typeface="HP001 4 hàng" pitchFamily="34" charset="0"/>
              </a:rPr>
              <a:t> </a:t>
            </a:r>
            <a:r>
              <a:rPr lang="en-US" sz="8889" dirty="0">
                <a:solidFill>
                  <a:srgbClr val="FF0000"/>
                </a:solidFill>
                <a:latin typeface="HP001 4 hàng" pitchFamily="34" charset="0"/>
              </a:rPr>
              <a:t> Ǖ</a:t>
            </a:r>
            <a:r>
              <a:rPr lang="el-GR" sz="8889" dirty="0">
                <a:solidFill>
                  <a:srgbClr val="FF0000"/>
                </a:solidFill>
                <a:latin typeface="HP001 4 hàng" pitchFamily="34" charset="0"/>
              </a:rPr>
              <a:t>ί</a:t>
            </a:r>
            <a:r>
              <a:rPr lang="en-US" sz="8889" dirty="0">
                <a:solidFill>
                  <a:srgbClr val="FF0000"/>
                </a:solidFill>
                <a:latin typeface="HP001 4 hàng" pitchFamily="34" charset="0"/>
              </a:rPr>
              <a:t>ả </a:t>
            </a:r>
            <a:r>
              <a:rPr lang="en-US" sz="8889" dirty="0" err="1">
                <a:solidFill>
                  <a:srgbClr val="FF0000"/>
                </a:solidFill>
                <a:latin typeface="HP001 4 hàng" pitchFamily="34" charset="0"/>
              </a:rPr>
              <a:t>lựu</a:t>
            </a:r>
            <a:r>
              <a:rPr lang="en-US" sz="8889" dirty="0">
                <a:solidFill>
                  <a:srgbClr val="FF0000"/>
                </a:solidFill>
                <a:latin typeface="HP001 4 hàng" pitchFamily="34" charset="0"/>
              </a:rPr>
              <a:t> </a:t>
            </a:r>
          </a:p>
        </p:txBody>
      </p:sp>
    </p:spTree>
    <p:extLst>
      <p:ext uri="{BB962C8B-B14F-4D97-AF65-F5344CB8AC3E}">
        <p14:creationId xmlns:p14="http://schemas.microsoft.com/office/powerpoint/2010/main" val="362902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5818" y="1378438"/>
            <a:ext cx="2896901" cy="2086734"/>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06223" y="3955814"/>
            <a:ext cx="2492995" cy="2032505"/>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547556" y="63112"/>
            <a:ext cx="2722832" cy="2630653"/>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5976083" y="3042693"/>
            <a:ext cx="2346721" cy="1929374"/>
          </a:xfrm>
          <a:prstGeom prst="rect">
            <a:avLst/>
          </a:prstGeom>
        </p:spPr>
      </p:pic>
      <p:sp>
        <p:nvSpPr>
          <p:cNvPr id="10" name="Right Arrow 9">
            <a:hlinkClick r:id="rId16" action="ppaction://hlinksldjump"/>
          </p:cNvPr>
          <p:cNvSpPr/>
          <p:nvPr/>
        </p:nvSpPr>
        <p:spPr>
          <a:xfrm>
            <a:off x="10235259" y="6439371"/>
            <a:ext cx="1730963" cy="376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1580">
                <a:solidFill>
                  <a:prstClr val="white"/>
                </a:solidFill>
                <a:latin typeface="Calibri"/>
              </a:rPr>
              <a:t>Đi đến bài học</a:t>
            </a:r>
          </a:p>
        </p:txBody>
      </p:sp>
    </p:spTree>
    <p:extLst>
      <p:ext uri="{BB962C8B-B14F-4D97-AF65-F5344CB8AC3E}">
        <p14:creationId xmlns:p14="http://schemas.microsoft.com/office/powerpoint/2010/main" val="392781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8" t="28646" r="27379" b="28385"/>
          <a:stretch/>
        </p:blipFill>
        <p:spPr bwMode="auto">
          <a:xfrm>
            <a:off x="501936" y="572064"/>
            <a:ext cx="10693984" cy="556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15484" y="94070"/>
            <a:ext cx="8742002" cy="4012263"/>
          </a:xfrm>
          <a:prstGeom prst="rect">
            <a:avLst/>
          </a:prstGeom>
        </p:spPr>
      </p:pic>
      <p:grpSp>
        <p:nvGrpSpPr>
          <p:cNvPr id="7" name="Group 6"/>
          <p:cNvGrpSpPr/>
          <p:nvPr/>
        </p:nvGrpSpPr>
        <p:grpSpPr>
          <a:xfrm>
            <a:off x="215930" y="243246"/>
            <a:ext cx="2627751" cy="92956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346">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346" dirty="0">
                  <a:solidFill>
                    <a:prstClr val="black"/>
                  </a:solidFill>
                  <a:latin typeface="Arial Rounded MT Bold" pitchFamily="34" charset="0"/>
                  <a:ea typeface="Arial-Rounded" pitchFamily="34" charset="0"/>
                  <a:cs typeface="Arial-Rounded" pitchFamily="34" charset="0"/>
                </a:rPr>
                <a:t>5</a:t>
              </a:r>
            </a:p>
          </p:txBody>
        </p:sp>
      </p:grpSp>
      <p:sp>
        <p:nvSpPr>
          <p:cNvPr id="25" name="Title 1"/>
          <p:cNvSpPr txBox="1">
            <a:spLocks/>
          </p:cNvSpPr>
          <p:nvPr/>
        </p:nvSpPr>
        <p:spPr>
          <a:xfrm>
            <a:off x="213645" y="4424454"/>
            <a:ext cx="11672395" cy="2142353"/>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4346">
                <a:solidFill>
                  <a:prstClr val="black"/>
                </a:solidFill>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êm.</a:t>
            </a:r>
          </a:p>
        </p:txBody>
      </p:sp>
      <p:cxnSp>
        <p:nvCxnSpPr>
          <p:cNvPr id="32" name="Straight Connector 31"/>
          <p:cNvCxnSpPr/>
          <p:nvPr/>
        </p:nvCxnSpPr>
        <p:spPr>
          <a:xfrm>
            <a:off x="4191050" y="5181554"/>
            <a:ext cx="8402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238970" y="5181554"/>
            <a:ext cx="97188" cy="5497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85942" y="4571970"/>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5181121" y="4257264"/>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4953030" y="4648168"/>
            <a:ext cx="106908" cy="5497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705584" y="5714940"/>
            <a:ext cx="88354" cy="604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162772" y="5029158"/>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3</a:t>
            </a:r>
          </a:p>
        </p:txBody>
      </p:sp>
      <p:cxnSp>
        <p:nvCxnSpPr>
          <p:cNvPr id="19" name="Straight Connector 18"/>
          <p:cNvCxnSpPr/>
          <p:nvPr/>
        </p:nvCxnSpPr>
        <p:spPr>
          <a:xfrm flipH="1">
            <a:off x="10210692" y="5714940"/>
            <a:ext cx="142294" cy="604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324594" y="6324524"/>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2766" b="1">
                <a:solidFill>
                  <a:prstClr val="black"/>
                </a:solidFill>
                <a:latin typeface="Arial" pitchFamily="34" charset="0"/>
                <a:ea typeface="Arial-Rounded" pitchFamily="34" charset="0"/>
                <a:cs typeface="Arial" pitchFamily="34" charset="0"/>
              </a:rPr>
              <a:t>4</a:t>
            </a:r>
          </a:p>
        </p:txBody>
      </p:sp>
      <p:cxnSp>
        <p:nvCxnSpPr>
          <p:cNvPr id="18" name="Straight Connector 17"/>
          <p:cNvCxnSpPr/>
          <p:nvPr/>
        </p:nvCxnSpPr>
        <p:spPr>
          <a:xfrm>
            <a:off x="8458138" y="6324524"/>
            <a:ext cx="806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49965" y="2170625"/>
            <a:ext cx="5794963" cy="1445951"/>
          </a:xfrm>
          <a:prstGeom prst="rect">
            <a:avLst/>
          </a:prstGeom>
          <a:solidFill>
            <a:srgbClr val="006F96"/>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9482">
                <a:solidFill>
                  <a:prstClr val="white"/>
                </a:solidFill>
                <a:latin typeface="Arial-Rounded" pitchFamily="34" charset="0"/>
                <a:ea typeface="Arial-Rounded" pitchFamily="34" charset="0"/>
                <a:cs typeface="Arial-Rounded" pitchFamily="34" charset="0"/>
              </a:rPr>
              <a:t>nghỉ hưu</a:t>
            </a:r>
          </a:p>
        </p:txBody>
      </p:sp>
      <p:sp>
        <p:nvSpPr>
          <p:cNvPr id="7" name="Title 1"/>
          <p:cNvSpPr txBox="1">
            <a:spLocks/>
          </p:cNvSpPr>
          <p:nvPr/>
        </p:nvSpPr>
        <p:spPr>
          <a:xfrm>
            <a:off x="7122262" y="2170625"/>
            <a:ext cx="4377988" cy="1445951"/>
          </a:xfrm>
          <a:prstGeom prst="rect">
            <a:avLst/>
          </a:prstGeom>
          <a:solidFill>
            <a:srgbClr val="006F96"/>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9482">
                <a:solidFill>
                  <a:prstClr val="white"/>
                </a:solidFill>
                <a:latin typeface="Arial-Rounded" pitchFamily="34" charset="0"/>
                <a:ea typeface="Arial-Rounded" pitchFamily="34" charset="0"/>
                <a:cs typeface="Arial-Rounded" pitchFamily="34" charset="0"/>
              </a:rPr>
              <a:t>dịu êm</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198859" y="1437166"/>
            <a:ext cx="11672395" cy="2142353"/>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5334">
                <a:solidFill>
                  <a:prstClr val="black"/>
                </a:solidFill>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êm.</a:t>
            </a:r>
          </a:p>
        </p:txBody>
      </p:sp>
      <p:sp>
        <p:nvSpPr>
          <p:cNvPr id="46" name="Rounded Rectangle 45"/>
          <p:cNvSpPr/>
          <p:nvPr/>
        </p:nvSpPr>
        <p:spPr>
          <a:xfrm>
            <a:off x="470371"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Ai xuất hiện trong bài?</a:t>
            </a:r>
          </a:p>
        </p:txBody>
      </p:sp>
      <p:cxnSp>
        <p:nvCxnSpPr>
          <p:cNvPr id="47" name="Straight Connector 46"/>
          <p:cNvCxnSpPr/>
          <p:nvPr/>
        </p:nvCxnSpPr>
        <p:spPr>
          <a:xfrm>
            <a:off x="6529386" y="1750719"/>
            <a:ext cx="5220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8120" y="4031074"/>
            <a:ext cx="2506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548" y="1713089"/>
            <a:ext cx="744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1037" y="2488477"/>
            <a:ext cx="11288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59" y="3203222"/>
            <a:ext cx="115958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79150" y="4031074"/>
            <a:ext cx="3555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89186"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Ngày ngày, bà làm những gì?</a:t>
            </a:r>
          </a:p>
        </p:txBody>
      </p:sp>
      <p:sp>
        <p:nvSpPr>
          <p:cNvPr id="24" name="Rounded Rectangle 23"/>
          <p:cNvSpPr/>
          <p:nvPr/>
        </p:nvSpPr>
        <p:spPr>
          <a:xfrm>
            <a:off x="489186"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Bà thường làm gì khi đưa bé đi dạo?</a:t>
            </a:r>
          </a:p>
        </p:txBody>
      </p:sp>
      <p:sp>
        <p:nvSpPr>
          <p:cNvPr id="28" name="Rounded Rectangle 27"/>
          <p:cNvSpPr/>
          <p:nvPr/>
        </p:nvSpPr>
        <p:spPr>
          <a:xfrm>
            <a:off x="489186" y="5349253"/>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Lời bà như thế nào?</a:t>
            </a:r>
          </a:p>
        </p:txBody>
      </p:sp>
      <p:sp>
        <p:nvSpPr>
          <p:cNvPr id="29" name="Rounded Rectangle 28"/>
          <p:cNvSpPr/>
          <p:nvPr/>
        </p:nvSpPr>
        <p:spPr>
          <a:xfrm>
            <a:off x="452201" y="5349253"/>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Em hãy nhận xét về người bà trong bài.</a:t>
            </a: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4049" y="4433377"/>
            <a:ext cx="11672395" cy="2168795"/>
          </a:xfrm>
          <a:prstGeom prst="rect">
            <a:avLst/>
          </a:prstGeom>
          <a:solidFill>
            <a:schemeClr val="accent6">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êm.</a:t>
            </a:r>
          </a:p>
        </p:txBody>
      </p:sp>
      <p:sp>
        <p:nvSpPr>
          <p:cNvPr id="9" name="Title 1"/>
          <p:cNvSpPr txBox="1">
            <a:spLocks/>
          </p:cNvSpPr>
          <p:nvPr/>
        </p:nvSpPr>
        <p:spPr>
          <a:xfrm>
            <a:off x="7638815"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10" name="Title 1"/>
          <p:cNvSpPr txBox="1">
            <a:spLocks/>
          </p:cNvSpPr>
          <p:nvPr/>
        </p:nvSpPr>
        <p:spPr>
          <a:xfrm>
            <a:off x="4307529"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2" name="Title 1"/>
          <p:cNvSpPr txBox="1">
            <a:spLocks/>
          </p:cNvSpPr>
          <p:nvPr/>
        </p:nvSpPr>
        <p:spPr>
          <a:xfrm>
            <a:off x="7414101" y="2414762"/>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3" name="Title 1"/>
          <p:cNvSpPr txBox="1">
            <a:spLocks/>
          </p:cNvSpPr>
          <p:nvPr/>
        </p:nvSpPr>
        <p:spPr>
          <a:xfrm>
            <a:off x="4629373" y="2522426"/>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rìu</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377505" y="42333"/>
            <a:ext cx="4527872"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377506" y="1096163"/>
            <a:ext cx="5244347"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6" y="42334"/>
            <a:ext cx="4437800" cy="42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5930" y="243246"/>
            <a:ext cx="2627751" cy="92956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741"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1451624" y="802980"/>
            <a:ext cx="9243067"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Bà em</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888324" y="1499260"/>
            <a:ext cx="9016368" cy="5015369"/>
          </a:xfrm>
          <a:prstGeom prst="rect">
            <a:avLst/>
          </a:prstGeom>
        </p:spPr>
      </p:pic>
    </p:spTree>
    <p:extLst>
      <p:ext uri="{BB962C8B-B14F-4D97-AF65-F5344CB8AC3E}">
        <p14:creationId xmlns:p14="http://schemas.microsoft.com/office/powerpoint/2010/main" val="3277900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940" y="1171223"/>
            <a:ext cx="7418793" cy="278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4049" y="4433377"/>
            <a:ext cx="11672395" cy="2168795"/>
          </a:xfrm>
          <a:prstGeom prst="rect">
            <a:avLst/>
          </a:prstGeom>
          <a:solidFill>
            <a:schemeClr val="accent6">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êm.</a:t>
            </a:r>
          </a:p>
        </p:txBody>
      </p:sp>
      <p:sp>
        <p:nvSpPr>
          <p:cNvPr id="9" name="Title 1"/>
          <p:cNvSpPr txBox="1">
            <a:spLocks/>
          </p:cNvSpPr>
          <p:nvPr/>
        </p:nvSpPr>
        <p:spPr>
          <a:xfrm>
            <a:off x="7638815"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con cừu</a:t>
            </a:r>
          </a:p>
        </p:txBody>
      </p:sp>
      <p:sp>
        <p:nvSpPr>
          <p:cNvPr id="10" name="Title 1"/>
          <p:cNvSpPr txBox="1">
            <a:spLocks/>
          </p:cNvSpPr>
          <p:nvPr/>
        </p:nvSpPr>
        <p:spPr>
          <a:xfrm>
            <a:off x="4307529"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quả lựu</a:t>
            </a:r>
          </a:p>
        </p:txBody>
      </p:sp>
      <p:sp>
        <p:nvSpPr>
          <p:cNvPr id="12" name="Title 1"/>
          <p:cNvSpPr txBox="1">
            <a:spLocks/>
          </p:cNvSpPr>
          <p:nvPr/>
        </p:nvSpPr>
        <p:spPr>
          <a:xfrm>
            <a:off x="7414101" y="2414762"/>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địu</a:t>
            </a:r>
          </a:p>
        </p:txBody>
      </p:sp>
      <p:sp>
        <p:nvSpPr>
          <p:cNvPr id="13" name="Title 1"/>
          <p:cNvSpPr txBox="1">
            <a:spLocks/>
          </p:cNvSpPr>
          <p:nvPr/>
        </p:nvSpPr>
        <p:spPr>
          <a:xfrm>
            <a:off x="4629373" y="2522426"/>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5926">
                <a:solidFill>
                  <a:prstClr val="black"/>
                </a:solidFill>
                <a:latin typeface="Arial-Rounded" pitchFamily="34" charset="0"/>
                <a:ea typeface="Arial-Rounded" pitchFamily="34" charset="0"/>
                <a:cs typeface="Arial-Rounded" pitchFamily="34" charset="0"/>
              </a:rPr>
              <a:t>cái rìu</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377505" y="42333"/>
            <a:ext cx="4527872"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377506" y="1096163"/>
            <a:ext cx="5244347"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6" y="42334"/>
            <a:ext cx="4437800" cy="42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9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83" y="1171223"/>
            <a:ext cx="9591608" cy="306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445" y="444856"/>
            <a:ext cx="8483914" cy="619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8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12" y="1811531"/>
            <a:ext cx="13289531" cy="21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8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sp>
        <p:nvSpPr>
          <p:cNvPr id="3" name="Title 1"/>
          <p:cNvSpPr txBox="1">
            <a:spLocks/>
          </p:cNvSpPr>
          <p:nvPr/>
        </p:nvSpPr>
        <p:spPr>
          <a:xfrm>
            <a:off x="3440852" y="1251747"/>
            <a:ext cx="477866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111">
                <a:solidFill>
                  <a:prstClr val="black"/>
                </a:solidFill>
                <a:latin typeface="Arial-Rounded" pitchFamily="34" charset="0"/>
                <a:ea typeface="Arial-Rounded" pitchFamily="34" charset="0"/>
                <a:cs typeface="Arial-Rounded" pitchFamily="34" charset="0"/>
              </a:rPr>
              <a:t>rau củ</a:t>
            </a:r>
          </a:p>
        </p:txBody>
      </p:sp>
      <p:sp>
        <p:nvSpPr>
          <p:cNvPr id="4" name="Title 1"/>
          <p:cNvSpPr txBox="1">
            <a:spLocks/>
          </p:cNvSpPr>
          <p:nvPr/>
        </p:nvSpPr>
        <p:spPr>
          <a:xfrm>
            <a:off x="3574874" y="2493482"/>
            <a:ext cx="4510623"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111">
                <a:solidFill>
                  <a:prstClr val="black"/>
                </a:solidFill>
                <a:latin typeface="Arial-Rounded" pitchFamily="34" charset="0"/>
                <a:ea typeface="Arial-Rounded" pitchFamily="34" charset="0"/>
                <a:cs typeface="Arial-Rounded" pitchFamily="34" charset="0"/>
              </a:rPr>
              <a:t>con trâu</a:t>
            </a:r>
          </a:p>
        </p:txBody>
      </p:sp>
      <p:sp>
        <p:nvSpPr>
          <p:cNvPr id="5" name="Title 1"/>
          <p:cNvSpPr txBox="1">
            <a:spLocks/>
          </p:cNvSpPr>
          <p:nvPr/>
        </p:nvSpPr>
        <p:spPr>
          <a:xfrm>
            <a:off x="3966291" y="3824992"/>
            <a:ext cx="3727789"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7111">
                <a:solidFill>
                  <a:prstClr val="black"/>
                </a:solidFill>
                <a:latin typeface="Arial-Rounded" pitchFamily="34" charset="0"/>
                <a:ea typeface="Arial-Rounded" pitchFamily="34" charset="0"/>
                <a:cs typeface="Arial-Rounded" pitchFamily="34" charset="0"/>
              </a:rPr>
              <a:t>chú tễu</a:t>
            </a:r>
          </a:p>
        </p:txBody>
      </p:sp>
    </p:spTree>
    <p:extLst>
      <p:ext uri="{BB962C8B-B14F-4D97-AF65-F5344CB8AC3E}">
        <p14:creationId xmlns:p14="http://schemas.microsoft.com/office/powerpoint/2010/main" val="273183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sp>
        <p:nvSpPr>
          <p:cNvPr id="3" name="Title 1"/>
          <p:cNvSpPr txBox="1">
            <a:spLocks/>
          </p:cNvSpPr>
          <p:nvPr/>
        </p:nvSpPr>
        <p:spPr>
          <a:xfrm>
            <a:off x="214049" y="1999074"/>
            <a:ext cx="11672395" cy="2886666"/>
          </a:xfrm>
          <a:prstGeom prst="rect">
            <a:avLst/>
          </a:prstGeom>
          <a:solidFill>
            <a:schemeClr val="accent5">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fontAlgn="auto">
              <a:spcAft>
                <a:spcPts val="0"/>
              </a:spcAft>
            </a:pPr>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356069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79573" y="-235796"/>
            <a:ext cx="12043727" cy="5662562"/>
          </a:xfrm>
          <a:prstGeom prst="rect">
            <a:avLst/>
          </a:prstGeom>
        </p:spPr>
      </p:pic>
      <p:sp>
        <p:nvSpPr>
          <p:cNvPr id="2" name="Rectangle 1"/>
          <p:cNvSpPr/>
          <p:nvPr/>
        </p:nvSpPr>
        <p:spPr>
          <a:xfrm>
            <a:off x="-41013" y="-235796"/>
            <a:ext cx="11725015" cy="2173287"/>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0188" tIns="60094" rIns="120188" bIns="60094" spcCol="0" rtlCol="0" anchor="ctr"/>
          <a:lstStyle/>
          <a:p>
            <a:pPr algn="ctr" defTabSz="1118103" fontAlgn="auto">
              <a:spcBef>
                <a:spcPts val="0"/>
              </a:spcBef>
              <a:spcAft>
                <a:spcPts val="0"/>
              </a:spcAft>
            </a:pPr>
            <a:endParaRPr lang="en-US" sz="2173">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2" y="25611"/>
            <a:ext cx="2208823" cy="219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638" y="73955"/>
            <a:ext cx="1130300" cy="689014"/>
          </a:xfrm>
          <a:prstGeom prst="rect">
            <a:avLst/>
          </a:prstGeom>
          <a:noFill/>
        </p:spPr>
        <p:txBody>
          <a:bodyPr wrap="square" lIns="120188" tIns="60094" rIns="120188" bIns="60094" rtlCol="0">
            <a:spAutoFit/>
          </a:bodyPr>
          <a:lstStyle/>
          <a:p>
            <a:pPr algn="ctr" defTabSz="1118103" fontAlgn="auto">
              <a:spcBef>
                <a:spcPts val="0"/>
              </a:spcBef>
              <a:spcAft>
                <a:spcPts val="0"/>
              </a:spcAft>
            </a:pPr>
            <a:r>
              <a:rPr lang="en-US" sz="3654"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17630" y="517962"/>
            <a:ext cx="1130300" cy="926900"/>
          </a:xfrm>
          <a:prstGeom prst="rect">
            <a:avLst/>
          </a:prstGeom>
          <a:noFill/>
        </p:spPr>
        <p:txBody>
          <a:bodyPr wrap="square" lIns="120188" tIns="60094" rIns="120188" bIns="60094" rtlCol="0">
            <a:spAutoFit/>
          </a:bodyPr>
          <a:lstStyle/>
          <a:p>
            <a:pPr algn="ctr" defTabSz="1118103" fontAlgn="auto">
              <a:spcBef>
                <a:spcPts val="0"/>
              </a:spcBef>
              <a:spcAft>
                <a:spcPts val="0"/>
              </a:spcAft>
            </a:pPr>
            <a:r>
              <a:rPr lang="en-US" sz="5235" b="1">
                <a:solidFill>
                  <a:srgbClr val="BD196F"/>
                </a:solidFill>
                <a:latin typeface=".VnCooper" pitchFamily="34" charset="0"/>
                <a:ea typeface="Arial-Rounded" pitchFamily="34" charset="0"/>
                <a:cs typeface="Arial-Rounded" pitchFamily="34" charset="0"/>
              </a:rPr>
              <a:t>44</a:t>
            </a:r>
          </a:p>
        </p:txBody>
      </p:sp>
      <p:grpSp>
        <p:nvGrpSpPr>
          <p:cNvPr id="27" name="Group 26"/>
          <p:cNvGrpSpPr/>
          <p:nvPr/>
        </p:nvGrpSpPr>
        <p:grpSpPr>
          <a:xfrm>
            <a:off x="576249" y="1955691"/>
            <a:ext cx="3457249" cy="92956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3654">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4247" dirty="0">
                  <a:solidFill>
                    <a:prstClr val="black"/>
                  </a:solidFill>
                  <a:latin typeface="Arial Rounded MT Bold" pitchFamily="34" charset="0"/>
                  <a:ea typeface="Arial-Rounded" pitchFamily="34" charset="0"/>
                  <a:cs typeface="Arial-Rounded" pitchFamily="34" charset="0"/>
                </a:rPr>
                <a:t>1</a:t>
              </a:r>
            </a:p>
          </p:txBody>
        </p:sp>
      </p:grpSp>
      <p:grpSp>
        <p:nvGrpSpPr>
          <p:cNvPr id="29" name="Group 28"/>
          <p:cNvGrpSpPr/>
          <p:nvPr/>
        </p:nvGrpSpPr>
        <p:grpSpPr>
          <a:xfrm>
            <a:off x="-65567" y="5242062"/>
            <a:ext cx="12276666" cy="1580449"/>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Aft>
                  <a:spcPts val="0"/>
                </a:spcAft>
              </a:pPr>
              <a:r>
                <a:rPr lang="en-US" sz="5037" b="1">
                  <a:solidFill>
                    <a:prstClr val="black"/>
                  </a:solidFill>
                  <a:latin typeface="Arial-Rounded" pitchFamily="34" charset="0"/>
                  <a:ea typeface="Arial-Rounded" pitchFamily="34" charset="0"/>
                  <a:cs typeface="Arial-Rounded" pitchFamily="34" charset="0"/>
                </a:rPr>
                <a:t>Bà đã nghỉ h</a:t>
              </a:r>
              <a:r>
                <a:rPr lang="en-US" sz="5037" b="1">
                  <a:solidFill>
                    <a:srgbClr val="FF0000"/>
                  </a:solidFill>
                  <a:latin typeface="Arial-Rounded" pitchFamily="34" charset="0"/>
                  <a:ea typeface="Arial-Rounded" pitchFamily="34" charset="0"/>
                  <a:cs typeface="Arial-Rounded" pitchFamily="34" charset="0"/>
                </a:rPr>
                <a:t>ưu</a:t>
              </a:r>
              <a:r>
                <a:rPr lang="en-US" sz="5037" b="1">
                  <a:solidFill>
                    <a:prstClr val="black"/>
                  </a:solidFill>
                  <a:latin typeface="Arial-Rounded" pitchFamily="34" charset="0"/>
                  <a:ea typeface="Arial-Rounded" pitchFamily="34" charset="0"/>
                  <a:cs typeface="Arial-Rounded" pitchFamily="34" charset="0"/>
                </a:rPr>
                <a:t> mà luôn bận b</a:t>
              </a:r>
              <a:r>
                <a:rPr lang="en-US" sz="5037" b="1">
                  <a:solidFill>
                    <a:srgbClr val="FF0000"/>
                  </a:solidFill>
                  <a:latin typeface="Arial-Rounded" pitchFamily="34" charset="0"/>
                  <a:ea typeface="Arial-Rounded" pitchFamily="34" charset="0"/>
                  <a:cs typeface="Arial-Rounded" pitchFamily="34" charset="0"/>
                </a:rPr>
                <a:t>iu</a:t>
              </a:r>
              <a:r>
                <a:rPr lang="en-US" sz="5037" b="1">
                  <a:solidFill>
                    <a:prstClr val="black"/>
                  </a:solidFill>
                  <a:latin typeface="Arial-Rounded" pitchFamily="34" charset="0"/>
                  <a:ea typeface="Arial-Rounded" pitchFamily="34" charset="0"/>
                  <a:cs typeface="Arial-Rounded" pitchFamily="34" charset="0"/>
                </a:rPr>
                <a:t>.</a:t>
              </a:r>
            </a:p>
          </p:txBody>
        </p:sp>
        <p:sp>
          <p:nvSpPr>
            <p:cNvPr id="16" name="Title 1"/>
            <p:cNvSpPr txBox="1">
              <a:spLocks/>
            </p:cNvSpPr>
            <p:nvPr/>
          </p:nvSpPr>
          <p:spPr>
            <a:xfrm>
              <a:off x="8475026" y="5505420"/>
              <a:ext cx="1833736" cy="1501088"/>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Aft>
                  <a:spcPts val="0"/>
                </a:spcAft>
              </a:pPr>
              <a:r>
                <a:rPr lang="en-US" sz="5037" b="1">
                  <a:solidFill>
                    <a:prstClr val="black"/>
                  </a:solidFill>
                  <a:latin typeface="Arial-Rounded" pitchFamily="34" charset="0"/>
                  <a:ea typeface="Arial-Rounded" pitchFamily="34" charset="0"/>
                  <a:cs typeface="Arial-Rounded" pitchFamily="34" charset="0"/>
                </a:rPr>
                <a:t>.</a:t>
              </a:r>
            </a:p>
          </p:txBody>
        </p:sp>
      </p:grpSp>
      <p:sp>
        <p:nvSpPr>
          <p:cNvPr id="5" name="Title 1"/>
          <p:cNvSpPr txBox="1">
            <a:spLocks/>
          </p:cNvSpPr>
          <p:nvPr/>
        </p:nvSpPr>
        <p:spPr>
          <a:xfrm>
            <a:off x="825162" y="-10296"/>
            <a:ext cx="10743950" cy="1482555"/>
          </a:xfrm>
          <a:prstGeom prst="rect">
            <a:avLst/>
          </a:prstGeom>
        </p:spPr>
        <p:txBody>
          <a:bodyPr vert="horz" lIns="90140" tIns="45071" rIns="90140" bIns="4507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Aft>
                <a:spcPts val="0"/>
              </a:spcAft>
            </a:pPr>
            <a:r>
              <a:rPr lang="en-US" sz="8692" b="1">
                <a:solidFill>
                  <a:prstClr val="white"/>
                </a:solidFill>
                <a:latin typeface="Arial-Rounded" pitchFamily="34" charset="0"/>
                <a:ea typeface="Arial-Rounded" pitchFamily="34" charset="0"/>
                <a:cs typeface="Arial-Rounded" pitchFamily="34" charset="0"/>
              </a:rPr>
              <a:t>  iu   ưu</a:t>
            </a: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36792" y="2456043"/>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20274" y="2456043"/>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
        <p:nvSpPr>
          <p:cNvPr id="5" name="Title 1"/>
          <p:cNvSpPr txBox="1">
            <a:spLocks/>
          </p:cNvSpPr>
          <p:nvPr/>
        </p:nvSpPr>
        <p:spPr>
          <a:xfrm>
            <a:off x="3516888" y="4019575"/>
            <a:ext cx="4951268"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lnSpc>
                <a:spcPct val="120000"/>
              </a:lnSpc>
              <a:spcBef>
                <a:spcPts val="350"/>
              </a:spcBef>
              <a:spcAft>
                <a:spcPts val="0"/>
              </a:spcAft>
            </a:pPr>
            <a:r>
              <a:rPr lang="en-US" sz="10470">
                <a:solidFill>
                  <a:prstClr val="black"/>
                </a:solidFill>
                <a:latin typeface="Arial-Rounded" pitchFamily="34" charset="0"/>
                <a:ea typeface="Arial-Rounded" pitchFamily="34" charset="0"/>
                <a:cs typeface="Arial-Rounded" pitchFamily="34" charset="0"/>
              </a:rPr>
              <a:t>h</a:t>
            </a:r>
            <a:r>
              <a:rPr lang="en-US" sz="10470">
                <a:solidFill>
                  <a:srgbClr val="FF0000"/>
                </a:solidFill>
                <a:latin typeface="Arial-Rounded" pitchFamily="34" charset="0"/>
                <a:ea typeface="Arial-Rounded" pitchFamily="34" charset="0"/>
                <a:cs typeface="Arial-Rounded" pitchFamily="34" charset="0"/>
              </a:rPr>
              <a:t>ưu</a:t>
            </a:r>
          </a:p>
        </p:txBody>
      </p:sp>
      <p:grpSp>
        <p:nvGrpSpPr>
          <p:cNvPr id="6" name="Group 5"/>
          <p:cNvGrpSpPr/>
          <p:nvPr/>
        </p:nvGrpSpPr>
        <p:grpSpPr>
          <a:xfrm>
            <a:off x="102573" y="381659"/>
            <a:ext cx="2297213" cy="813898"/>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3951">
                  <a:solidFill>
                    <a:prstClr val="white"/>
                  </a:solidFill>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fontAlgn="auto">
                <a:spcBef>
                  <a:spcPts val="0"/>
                </a:spcBef>
                <a:spcAft>
                  <a:spcPts val="0"/>
                </a:spcAft>
              </a:pPr>
              <a:r>
                <a:rPr lang="en-US" sz="3951" dirty="0">
                  <a:solidFill>
                    <a:prstClr val="black"/>
                  </a:solidFill>
                  <a:latin typeface="Arial Rounded MT Bold" pitchFamily="34" charset="0"/>
                  <a:ea typeface="Arial-Rounded" pitchFamily="34" charset="0"/>
                  <a:cs typeface="Arial-Rounded" pitchFamily="34" charset="0"/>
                </a:rPr>
                <a:t>2</a:t>
              </a:r>
            </a:p>
          </p:txBody>
        </p:sp>
      </p:grpSp>
      <p:sp>
        <p:nvSpPr>
          <p:cNvPr id="10" name="Title 1"/>
          <p:cNvSpPr txBox="1">
            <a:spLocks/>
          </p:cNvSpPr>
          <p:nvPr/>
        </p:nvSpPr>
        <p:spPr>
          <a:xfrm>
            <a:off x="2950107" y="844720"/>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iu</a:t>
            </a:r>
          </a:p>
        </p:txBody>
      </p:sp>
      <p:sp>
        <p:nvSpPr>
          <p:cNvPr id="12" name="Title 1"/>
          <p:cNvSpPr txBox="1">
            <a:spLocks/>
          </p:cNvSpPr>
          <p:nvPr/>
        </p:nvSpPr>
        <p:spPr>
          <a:xfrm>
            <a:off x="6644398" y="828565"/>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fontAlgn="auto">
              <a:spcAft>
                <a:spcPts val="0"/>
              </a:spcAft>
            </a:pPr>
            <a:r>
              <a:rPr lang="en-US" sz="10470">
                <a:solidFill>
                  <a:srgbClr val="FF0000"/>
                </a:solidFill>
                <a:latin typeface="Arial-Rounded" pitchFamily="34" charset="0"/>
                <a:ea typeface="Arial-Rounded" pitchFamily="34" charset="0"/>
                <a:cs typeface="Arial-Rounded" pitchFamily="34" charset="0"/>
              </a:rPr>
              <a:t>ưu</a:t>
            </a: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249</Words>
  <Application>Microsoft Office PowerPoint</Application>
  <PresentationFormat>Widescreen</PresentationFormat>
  <Paragraphs>118</Paragraphs>
  <Slides>38</Slides>
  <Notes>23</Notes>
  <HiddenSlides>0</HiddenSlides>
  <MMClips>2</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.VnArial</vt:lpstr>
      <vt:lpstr>.VnCooper</vt:lpstr>
      <vt:lpstr>Arial</vt:lpstr>
      <vt:lpstr>Arial Rounded MT Bold</vt:lpstr>
      <vt:lpstr>Arial-Rounded</vt:lpstr>
      <vt:lpstr>Arrus-Black</vt:lpstr>
      <vt:lpstr>AvantGarde</vt:lpstr>
      <vt:lpstr>Calibri</vt:lpstr>
      <vt:lpstr>HP001 4 hàng</vt:lpstr>
      <vt:lpstr>HP001 4H</vt:lpstr>
      <vt:lpstr>Lato</vt:lpstr>
      <vt:lpstr>Luckiest Guy</vt:lpstr>
      <vt:lpstr>Simple Light</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61</cp:revision>
  <dcterms:created xsi:type="dcterms:W3CDTF">2020-08-18T11:40:23Z</dcterms:created>
  <dcterms:modified xsi:type="dcterms:W3CDTF">2024-11-25T14:00:09Z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