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0" r:id="rId2"/>
    <p:sldMasterId id="2147483682" r:id="rId3"/>
  </p:sldMasterIdLst>
  <p:notesMasterIdLst>
    <p:notesMasterId r:id="rId33"/>
  </p:notesMasterIdLst>
  <p:sldIdLst>
    <p:sldId id="256" r:id="rId4"/>
    <p:sldId id="302" r:id="rId5"/>
    <p:sldId id="257" r:id="rId6"/>
    <p:sldId id="258" r:id="rId7"/>
    <p:sldId id="260" r:id="rId8"/>
    <p:sldId id="303" r:id="rId9"/>
    <p:sldId id="261" r:id="rId10"/>
    <p:sldId id="301" r:id="rId11"/>
    <p:sldId id="259" r:id="rId12"/>
    <p:sldId id="289" r:id="rId13"/>
    <p:sldId id="324" r:id="rId14"/>
    <p:sldId id="325" r:id="rId15"/>
    <p:sldId id="307" r:id="rId16"/>
    <p:sldId id="306" r:id="rId17"/>
    <p:sldId id="309" r:id="rId18"/>
    <p:sldId id="262" r:id="rId19"/>
    <p:sldId id="286" r:id="rId20"/>
    <p:sldId id="326" r:id="rId21"/>
    <p:sldId id="268" r:id="rId22"/>
    <p:sldId id="322" r:id="rId23"/>
    <p:sldId id="323" r:id="rId24"/>
    <p:sldId id="300" r:id="rId25"/>
    <p:sldId id="296" r:id="rId26"/>
    <p:sldId id="297" r:id="rId27"/>
    <p:sldId id="298" r:id="rId28"/>
    <p:sldId id="299" r:id="rId29"/>
    <p:sldId id="295" r:id="rId30"/>
    <p:sldId id="308" r:id="rId31"/>
    <p:sldId id="277"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384"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98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98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33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008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04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68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Tam Đảo</a:t>
            </a:r>
            <a:r>
              <a:rPr lang="en-US" baseline="0"/>
              <a:t> ở Vĩnh Phúc nhé thầy cô.</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32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6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45661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2176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06331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7133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85564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669790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31171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95757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21157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2759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83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680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67374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29229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40693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35788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953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6467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0054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875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7904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41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54538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8174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3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51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60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11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4637"/>
          </a:xfrm>
          <a:prstGeom prst="rect">
            <a:avLst/>
          </a:prstGeom>
        </p:spPr>
        <p:txBody>
          <a:bodyPr/>
          <a:lstStyle/>
          <a:p>
            <a:fld id="{CDCB7474-AC18-4462-9967-766FB798D0E5}" type="datetimeFigureOut">
              <a:rPr lang="zh-CN" altLang="en-US" smtClean="0"/>
              <a:t>2024/11/25</a:t>
            </a:fld>
            <a:endParaRPr lang="zh-CN" altLang="en-US"/>
          </a:p>
        </p:txBody>
      </p:sp>
      <p:sp>
        <p:nvSpPr>
          <p:cNvPr id="5" name="页脚占位符 4"/>
          <p:cNvSpPr>
            <a:spLocks noGrp="1"/>
          </p:cNvSpPr>
          <p:nvPr>
            <p:ph type="ftr" sz="quarter" idx="11"/>
          </p:nvPr>
        </p:nvSpPr>
        <p:spPr>
          <a:xfrm>
            <a:off x="3124200" y="4767264"/>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4637"/>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79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70293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3584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EC616C-8299-4076-8D87-B2DE53346399}" type="datetimeFigureOut">
              <a:rPr lang="en-US" smtClean="0"/>
              <a:t>11/25/2024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27400663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6D1223-53C8-4F6E-A0EE-C7ADC22EE3B7}" type="datetimeFigureOut">
              <a:rPr lang="en-US" smtClean="0"/>
              <a:t>11/25/2024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145978294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slide" Target="slide5.xml"/><Relationship Id="rId12" Type="http://schemas.openxmlformats.org/officeDocument/2006/relationships/image" Target="../media/image10.png"/><Relationship Id="rId17" Type="http://schemas.microsoft.com/office/2007/relationships/hdphoto" Target="../media/hdphoto7.wdp"/><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slide" Target="slide4.xml"/><Relationship Id="rId11" Type="http://schemas.microsoft.com/office/2007/relationships/hdphoto" Target="../media/hdphoto5.wdp"/><Relationship Id="rId24" Type="http://schemas.openxmlformats.org/officeDocument/2006/relationships/image" Target="../media/image1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9.png"/><Relationship Id="rId19" Type="http://schemas.microsoft.com/office/2007/relationships/hdphoto" Target="../media/hdphoto8.wdp"/><Relationship Id="rId4" Type="http://schemas.openxmlformats.org/officeDocument/2006/relationships/image" Target="../media/image5.png"/><Relationship Id="rId9" Type="http://schemas.openxmlformats.org/officeDocument/2006/relationships/slide" Target="slide7.xml"/><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7.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19.png"/><Relationship Id="rId4" Type="http://schemas.microsoft.com/office/2007/relationships/hdphoto" Target="../media/hdphoto2.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4.xml"/><Relationship Id="rId17" Type="http://schemas.openxmlformats.org/officeDocument/2006/relationships/image" Target="../media/image24.png"/><Relationship Id="rId2" Type="http://schemas.openxmlformats.org/officeDocument/2006/relationships/tags" Target="../tags/tag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22.png"/><Relationship Id="rId10" Type="http://schemas.openxmlformats.org/officeDocument/2006/relationships/tags" Target="../tags/tag10.xml"/><Relationship Id="rId19" Type="http://schemas.openxmlformats.org/officeDocument/2006/relationships/image" Target="../media/image26.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3300812" y="-10392"/>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4343400" y="3569675"/>
            <a:ext cx="1314451" cy="152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1746450" y="4209203"/>
            <a:ext cx="413323" cy="421453"/>
            <a:chOff x="2725503" y="6212581"/>
            <a:chExt cx="551097" cy="549328"/>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35" name="Group 34"/>
          <p:cNvGrpSpPr/>
          <p:nvPr/>
        </p:nvGrpSpPr>
        <p:grpSpPr>
          <a:xfrm>
            <a:off x="2152896" y="4209203"/>
            <a:ext cx="413323" cy="421453"/>
            <a:chOff x="2725503" y="6212581"/>
            <a:chExt cx="551097" cy="549328"/>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38" name="Group 37"/>
          <p:cNvGrpSpPr/>
          <p:nvPr/>
        </p:nvGrpSpPr>
        <p:grpSpPr>
          <a:xfrm>
            <a:off x="1486153" y="4202577"/>
            <a:ext cx="413323" cy="421453"/>
            <a:chOff x="2725503" y="6212581"/>
            <a:chExt cx="551097" cy="549328"/>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grpSp>
        <p:nvGrpSpPr>
          <p:cNvPr id="41" name="Group 40"/>
          <p:cNvGrpSpPr/>
          <p:nvPr/>
        </p:nvGrpSpPr>
        <p:grpSpPr>
          <a:xfrm>
            <a:off x="1892600" y="4202577"/>
            <a:ext cx="413323" cy="421453"/>
            <a:chOff x="2725503" y="6212581"/>
            <a:chExt cx="551097" cy="549328"/>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21218"/>
            </a:xfrm>
            <a:prstGeom prst="rect">
              <a:avLst/>
            </a:prstGeom>
            <a:noFill/>
          </p:spPr>
          <p:txBody>
            <a:bodyPr wrap="square" rtlCol="0">
              <a:spAutoFit/>
            </a:bodyPr>
            <a:lstStyle/>
            <a:p>
              <a:pPr defTabSz="685800">
                <a:buClrTx/>
              </a:pPr>
              <a:endParaRPr lang="en-US" sz="1500" b="1" kern="1200" dirty="0">
                <a:solidFill>
                  <a:prstClr val="black"/>
                </a:solidFill>
                <a:latin typeface="Times New Roman" pitchFamily="18" charset="0"/>
                <a:ea typeface="+mn-ea"/>
                <a:cs typeface="Times New Roman"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a:spLocks/>
          </p:cNvSpPr>
          <p:nvPr/>
        </p:nvSpPr>
        <p:spPr>
          <a:xfrm>
            <a:off x="0" y="20783"/>
            <a:ext cx="9144000" cy="971550"/>
          </a:xfrm>
          <a:prstGeom prst="rect">
            <a:avLst/>
          </a:prstGeom>
          <a:solidFill>
            <a:schemeClr val="accent6">
              <a:lumMod val="60000"/>
              <a:lumOff val="40000"/>
            </a:schemeClr>
          </a:solidFill>
        </p:spPr>
        <p:txBody>
          <a:bodyPr vert="horz" lIns="68580" tIns="34290" rIns="68580" bIns="3429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buClrTx/>
            </a:pP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2550" b="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nhau </a:t>
            </a:r>
            <a:r>
              <a:rPr lang="en-US" sz="255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152896" y="2646871"/>
            <a:ext cx="2156851" cy="249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41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r="706"/>
          <a:stretch/>
        </p:blipFill>
        <p:spPr>
          <a:xfrm>
            <a:off x="342901" y="228273"/>
            <a:ext cx="8455223" cy="4686955"/>
          </a:xfrm>
          <a:prstGeom prst="rect">
            <a:avLst/>
          </a:prstGeom>
        </p:spPr>
      </p:pic>
      <p:sp>
        <p:nvSpPr>
          <p:cNvPr id="46" name="Title 1"/>
          <p:cNvSpPr txBox="1">
            <a:spLocks/>
          </p:cNvSpPr>
          <p:nvPr/>
        </p:nvSpPr>
        <p:spPr>
          <a:xfrm rot="20679050">
            <a:off x="985060" y="1574433"/>
            <a:ext cx="144781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2700">
                <a:solidFill>
                  <a:srgbClr val="FF19AD"/>
                </a:solidFill>
                <a:latin typeface="Arial-Rounded" pitchFamily="34" charset="0"/>
                <a:ea typeface="Arial-Rounded" pitchFamily="34" charset="0"/>
                <a:cs typeface="Arial-Rounded" pitchFamily="34" charset="0"/>
              </a:rPr>
              <a:t>khâu vá</a:t>
            </a:r>
          </a:p>
        </p:txBody>
      </p:sp>
      <p:sp>
        <p:nvSpPr>
          <p:cNvPr id="47" name="Oval 46"/>
          <p:cNvSpPr/>
          <p:nvPr/>
        </p:nvSpPr>
        <p:spPr>
          <a:xfrm>
            <a:off x="2200552" y="2699125"/>
            <a:ext cx="363682" cy="363682"/>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700" b="1">
                <a:solidFill>
                  <a:srgbClr val="0070C0"/>
                </a:solidFill>
                <a:latin typeface=".VnArial" pitchFamily="34" charset="0"/>
              </a:rPr>
              <a:t>8</a:t>
            </a:r>
          </a:p>
        </p:txBody>
      </p:sp>
      <p:sp>
        <p:nvSpPr>
          <p:cNvPr id="48" name="Oval 47"/>
          <p:cNvSpPr/>
          <p:nvPr/>
        </p:nvSpPr>
        <p:spPr>
          <a:xfrm>
            <a:off x="5170837" y="2571632"/>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6</a:t>
            </a:r>
          </a:p>
        </p:txBody>
      </p:sp>
      <p:sp>
        <p:nvSpPr>
          <p:cNvPr id="49" name="Oval 48"/>
          <p:cNvSpPr/>
          <p:nvPr/>
        </p:nvSpPr>
        <p:spPr>
          <a:xfrm>
            <a:off x="4082088" y="3096063"/>
            <a:ext cx="363682" cy="363682"/>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3000" b="1">
                <a:solidFill>
                  <a:srgbClr val="0070C0"/>
                </a:solidFill>
                <a:latin typeface=".VnArial" pitchFamily="34" charset="0"/>
              </a:rPr>
              <a:t>5</a:t>
            </a:r>
          </a:p>
        </p:txBody>
      </p:sp>
      <p:sp>
        <p:nvSpPr>
          <p:cNvPr id="50" name="Oval 49"/>
          <p:cNvSpPr/>
          <p:nvPr/>
        </p:nvSpPr>
        <p:spPr>
          <a:xfrm>
            <a:off x="6806989" y="3690061"/>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7</a:t>
            </a:r>
          </a:p>
        </p:txBody>
      </p:sp>
      <p:sp>
        <p:nvSpPr>
          <p:cNvPr id="51" name="Oval 50"/>
          <p:cNvSpPr/>
          <p:nvPr/>
        </p:nvSpPr>
        <p:spPr>
          <a:xfrm>
            <a:off x="5505939" y="428986"/>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4</a:t>
            </a:r>
          </a:p>
        </p:txBody>
      </p:sp>
      <p:sp>
        <p:nvSpPr>
          <p:cNvPr id="52" name="Oval 51"/>
          <p:cNvSpPr/>
          <p:nvPr/>
        </p:nvSpPr>
        <p:spPr>
          <a:xfrm>
            <a:off x="594448" y="2967272"/>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2</a:t>
            </a:r>
          </a:p>
        </p:txBody>
      </p:sp>
      <p:sp>
        <p:nvSpPr>
          <p:cNvPr id="53" name="Oval 52"/>
          <p:cNvSpPr/>
          <p:nvPr/>
        </p:nvSpPr>
        <p:spPr>
          <a:xfrm>
            <a:off x="744729" y="1417861"/>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1</a:t>
            </a:r>
          </a:p>
        </p:txBody>
      </p:sp>
      <p:sp>
        <p:nvSpPr>
          <p:cNvPr id="54" name="Oval 53"/>
          <p:cNvSpPr/>
          <p:nvPr/>
        </p:nvSpPr>
        <p:spPr>
          <a:xfrm>
            <a:off x="3166283" y="1239025"/>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700" b="1">
                <a:solidFill>
                  <a:srgbClr val="0070C0"/>
                </a:solidFill>
                <a:latin typeface=".VnArial" pitchFamily="34" charset="0"/>
              </a:rPr>
              <a:t>3</a:t>
            </a:r>
          </a:p>
        </p:txBody>
      </p:sp>
      <p:sp>
        <p:nvSpPr>
          <p:cNvPr id="55" name="Title 1"/>
          <p:cNvSpPr txBox="1">
            <a:spLocks/>
          </p:cNvSpPr>
          <p:nvPr/>
        </p:nvSpPr>
        <p:spPr>
          <a:xfrm rot="164376">
            <a:off x="3243588" y="1613746"/>
            <a:ext cx="147342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00B050"/>
                </a:solidFill>
                <a:latin typeface="Arial-Rounded" pitchFamily="34" charset="0"/>
                <a:ea typeface="Arial-Rounded" pitchFamily="34" charset="0"/>
                <a:cs typeface="Arial-Rounded" pitchFamily="34" charset="0"/>
              </a:rPr>
              <a:t>gửi quà</a:t>
            </a:r>
          </a:p>
        </p:txBody>
      </p:sp>
      <p:sp>
        <p:nvSpPr>
          <p:cNvPr id="56" name="Title 1"/>
          <p:cNvSpPr txBox="1">
            <a:spLocks/>
          </p:cNvSpPr>
          <p:nvPr/>
        </p:nvSpPr>
        <p:spPr>
          <a:xfrm rot="807882">
            <a:off x="512972" y="3504831"/>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srgbClr val="00B050"/>
                </a:solidFill>
                <a:latin typeface="Arial-Rounded" pitchFamily="34" charset="0"/>
                <a:ea typeface="Arial-Rounded" pitchFamily="34" charset="0"/>
                <a:cs typeface="Arial-Rounded" pitchFamily="34" charset="0"/>
              </a:rPr>
              <a:t>vui vẻ</a:t>
            </a:r>
          </a:p>
        </p:txBody>
      </p:sp>
      <p:sp>
        <p:nvSpPr>
          <p:cNvPr id="57" name="Title 1"/>
          <p:cNvSpPr txBox="1">
            <a:spLocks/>
          </p:cNvSpPr>
          <p:nvPr/>
        </p:nvSpPr>
        <p:spPr>
          <a:xfrm rot="21217523">
            <a:off x="2361234" y="2994292"/>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kêu gọi</a:t>
            </a:r>
          </a:p>
        </p:txBody>
      </p:sp>
      <p:sp>
        <p:nvSpPr>
          <p:cNvPr id="58" name="Title 1"/>
          <p:cNvSpPr txBox="1">
            <a:spLocks/>
          </p:cNvSpPr>
          <p:nvPr/>
        </p:nvSpPr>
        <p:spPr>
          <a:xfrm rot="20801981">
            <a:off x="7022552" y="3804368"/>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mưu trí</a:t>
            </a:r>
          </a:p>
        </p:txBody>
      </p:sp>
      <p:sp>
        <p:nvSpPr>
          <p:cNvPr id="59" name="Title 1"/>
          <p:cNvSpPr txBox="1">
            <a:spLocks/>
          </p:cNvSpPr>
          <p:nvPr/>
        </p:nvSpPr>
        <p:spPr>
          <a:xfrm rot="21264737">
            <a:off x="5363948" y="2685198"/>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0000"/>
                </a:solidFill>
                <a:latin typeface="Arial-Rounded" pitchFamily="34" charset="0"/>
                <a:ea typeface="Arial-Rounded" pitchFamily="34" charset="0"/>
                <a:cs typeface="Arial-Rounded" pitchFamily="34" charset="0"/>
              </a:rPr>
              <a:t>cây cau</a:t>
            </a:r>
          </a:p>
        </p:txBody>
      </p:sp>
      <p:sp>
        <p:nvSpPr>
          <p:cNvPr id="60" name="Title 1"/>
          <p:cNvSpPr txBox="1">
            <a:spLocks/>
          </p:cNvSpPr>
          <p:nvPr/>
        </p:nvSpPr>
        <p:spPr>
          <a:xfrm rot="1005429">
            <a:off x="5188851" y="1097132"/>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FF19AD"/>
                </a:solidFill>
                <a:latin typeface="Arial-Rounded" pitchFamily="34" charset="0"/>
                <a:ea typeface="Arial-Rounded" pitchFamily="34" charset="0"/>
                <a:cs typeface="Arial-Rounded" pitchFamily="34" charset="0"/>
              </a:rPr>
              <a:t>ngôi sao</a:t>
            </a:r>
          </a:p>
        </p:txBody>
      </p:sp>
      <p:sp>
        <p:nvSpPr>
          <p:cNvPr id="61" name="Title 1"/>
          <p:cNvSpPr txBox="1">
            <a:spLocks/>
          </p:cNvSpPr>
          <p:nvPr/>
        </p:nvSpPr>
        <p:spPr>
          <a:xfrm rot="1056513">
            <a:off x="3938406" y="3706055"/>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srgbClr val="0070C0"/>
                </a:solidFill>
                <a:latin typeface="Arial-Rounded" pitchFamily="34" charset="0"/>
                <a:ea typeface="Arial-Rounded" pitchFamily="34" charset="0"/>
                <a:cs typeface="Arial-Rounded" pitchFamily="34" charset="0"/>
              </a:rPr>
              <a:t>chịu khó</a:t>
            </a:r>
          </a:p>
        </p:txBody>
      </p:sp>
      <p:sp>
        <p:nvSpPr>
          <p:cNvPr id="63" name="Title 1"/>
          <p:cNvSpPr txBox="1">
            <a:spLocks/>
          </p:cNvSpPr>
          <p:nvPr/>
        </p:nvSpPr>
        <p:spPr>
          <a:xfrm rot="535393">
            <a:off x="7222271" y="1798843"/>
            <a:ext cx="1592601"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a:solidFill>
                  <a:srgbClr val="00B050"/>
                </a:solidFill>
                <a:latin typeface="Arial-Rounded" pitchFamily="34" charset="0"/>
                <a:ea typeface="Arial-Rounded" pitchFamily="34" charset="0"/>
                <a:cs typeface="Arial-Rounded" pitchFamily="34" charset="0"/>
              </a:rPr>
              <a:t>kéo co</a:t>
            </a:r>
          </a:p>
        </p:txBody>
      </p:sp>
      <p:sp>
        <p:nvSpPr>
          <p:cNvPr id="64" name="Oval 63"/>
          <p:cNvSpPr/>
          <p:nvPr/>
        </p:nvSpPr>
        <p:spPr>
          <a:xfrm>
            <a:off x="7346295" y="1363094"/>
            <a:ext cx="330620" cy="330620"/>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r>
              <a:rPr lang="en-US" sz="2400" b="1">
                <a:solidFill>
                  <a:srgbClr val="0070C0"/>
                </a:solidFill>
                <a:latin typeface=".VnArial" pitchFamily="34" charset="0"/>
              </a:rPr>
              <a:t>9</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3"/>
                                        </p:tgtEl>
                                        <p:attrNameLst>
                                          <p:attrName>r</p:attrName>
                                        </p:attrNameLst>
                                      </p:cBhvr>
                                    </p:animRot>
                                    <p:animRot by="-240000">
                                      <p:cBhvr>
                                        <p:cTn id="7" dur="200" fill="hold">
                                          <p:stCondLst>
                                            <p:cond delay="200"/>
                                          </p:stCondLst>
                                        </p:cTn>
                                        <p:tgtEl>
                                          <p:spTgt spid="53"/>
                                        </p:tgtEl>
                                        <p:attrNameLst>
                                          <p:attrName>r</p:attrName>
                                        </p:attrNameLst>
                                      </p:cBhvr>
                                    </p:animRot>
                                    <p:animRot by="240000">
                                      <p:cBhvr>
                                        <p:cTn id="8" dur="200" fill="hold">
                                          <p:stCondLst>
                                            <p:cond delay="400"/>
                                          </p:stCondLst>
                                        </p:cTn>
                                        <p:tgtEl>
                                          <p:spTgt spid="53"/>
                                        </p:tgtEl>
                                        <p:attrNameLst>
                                          <p:attrName>r</p:attrName>
                                        </p:attrNameLst>
                                      </p:cBhvr>
                                    </p:animRot>
                                    <p:animRot by="-240000">
                                      <p:cBhvr>
                                        <p:cTn id="9" dur="200" fill="hold">
                                          <p:stCondLst>
                                            <p:cond delay="600"/>
                                          </p:stCondLst>
                                        </p:cTn>
                                        <p:tgtEl>
                                          <p:spTgt spid="53"/>
                                        </p:tgtEl>
                                        <p:attrNameLst>
                                          <p:attrName>r</p:attrName>
                                        </p:attrNameLst>
                                      </p:cBhvr>
                                    </p:animRot>
                                    <p:animRot by="120000">
                                      <p:cBhvr>
                                        <p:cTn id="10" dur="200" fill="hold">
                                          <p:stCondLst>
                                            <p:cond delay="800"/>
                                          </p:stCondLst>
                                        </p:cTn>
                                        <p:tgtEl>
                                          <p:spTgt spid="53"/>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childTnLst>
              </p:cTn>
              <p:nextCondLst>
                <p:cond evt="onClick" delay="0">
                  <p:tgtEl>
                    <p:spTgt spid="53"/>
                  </p:tgtEl>
                </p:cond>
              </p:nextCondLst>
            </p:seq>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54"/>
                                        </p:tgtEl>
                                        <p:attrNameLst>
                                          <p:attrName>r</p:attrName>
                                        </p:attrNameLst>
                                      </p:cBhvr>
                                    </p:animRot>
                                    <p:animRot by="-240000">
                                      <p:cBhvr>
                                        <p:cTn id="20" dur="200" fill="hold">
                                          <p:stCondLst>
                                            <p:cond delay="200"/>
                                          </p:stCondLst>
                                        </p:cTn>
                                        <p:tgtEl>
                                          <p:spTgt spid="54"/>
                                        </p:tgtEl>
                                        <p:attrNameLst>
                                          <p:attrName>r</p:attrName>
                                        </p:attrNameLst>
                                      </p:cBhvr>
                                    </p:animRot>
                                    <p:animRot by="240000">
                                      <p:cBhvr>
                                        <p:cTn id="21" dur="200" fill="hold">
                                          <p:stCondLst>
                                            <p:cond delay="400"/>
                                          </p:stCondLst>
                                        </p:cTn>
                                        <p:tgtEl>
                                          <p:spTgt spid="54"/>
                                        </p:tgtEl>
                                        <p:attrNameLst>
                                          <p:attrName>r</p:attrName>
                                        </p:attrNameLst>
                                      </p:cBhvr>
                                    </p:animRot>
                                    <p:animRot by="-240000">
                                      <p:cBhvr>
                                        <p:cTn id="22" dur="200" fill="hold">
                                          <p:stCondLst>
                                            <p:cond delay="600"/>
                                          </p:stCondLst>
                                        </p:cTn>
                                        <p:tgtEl>
                                          <p:spTgt spid="54"/>
                                        </p:tgtEl>
                                        <p:attrNameLst>
                                          <p:attrName>r</p:attrName>
                                        </p:attrNameLst>
                                      </p:cBhvr>
                                    </p:animRot>
                                    <p:animRot by="120000">
                                      <p:cBhvr>
                                        <p:cTn id="23" dur="200" fill="hold">
                                          <p:stCondLst>
                                            <p:cond delay="800"/>
                                          </p:stCondLst>
                                        </p:cTn>
                                        <p:tgtEl>
                                          <p:spTgt spid="54"/>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childTnLst>
              </p:cTn>
              <p:nextCondLst>
                <p:cond evt="onClick" delay="0">
                  <p:tgtEl>
                    <p:spTgt spid="54"/>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51"/>
                                        </p:tgtEl>
                                        <p:attrNameLst>
                                          <p:attrName>r</p:attrName>
                                        </p:attrNameLst>
                                      </p:cBhvr>
                                    </p:animRot>
                                    <p:animRot by="-240000">
                                      <p:cBhvr>
                                        <p:cTn id="32" dur="200" fill="hold">
                                          <p:stCondLst>
                                            <p:cond delay="200"/>
                                          </p:stCondLst>
                                        </p:cTn>
                                        <p:tgtEl>
                                          <p:spTgt spid="51"/>
                                        </p:tgtEl>
                                        <p:attrNameLst>
                                          <p:attrName>r</p:attrName>
                                        </p:attrNameLst>
                                      </p:cBhvr>
                                    </p:animRot>
                                    <p:animRot by="240000">
                                      <p:cBhvr>
                                        <p:cTn id="33" dur="200" fill="hold">
                                          <p:stCondLst>
                                            <p:cond delay="400"/>
                                          </p:stCondLst>
                                        </p:cTn>
                                        <p:tgtEl>
                                          <p:spTgt spid="51"/>
                                        </p:tgtEl>
                                        <p:attrNameLst>
                                          <p:attrName>r</p:attrName>
                                        </p:attrNameLst>
                                      </p:cBhvr>
                                    </p:animRot>
                                    <p:animRot by="-240000">
                                      <p:cBhvr>
                                        <p:cTn id="34" dur="200" fill="hold">
                                          <p:stCondLst>
                                            <p:cond delay="600"/>
                                          </p:stCondLst>
                                        </p:cTn>
                                        <p:tgtEl>
                                          <p:spTgt spid="51"/>
                                        </p:tgtEl>
                                        <p:attrNameLst>
                                          <p:attrName>r</p:attrName>
                                        </p:attrNameLst>
                                      </p:cBhvr>
                                    </p:animRot>
                                    <p:animRot by="120000">
                                      <p:cBhvr>
                                        <p:cTn id="35" dur="200" fill="hold">
                                          <p:stCondLst>
                                            <p:cond delay="800"/>
                                          </p:stCondLst>
                                        </p:cTn>
                                        <p:tgtEl>
                                          <p:spTgt spid="51"/>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49"/>
                                        </p:tgtEl>
                                        <p:attrNameLst>
                                          <p:attrName>r</p:attrName>
                                        </p:attrNameLst>
                                      </p:cBhvr>
                                    </p:animRot>
                                    <p:animRot by="-240000">
                                      <p:cBhvr>
                                        <p:cTn id="45" dur="200" fill="hold">
                                          <p:stCondLst>
                                            <p:cond delay="200"/>
                                          </p:stCondLst>
                                        </p:cTn>
                                        <p:tgtEl>
                                          <p:spTgt spid="49"/>
                                        </p:tgtEl>
                                        <p:attrNameLst>
                                          <p:attrName>r</p:attrName>
                                        </p:attrNameLst>
                                      </p:cBhvr>
                                    </p:animRot>
                                    <p:animRot by="240000">
                                      <p:cBhvr>
                                        <p:cTn id="46" dur="200" fill="hold">
                                          <p:stCondLst>
                                            <p:cond delay="400"/>
                                          </p:stCondLst>
                                        </p:cTn>
                                        <p:tgtEl>
                                          <p:spTgt spid="49"/>
                                        </p:tgtEl>
                                        <p:attrNameLst>
                                          <p:attrName>r</p:attrName>
                                        </p:attrNameLst>
                                      </p:cBhvr>
                                    </p:animRot>
                                    <p:animRot by="-240000">
                                      <p:cBhvr>
                                        <p:cTn id="47" dur="200" fill="hold">
                                          <p:stCondLst>
                                            <p:cond delay="600"/>
                                          </p:stCondLst>
                                        </p:cTn>
                                        <p:tgtEl>
                                          <p:spTgt spid="49"/>
                                        </p:tgtEl>
                                        <p:attrNameLst>
                                          <p:attrName>r</p:attrName>
                                        </p:attrNameLst>
                                      </p:cBhvr>
                                    </p:animRot>
                                    <p:animRot by="120000">
                                      <p:cBhvr>
                                        <p:cTn id="48" dur="200" fill="hold">
                                          <p:stCondLst>
                                            <p:cond delay="800"/>
                                          </p:stCondLst>
                                        </p:cTn>
                                        <p:tgtEl>
                                          <p:spTgt spid="49"/>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64"/>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64"/>
                                        </p:tgtEl>
                                        <p:attrNameLst>
                                          <p:attrName>r</p:attrName>
                                        </p:attrNameLst>
                                      </p:cBhvr>
                                    </p:animRot>
                                    <p:animRot by="-240000">
                                      <p:cBhvr>
                                        <p:cTn id="58" dur="200" fill="hold">
                                          <p:stCondLst>
                                            <p:cond delay="200"/>
                                          </p:stCondLst>
                                        </p:cTn>
                                        <p:tgtEl>
                                          <p:spTgt spid="64"/>
                                        </p:tgtEl>
                                        <p:attrNameLst>
                                          <p:attrName>r</p:attrName>
                                        </p:attrNameLst>
                                      </p:cBhvr>
                                    </p:animRot>
                                    <p:animRot by="240000">
                                      <p:cBhvr>
                                        <p:cTn id="59" dur="200" fill="hold">
                                          <p:stCondLst>
                                            <p:cond delay="400"/>
                                          </p:stCondLst>
                                        </p:cTn>
                                        <p:tgtEl>
                                          <p:spTgt spid="64"/>
                                        </p:tgtEl>
                                        <p:attrNameLst>
                                          <p:attrName>r</p:attrName>
                                        </p:attrNameLst>
                                      </p:cBhvr>
                                    </p:animRot>
                                    <p:animRot by="-240000">
                                      <p:cBhvr>
                                        <p:cTn id="60" dur="200" fill="hold">
                                          <p:stCondLst>
                                            <p:cond delay="600"/>
                                          </p:stCondLst>
                                        </p:cTn>
                                        <p:tgtEl>
                                          <p:spTgt spid="64"/>
                                        </p:tgtEl>
                                        <p:attrNameLst>
                                          <p:attrName>r</p:attrName>
                                        </p:attrNameLst>
                                      </p:cBhvr>
                                    </p:animRot>
                                    <p:animRot by="120000">
                                      <p:cBhvr>
                                        <p:cTn id="61" dur="200" fill="hold">
                                          <p:stCondLst>
                                            <p:cond delay="800"/>
                                          </p:stCondLst>
                                        </p:cTn>
                                        <p:tgtEl>
                                          <p:spTgt spid="64"/>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childTnLst>
                          </p:cTn>
                        </p:par>
                      </p:childTnLst>
                    </p:cTn>
                  </p:par>
                </p:childTnLst>
              </p:cTn>
              <p:nextCondLst>
                <p:cond evt="onClick" delay="0">
                  <p:tgtEl>
                    <p:spTgt spid="64"/>
                  </p:tgtEl>
                </p:cond>
              </p:nextCondLst>
            </p:seq>
            <p:seq concurrent="1" nextAc="seek">
              <p:cTn id="66" restart="whenNotActive" fill="hold" evtFilter="cancelBubble" nodeType="interactiveSeq">
                <p:stCondLst>
                  <p:cond evt="onClick" delay="0">
                    <p:tgtEl>
                      <p:spTgt spid="48"/>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8"/>
                                        </p:tgtEl>
                                        <p:attrNameLst>
                                          <p:attrName>r</p:attrName>
                                        </p:attrNameLst>
                                      </p:cBhvr>
                                    </p:animRot>
                                    <p:animRot by="-240000">
                                      <p:cBhvr>
                                        <p:cTn id="71" dur="200" fill="hold">
                                          <p:stCondLst>
                                            <p:cond delay="200"/>
                                          </p:stCondLst>
                                        </p:cTn>
                                        <p:tgtEl>
                                          <p:spTgt spid="48"/>
                                        </p:tgtEl>
                                        <p:attrNameLst>
                                          <p:attrName>r</p:attrName>
                                        </p:attrNameLst>
                                      </p:cBhvr>
                                    </p:animRot>
                                    <p:animRot by="240000">
                                      <p:cBhvr>
                                        <p:cTn id="72" dur="200" fill="hold">
                                          <p:stCondLst>
                                            <p:cond delay="400"/>
                                          </p:stCondLst>
                                        </p:cTn>
                                        <p:tgtEl>
                                          <p:spTgt spid="48"/>
                                        </p:tgtEl>
                                        <p:attrNameLst>
                                          <p:attrName>r</p:attrName>
                                        </p:attrNameLst>
                                      </p:cBhvr>
                                    </p:animRot>
                                    <p:animRot by="-240000">
                                      <p:cBhvr>
                                        <p:cTn id="73" dur="200" fill="hold">
                                          <p:stCondLst>
                                            <p:cond delay="600"/>
                                          </p:stCondLst>
                                        </p:cTn>
                                        <p:tgtEl>
                                          <p:spTgt spid="48"/>
                                        </p:tgtEl>
                                        <p:attrNameLst>
                                          <p:attrName>r</p:attrName>
                                        </p:attrNameLst>
                                      </p:cBhvr>
                                    </p:animRot>
                                    <p:animRot by="120000">
                                      <p:cBhvr>
                                        <p:cTn id="74" dur="200" fill="hold">
                                          <p:stCondLst>
                                            <p:cond delay="800"/>
                                          </p:stCondLst>
                                        </p:cTn>
                                        <p:tgtEl>
                                          <p:spTgt spid="48"/>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childTnLst>
                          </p:cTn>
                        </p:par>
                      </p:childTnLst>
                    </p:cTn>
                  </p:par>
                </p:childTnLst>
              </p:cTn>
              <p:nextCondLst>
                <p:cond evt="onClick" delay="0">
                  <p:tgtEl>
                    <p:spTgt spid="48"/>
                  </p:tgtEl>
                </p:cond>
              </p:nextCondLst>
            </p:seq>
            <p:seq concurrent="1" nextAc="seek">
              <p:cTn id="79" restart="whenNotActive" fill="hold" evtFilter="cancelBubble" nodeType="interactiveSeq">
                <p:stCondLst>
                  <p:cond evt="onClick" delay="0">
                    <p:tgtEl>
                      <p:spTgt spid="50"/>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50"/>
                                        </p:tgtEl>
                                        <p:attrNameLst>
                                          <p:attrName>r</p:attrName>
                                        </p:attrNameLst>
                                      </p:cBhvr>
                                    </p:animRot>
                                    <p:animRot by="-240000">
                                      <p:cBhvr>
                                        <p:cTn id="84" dur="200" fill="hold">
                                          <p:stCondLst>
                                            <p:cond delay="200"/>
                                          </p:stCondLst>
                                        </p:cTn>
                                        <p:tgtEl>
                                          <p:spTgt spid="50"/>
                                        </p:tgtEl>
                                        <p:attrNameLst>
                                          <p:attrName>r</p:attrName>
                                        </p:attrNameLst>
                                      </p:cBhvr>
                                    </p:animRot>
                                    <p:animRot by="240000">
                                      <p:cBhvr>
                                        <p:cTn id="85" dur="200" fill="hold">
                                          <p:stCondLst>
                                            <p:cond delay="400"/>
                                          </p:stCondLst>
                                        </p:cTn>
                                        <p:tgtEl>
                                          <p:spTgt spid="50"/>
                                        </p:tgtEl>
                                        <p:attrNameLst>
                                          <p:attrName>r</p:attrName>
                                        </p:attrNameLst>
                                      </p:cBhvr>
                                    </p:animRot>
                                    <p:animRot by="-240000">
                                      <p:cBhvr>
                                        <p:cTn id="86" dur="200" fill="hold">
                                          <p:stCondLst>
                                            <p:cond delay="600"/>
                                          </p:stCondLst>
                                        </p:cTn>
                                        <p:tgtEl>
                                          <p:spTgt spid="50"/>
                                        </p:tgtEl>
                                        <p:attrNameLst>
                                          <p:attrName>r</p:attrName>
                                        </p:attrNameLst>
                                      </p:cBhvr>
                                    </p:animRot>
                                    <p:animRot by="120000">
                                      <p:cBhvr>
                                        <p:cTn id="87" dur="200" fill="hold">
                                          <p:stCondLst>
                                            <p:cond delay="800"/>
                                          </p:stCondLst>
                                        </p:cTn>
                                        <p:tgtEl>
                                          <p:spTgt spid="50"/>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childTnLst>
                          </p:cTn>
                        </p:par>
                      </p:childTnLst>
                    </p:cTn>
                  </p:par>
                </p:childTnLst>
              </p:cTn>
              <p:nextCondLst>
                <p:cond evt="onClick" delay="0">
                  <p:tgtEl>
                    <p:spTgt spid="50"/>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47"/>
                                        </p:tgtEl>
                                        <p:attrNameLst>
                                          <p:attrName>r</p:attrName>
                                        </p:attrNameLst>
                                      </p:cBhvr>
                                    </p:animRot>
                                    <p:animRot by="-240000">
                                      <p:cBhvr>
                                        <p:cTn id="97" dur="200" fill="hold">
                                          <p:stCondLst>
                                            <p:cond delay="200"/>
                                          </p:stCondLst>
                                        </p:cTn>
                                        <p:tgtEl>
                                          <p:spTgt spid="47"/>
                                        </p:tgtEl>
                                        <p:attrNameLst>
                                          <p:attrName>r</p:attrName>
                                        </p:attrNameLst>
                                      </p:cBhvr>
                                    </p:animRot>
                                    <p:animRot by="240000">
                                      <p:cBhvr>
                                        <p:cTn id="98" dur="200" fill="hold">
                                          <p:stCondLst>
                                            <p:cond delay="400"/>
                                          </p:stCondLst>
                                        </p:cTn>
                                        <p:tgtEl>
                                          <p:spTgt spid="47"/>
                                        </p:tgtEl>
                                        <p:attrNameLst>
                                          <p:attrName>r</p:attrName>
                                        </p:attrNameLst>
                                      </p:cBhvr>
                                    </p:animRot>
                                    <p:animRot by="-240000">
                                      <p:cBhvr>
                                        <p:cTn id="99" dur="200" fill="hold">
                                          <p:stCondLst>
                                            <p:cond delay="600"/>
                                          </p:stCondLst>
                                        </p:cTn>
                                        <p:tgtEl>
                                          <p:spTgt spid="47"/>
                                        </p:tgtEl>
                                        <p:attrNameLst>
                                          <p:attrName>r</p:attrName>
                                        </p:attrNameLst>
                                      </p:cBhvr>
                                    </p:animRot>
                                    <p:animRot by="120000">
                                      <p:cBhvr>
                                        <p:cTn id="100" dur="200" fill="hold">
                                          <p:stCondLst>
                                            <p:cond delay="800"/>
                                          </p:stCondLst>
                                        </p:cTn>
                                        <p:tgtEl>
                                          <p:spTgt spid="47"/>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childTnLst>
                          </p:cTn>
                        </p:par>
                      </p:childTnLst>
                    </p:cTn>
                  </p:par>
                </p:childTnLst>
              </p:cTn>
              <p:nextCondLst>
                <p:cond evt="onClick" delay="0">
                  <p:tgtEl>
                    <p:spTgt spid="47"/>
                  </p:tgtEl>
                </p:cond>
              </p:nextCondLst>
            </p:seq>
            <p:seq concurrent="1" nextAc="seek">
              <p:cTn id="105" restart="whenNotActive" fill="hold" evtFilter="cancelBubble" nodeType="interactiveSeq">
                <p:stCondLst>
                  <p:cond evt="onClick" delay="0">
                    <p:tgtEl>
                      <p:spTgt spid="52"/>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52"/>
                                        </p:tgtEl>
                                        <p:attrNameLst>
                                          <p:attrName>r</p:attrName>
                                        </p:attrNameLst>
                                      </p:cBhvr>
                                    </p:animRot>
                                    <p:animRot by="-240000">
                                      <p:cBhvr>
                                        <p:cTn id="110" dur="200" fill="hold">
                                          <p:stCondLst>
                                            <p:cond delay="200"/>
                                          </p:stCondLst>
                                        </p:cTn>
                                        <p:tgtEl>
                                          <p:spTgt spid="52"/>
                                        </p:tgtEl>
                                        <p:attrNameLst>
                                          <p:attrName>r</p:attrName>
                                        </p:attrNameLst>
                                      </p:cBhvr>
                                    </p:animRot>
                                    <p:animRot by="240000">
                                      <p:cBhvr>
                                        <p:cTn id="111" dur="200" fill="hold">
                                          <p:stCondLst>
                                            <p:cond delay="400"/>
                                          </p:stCondLst>
                                        </p:cTn>
                                        <p:tgtEl>
                                          <p:spTgt spid="52"/>
                                        </p:tgtEl>
                                        <p:attrNameLst>
                                          <p:attrName>r</p:attrName>
                                        </p:attrNameLst>
                                      </p:cBhvr>
                                    </p:animRot>
                                    <p:animRot by="-240000">
                                      <p:cBhvr>
                                        <p:cTn id="112" dur="200" fill="hold">
                                          <p:stCondLst>
                                            <p:cond delay="600"/>
                                          </p:stCondLst>
                                        </p:cTn>
                                        <p:tgtEl>
                                          <p:spTgt spid="52"/>
                                        </p:tgtEl>
                                        <p:attrNameLst>
                                          <p:attrName>r</p:attrName>
                                        </p:attrNameLst>
                                      </p:cBhvr>
                                    </p:animRot>
                                    <p:animRot by="120000">
                                      <p:cBhvr>
                                        <p:cTn id="113" dur="200" fill="hold">
                                          <p:stCondLst>
                                            <p:cond delay="800"/>
                                          </p:stCondLst>
                                        </p:cTn>
                                        <p:tgtEl>
                                          <p:spTgt spid="52"/>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500"/>
                                        <p:tgtEl>
                                          <p:spTgt spid="56"/>
                                        </p:tgtEl>
                                      </p:cBhvr>
                                    </p:animEffect>
                                  </p:childTnLst>
                                </p:cTn>
                              </p:par>
                            </p:childTnLst>
                          </p:cTn>
                        </p:par>
                      </p:childTnLst>
                    </p:cTn>
                  </p:par>
                </p:childTnLst>
              </p:cTn>
              <p:nextCondLst>
                <p:cond evt="onClick" delay="0">
                  <p:tgtEl>
                    <p:spTgt spid="52"/>
                  </p:tgtEl>
                </p:cond>
              </p:nextCondLst>
            </p:seq>
          </p:childTnLst>
        </p:cTn>
      </p:par>
    </p:tnLst>
    <p:bldLst>
      <p:bldP spid="46" grpId="0"/>
      <p:bldP spid="47"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P spid="59" grpId="0"/>
      <p:bldP spid="60" grpId="0"/>
      <p:bldP spid="61" grpId="0"/>
      <p:bldP spid="63" grpId="0"/>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ướng dẫn: Trò chơi Kéo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5750"/>
            <a:ext cx="6479662" cy="453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2913" y="514350"/>
            <a:ext cx="8229600" cy="4079939"/>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4050" kern="1200">
                <a:solidFill>
                  <a:prstClr val="black"/>
                </a:solidFill>
                <a:latin typeface="Arial-Rounded" pitchFamily="34" charset="0"/>
                <a:ea typeface="Arial-Rounded" pitchFamily="34" charset="0"/>
                <a:cs typeface="Arial-Rounded" pitchFamily="34" charset="0"/>
              </a:rPr>
              <a:t>	Nghỉ hè, nhà Hà đi Tam Đảo. Khi tán cây, ngọn cỏ còn thiu thiu ngủ, Hà đã dậy ngắm mây mù. Đến trưa, trời như vào thu. Mùa hè ở Tam đảo quả là dễ chịu.</a:t>
            </a:r>
          </a:p>
        </p:txBody>
      </p:sp>
      <p:cxnSp>
        <p:nvCxnSpPr>
          <p:cNvPr id="4" name="Straight Connector 3"/>
          <p:cNvCxnSpPr/>
          <p:nvPr/>
        </p:nvCxnSpPr>
        <p:spPr>
          <a:xfrm flipH="1">
            <a:off x="8401050" y="971551"/>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194793" y="585788"/>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1</a:t>
            </a:r>
          </a:p>
        </p:txBody>
      </p:sp>
      <p:sp>
        <p:nvSpPr>
          <p:cNvPr id="6" name="Oval 5"/>
          <p:cNvSpPr/>
          <p:nvPr/>
        </p:nvSpPr>
        <p:spPr>
          <a:xfrm>
            <a:off x="442913" y="1354169"/>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8401050" y="2238565"/>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15100" y="2849785"/>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7163" y="2707908"/>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6232327" y="3634882"/>
            <a:ext cx="171450" cy="61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515100" y="3321986"/>
            <a:ext cx="5715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a:solidFill>
                  <a:prstClr val="black"/>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m Đảo - Kỳ nghỉ lý tưởng cho gia đình và bè bạn | Mytour.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86" y="392716"/>
            <a:ext cx="7507708" cy="4252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ám phá Tam Đảo Vĩnh Phúc - Thị trấn sương mù - BlogAn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6" y="171450"/>
            <a:ext cx="91439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2913" y="228600"/>
            <a:ext cx="8229600" cy="33147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4050" kern="1200">
                <a:solidFill>
                  <a:prstClr val="black"/>
                </a:solidFill>
                <a:latin typeface="Arial-Rounded" pitchFamily="34" charset="0"/>
                <a:ea typeface="Arial-Rounded" pitchFamily="34" charset="0"/>
                <a:cs typeface="Arial-Rounded" pitchFamily="34" charset="0"/>
              </a:rPr>
              <a:t>	Nghỉ hè, nhà Hà đi Tam Đảo. Khi tán cây, ngọn cỏ còn thiu thiu ngủ, Hà đã dậy ngắm mây mù. Đến trưa, trời như vào thu. Mùa hè ở Tam đảo quả là dễ chịu.</a:t>
            </a:r>
          </a:p>
        </p:txBody>
      </p:sp>
      <p:cxnSp>
        <p:nvCxnSpPr>
          <p:cNvPr id="3" name="Straight Connector 2"/>
          <p:cNvCxnSpPr/>
          <p:nvPr/>
        </p:nvCxnSpPr>
        <p:spPr>
          <a:xfrm>
            <a:off x="5595354" y="971550"/>
            <a:ext cx="1891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64967" y="4016804"/>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Nghỉ hè, nhà Hà đi đâu?</a:t>
            </a:r>
          </a:p>
        </p:txBody>
      </p:sp>
      <p:cxnSp>
        <p:nvCxnSpPr>
          <p:cNvPr id="8" name="Straight Connector 7"/>
          <p:cNvCxnSpPr/>
          <p:nvPr/>
        </p:nvCxnSpPr>
        <p:spPr>
          <a:xfrm>
            <a:off x="628650" y="1543050"/>
            <a:ext cx="76009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86262" y="2743200"/>
            <a:ext cx="3843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71250" y="3443288"/>
            <a:ext cx="28520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6954" y="4016803"/>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Hà ngắm mây mù khi nào?</a:t>
            </a:r>
          </a:p>
        </p:txBody>
      </p:sp>
      <p:sp>
        <p:nvSpPr>
          <p:cNvPr id="16" name="Rounded Rectangle 15"/>
          <p:cNvSpPr/>
          <p:nvPr/>
        </p:nvSpPr>
        <p:spPr>
          <a:xfrm>
            <a:off x="479931" y="4016803"/>
            <a:ext cx="8198536" cy="99185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Mùa hè ở Tam Đảo như thế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m Đảo - Thị Trấn Sương Mù - Cảnh Đẹp VIỆT NAM - Flycam 4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725" y="28575"/>
            <a:ext cx="8940015" cy="5029200"/>
          </a:xfrm>
        </p:spPr>
      </p:pic>
    </p:spTree>
    <p:extLst>
      <p:ext uri="{BB962C8B-B14F-4D97-AF65-F5344CB8AC3E}">
        <p14:creationId xmlns:p14="http://schemas.microsoft.com/office/powerpoint/2010/main" val="6336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1311" y="3218425"/>
            <a:ext cx="2114156" cy="183629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7204829" y="3329081"/>
            <a:ext cx="1927860" cy="180388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371600" y="114300"/>
            <a:ext cx="6594231" cy="3414713"/>
          </a:xfrm>
          <a:prstGeom prst="rect">
            <a:avLst/>
          </a:prstGeom>
        </p:spPr>
      </p:pic>
      <p:sp>
        <p:nvSpPr>
          <p:cNvPr id="5" name="Title 4"/>
          <p:cNvSpPr>
            <a:spLocks noGrp="1"/>
          </p:cNvSpPr>
          <p:nvPr>
            <p:ph type="title"/>
          </p:nvPr>
        </p:nvSpPr>
        <p:spPr>
          <a:xfrm>
            <a:off x="507988" y="2113536"/>
            <a:ext cx="7867189" cy="994172"/>
          </a:xfrm>
        </p:spPr>
        <p:txBody>
          <a:bodyPr>
            <a:noAutofit/>
          </a:bodyPr>
          <a:lstStyle/>
          <a:p>
            <a:pPr algn="ctr"/>
            <a:r>
              <a:rPr lang="en-US" sz="72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11311" y="1440282"/>
            <a:ext cx="6896100" cy="22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54824" y="2194949"/>
            <a:ext cx="10124706" cy="1269431"/>
          </a:xfrm>
          <a:prstGeom prst="rect">
            <a:avLst/>
          </a:prstGeom>
          <a:noFill/>
        </p:spPr>
        <p:txBody>
          <a:bodyPr wrap="square" lIns="91294" tIns="45647" rIns="91294" bIns="45647" rtlCol="0">
            <a:spAutoFit/>
          </a:bodyPr>
          <a:lstStyle/>
          <a:p>
            <a:pPr algn="ctr" defTabSz="685800">
              <a:buClrTx/>
            </a:pPr>
            <a:r>
              <a:rPr lang="vi-VN" sz="7650" kern="1200" dirty="0">
                <a:solidFill>
                  <a:srgbClr val="FF0000"/>
                </a:solidFill>
                <a:latin typeface="HP001 4 hàng" pitchFamily="34" charset="0"/>
                <a:ea typeface="+mn-ea"/>
                <a:cs typeface="+mn-cs"/>
              </a:rPr>
              <a:t> Tàu </a:t>
            </a:r>
            <a:r>
              <a:rPr lang="el-GR" sz="7650" kern="1200" dirty="0">
                <a:solidFill>
                  <a:srgbClr val="FF0000"/>
                </a:solidFill>
                <a:latin typeface="HP001 4 hàng" pitchFamily="34" charset="0"/>
                <a:ea typeface="+mn-ea"/>
                <a:cs typeface="+mn-cs"/>
              </a:rPr>
              <a:t>Ζ΄</a:t>
            </a:r>
            <a:r>
              <a:rPr lang="vi-VN" sz="7650" kern="1200" dirty="0">
                <a:solidFill>
                  <a:srgbClr val="FF0000"/>
                </a:solidFill>
                <a:latin typeface="HP001 4 hàng" pitchFamily="34" charset="0"/>
                <a:ea typeface="+mn-ea"/>
                <a:cs typeface="+mn-cs"/>
              </a:rPr>
              <a:t>o đậu </a:t>
            </a:r>
            <a:r>
              <a:rPr lang="el-GR" sz="7650" kern="1200" dirty="0">
                <a:solidFill>
                  <a:srgbClr val="FF0000"/>
                </a:solidFill>
                <a:latin typeface="HP001 4 hàng" pitchFamily="34" charset="0"/>
                <a:ea typeface="+mn-ea"/>
                <a:cs typeface="+mn-cs"/>
              </a:rPr>
              <a:t>ωϊ</a:t>
            </a:r>
            <a:r>
              <a:rPr lang="vi-VN" sz="7650" kern="1200" dirty="0">
                <a:solidFill>
                  <a:srgbClr val="FF0000"/>
                </a:solidFill>
                <a:latin typeface="HP001 4 hàng" pitchFamily="34" charset="0"/>
                <a:ea typeface="+mn-ea"/>
                <a:cs typeface="+mn-cs"/>
              </a:rPr>
              <a:t>n bờ</a:t>
            </a:r>
            <a:r>
              <a:rPr lang="en-US" sz="7650" kern="1200" dirty="0">
                <a:solidFill>
                  <a:srgbClr val="FF0000"/>
                </a:solidFill>
                <a:latin typeface="HP001 4 hàng" pitchFamily="34" charset="0"/>
                <a:ea typeface="+mn-ea"/>
                <a:cs typeface="+mn-cs"/>
              </a:rPr>
              <a:t>.</a:t>
            </a:r>
          </a:p>
        </p:txBody>
      </p:sp>
      <p:grpSp>
        <p:nvGrpSpPr>
          <p:cNvPr id="16" name="Group 15"/>
          <p:cNvGrpSpPr/>
          <p:nvPr/>
        </p:nvGrpSpPr>
        <p:grpSpPr>
          <a:xfrm>
            <a:off x="172858" y="152567"/>
            <a:ext cx="1965938" cy="705889"/>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2</a:t>
              </a: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6907411" y="1440282"/>
            <a:ext cx="2225279" cy="22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0250" y="285751"/>
            <a:ext cx="4969846" cy="4969847"/>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2858" y="152567"/>
            <a:ext cx="2536682" cy="705889"/>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kern="1200">
                  <a:solidFill>
                    <a:prstClr val="black"/>
                  </a:solidFill>
                  <a:latin typeface="Arial Rounded MT Bold" pitchFamily="34" charset="0"/>
                  <a:ea typeface="Arial-Rounded" pitchFamily="34" charset="0"/>
                  <a:cs typeface="Arial-Rounded" pitchFamily="34" charset="0"/>
                </a:rPr>
                <a:t>3</a:t>
              </a:r>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039" t="28385" r="30454" b="27604"/>
          <a:stretch/>
        </p:blipFill>
        <p:spPr bwMode="auto">
          <a:xfrm>
            <a:off x="1618495" y="1085849"/>
            <a:ext cx="5772150" cy="370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20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803665" y="2288399"/>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p:blipFill>
        <p:spPr bwMode="auto">
          <a:xfrm>
            <a:off x="3523483" y="1"/>
            <a:ext cx="4714078" cy="53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1289548" y="3973054"/>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286501" y="3616698"/>
            <a:ext cx="1273828" cy="147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289547" y="124105"/>
            <a:ext cx="3475200" cy="165735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Trời</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lạnh</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nên</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nhặt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ít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hạt</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dẻ</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trữ</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đông</a:t>
            </a:r>
            <a:r>
              <a:rPr lang="en-US" sz="18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3679224" y="3907241"/>
            <a:ext cx="2607276" cy="1183955"/>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Vâng</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Bây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ngay</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thôi</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500" b="1"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mẹ</a:t>
            </a:r>
            <a:r>
              <a:rPr lang="en-US" sz="1500" b="1"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1742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366428" y="1021550"/>
            <a:ext cx="6369012" cy="2189677"/>
            <a:chOff x="1868200" y="2198564"/>
            <a:chExt cx="8492016"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54108"/>
            </a:xfrm>
            <a:prstGeom prst="rect">
              <a:avLst/>
            </a:prstGeom>
            <a:noFill/>
          </p:spPr>
          <p:txBody>
            <a:bodyPr wrap="square" rtlCol="0">
              <a:spAutoFit/>
            </a:bodyPr>
            <a:lstStyle/>
            <a:p>
              <a:pPr algn="ctr" defTabSz="342900">
                <a:buClrTx/>
                <a:defRPr/>
              </a:pPr>
              <a:r>
                <a:rPr lang="en-US" sz="4050" b="1" kern="1200"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a:t>
              </a:r>
              <a:r>
                <a:rPr lang="en-US" sz="4050" b="1" kern="1200"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50" b="1" kern="1200"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chuyện</a:t>
              </a:r>
              <a:endParaRPr lang="en-US" sz="4050" b="1" kern="1200"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1873099" y="3464243"/>
              <a:ext cx="8377513" cy="1231107"/>
            </a:xfrm>
            <a:prstGeom prst="rect">
              <a:avLst/>
            </a:prstGeom>
            <a:noFill/>
          </p:spPr>
          <p:txBody>
            <a:bodyPr wrap="square" rtlCol="0">
              <a:spAutoFit/>
            </a:bodyPr>
            <a:lstStyle/>
            <a:p>
              <a:pPr algn="ctr" defTabSz="342900">
                <a:buClrTx/>
                <a:defRPr/>
              </a:pP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Sự</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tích</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hoa</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cúc</a:t>
              </a:r>
              <a:r>
                <a:rPr lang="en-US" sz="5400" b="1" kern="1200" dirty="0">
                  <a:ln w="0"/>
                  <a:solidFill>
                    <a:srgbClr val="AA4A30"/>
                  </a:solidFill>
                  <a:effectLst>
                    <a:outerShdw blurRad="38100" dist="25400" dir="5400000" algn="ctr" rotWithShape="0">
                      <a:srgbClr val="6E747A">
                        <a:alpha val="43000"/>
                      </a:srgbClr>
                    </a:outerShdw>
                  </a:effectLst>
                  <a:latin typeface="Calibri"/>
                  <a:ea typeface="+mn-ea"/>
                  <a:cs typeface="+mn-cs"/>
                </a:rPr>
                <a:t> </a:t>
              </a:r>
              <a:r>
                <a:rPr lang="en-US" sz="5400" b="1" kern="1200" dirty="0" err="1">
                  <a:ln w="0"/>
                  <a:solidFill>
                    <a:srgbClr val="AA4A30"/>
                  </a:solidFill>
                  <a:effectLst>
                    <a:outerShdw blurRad="38100" dist="25400" dir="5400000" algn="ctr" rotWithShape="0">
                      <a:srgbClr val="6E747A">
                        <a:alpha val="43000"/>
                      </a:srgbClr>
                    </a:outerShdw>
                  </a:effectLst>
                  <a:latin typeface="Calibri"/>
                  <a:ea typeface="+mn-ea"/>
                  <a:cs typeface="+mn-cs"/>
                </a:rPr>
                <a:t>trắng</a:t>
              </a:r>
              <a:endParaRPr lang="en-US" sz="4500" kern="1200" dirty="0">
                <a:ln w="0"/>
                <a:solidFill>
                  <a:prstClr val="black"/>
                </a:solidFill>
                <a:effectLst>
                  <a:outerShdw blurRad="38100" dist="25400" dir="5400000" algn="ctr" rotWithShape="0">
                    <a:srgbClr val="6E747A">
                      <a:alpha val="43000"/>
                    </a:srgbClr>
                  </a:outerShdw>
                </a:effectLst>
                <a:latin typeface="HP-211" panose="020B0803050302020204" pitchFamily="34" charset="0"/>
                <a:ea typeface="+mn-ea"/>
                <a:cs typeface="+mn-cs"/>
              </a:endParaRPr>
            </a:p>
          </p:txBody>
        </p:sp>
      </p:grpSp>
    </p:spTree>
    <p:extLst>
      <p:ext uri="{BB962C8B-B14F-4D97-AF65-F5344CB8AC3E}">
        <p14:creationId xmlns:p14="http://schemas.microsoft.com/office/powerpoint/2010/main" val="292318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lớp 1] Bài 45_ Sự tích hoa cúc trắng _ Sách Kết nối tri thức với cuộc sống.">
            <a:hlinkClick r:id="" action="ppaction://media"/>
            <a:extLst>
              <a:ext uri="{FF2B5EF4-FFF2-40B4-BE49-F238E27FC236}">
                <a16:creationId xmlns:a16="http://schemas.microsoft.com/office/drawing/2014/main" id="{AFAA65E3-1D49-4122-8443-50A4EFCF0E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43656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73"/>
            <a:ext cx="1901582" cy="62554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89386"/>
            <a:ext cx="3559933" cy="54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45" y="564380"/>
            <a:ext cx="2321369" cy="23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755" y="632058"/>
            <a:ext cx="2601557" cy="21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574" y="2643758"/>
            <a:ext cx="2508161" cy="22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3733" y="2690455"/>
            <a:ext cx="2226618" cy="21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106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67494"/>
            <a:ext cx="429629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5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7494"/>
            <a:ext cx="5034359" cy="455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70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0"/>
            <a:ext cx="5040560" cy="478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15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9860"/>
            <a:ext cx="4517179" cy="471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3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323" y="22694"/>
            <a:ext cx="1901582" cy="625540"/>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755" y="105562"/>
            <a:ext cx="3559933" cy="54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45" y="564380"/>
            <a:ext cx="2321369" cy="23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755" y="632058"/>
            <a:ext cx="2601557" cy="21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574" y="2643758"/>
            <a:ext cx="2508161" cy="22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3733" y="2690455"/>
            <a:ext cx="2226618" cy="21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17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143750" cy="2914650"/>
          </a:xfrm>
        </p:spPr>
        <p:txBody>
          <a:bodyPr>
            <a:noAutofit/>
          </a:bodyPr>
          <a:lstStyle/>
          <a:p>
            <a:pPr algn="l"/>
            <a:r>
              <a:rPr lang="en-US" sz="4050" u="sng">
                <a:solidFill>
                  <a:srgbClr val="002060"/>
                </a:solidFill>
                <a:latin typeface="Arial-Rounded" pitchFamily="34" charset="0"/>
                <a:ea typeface="Arial-Rounded" pitchFamily="34" charset="0"/>
                <a:cs typeface="Arial-Rounded" pitchFamily="34" charset="0"/>
              </a:rPr>
              <a:t>Nội dung: </a:t>
            </a:r>
            <a:r>
              <a:rPr lang="en-US" sz="4050">
                <a:solidFill>
                  <a:srgbClr val="002060"/>
                </a:solidFill>
                <a:latin typeface="Arial-Rounded" pitchFamily="34" charset="0"/>
                <a:ea typeface="Arial-Rounded" pitchFamily="34" charset="0"/>
                <a:cs typeface="Arial-Rounded" pitchFamily="34" charset="0"/>
              </a:rPr>
              <a:t/>
            </a:r>
            <a:br>
              <a:rPr lang="en-US" sz="4050">
                <a:solidFill>
                  <a:srgbClr val="002060"/>
                </a:solidFill>
                <a:latin typeface="Arial-Rounded" pitchFamily="34" charset="0"/>
                <a:ea typeface="Arial-Rounded" pitchFamily="34" charset="0"/>
                <a:cs typeface="Arial-Rounded" pitchFamily="34" charset="0"/>
              </a:rPr>
            </a:br>
            <a:r>
              <a:rPr lang="en-US" sz="4050">
                <a:solidFill>
                  <a:srgbClr val="002060"/>
                </a:solidFill>
                <a:latin typeface="Arial-Rounded" pitchFamily="34" charset="0"/>
                <a:ea typeface="Arial-Rounded" pitchFamily="34" charset="0"/>
                <a:cs typeface="Arial-Rounded" pitchFamily="34" charset="0"/>
              </a:rPr>
              <a:t>	Ca ngợi tấm lòng hiếu thảo của cô bé đối với người mẹ. </a:t>
            </a:r>
          </a:p>
        </p:txBody>
      </p:sp>
    </p:spTree>
    <p:extLst>
      <p:ext uri="{BB962C8B-B14F-4D97-AF65-F5344CB8AC3E}">
        <p14:creationId xmlns:p14="http://schemas.microsoft.com/office/powerpoint/2010/main" val="3354861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9985" y="1314450"/>
            <a:ext cx="5929742" cy="1200329"/>
          </a:xfrm>
          <a:prstGeom prst="rect">
            <a:avLst/>
          </a:prstGeom>
          <a:noFill/>
        </p:spPr>
        <p:txBody>
          <a:bodyPr wrap="square" rtlCol="0">
            <a:spAutoFit/>
          </a:bodyPr>
          <a:lstStyle/>
          <a:p>
            <a:pPr algn="ctr" defTabSz="685800">
              <a:buClrTx/>
            </a:pPr>
            <a:r>
              <a:rPr lang="en-US" sz="7200" kern="12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054724" y="2143460"/>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455506" y="3074817"/>
            <a:ext cx="1397135" cy="161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030365" y="474288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1</a:t>
            </a:r>
          </a:p>
        </p:txBody>
      </p:sp>
      <p:sp>
        <p:nvSpPr>
          <p:cNvPr id="30" name="Flowchart: Connector 29">
            <a:hlinkClick r:id="rId7" action="ppaction://hlinksldjump"/>
          </p:cNvPr>
          <p:cNvSpPr/>
          <p:nvPr/>
        </p:nvSpPr>
        <p:spPr>
          <a:xfrm>
            <a:off x="3396484" y="4652760"/>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2</a:t>
            </a:r>
          </a:p>
        </p:txBody>
      </p:sp>
      <p:sp>
        <p:nvSpPr>
          <p:cNvPr id="31" name="Flowchart: Connector 30">
            <a:hlinkClick r:id="rId8" action="ppaction://hlinksldjump"/>
          </p:cNvPr>
          <p:cNvSpPr/>
          <p:nvPr/>
        </p:nvSpPr>
        <p:spPr>
          <a:xfrm>
            <a:off x="5366881" y="4634667"/>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3</a:t>
            </a:r>
          </a:p>
        </p:txBody>
      </p:sp>
      <p:sp>
        <p:nvSpPr>
          <p:cNvPr id="32" name="Flowchart: Connector 31">
            <a:hlinkClick r:id="rId9" action="ppaction://hlinksldjump"/>
          </p:cNvPr>
          <p:cNvSpPr/>
          <p:nvPr/>
        </p:nvSpPr>
        <p:spPr>
          <a:xfrm>
            <a:off x="6332444" y="4850952"/>
            <a:ext cx="246126" cy="313990"/>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latin typeface="Times New Roman" pitchFamily="18" charset="0"/>
                <a:cs typeface="Times New Roman"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2343151" y="459681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3704154" y="4564347"/>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5715001" y="4461263"/>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a:off x="6613782" y="4692048"/>
            <a:ext cx="413323" cy="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4285881" y="3074818"/>
            <a:ext cx="1327127" cy="111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1543050" y="4791662"/>
            <a:ext cx="188155" cy="17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5774158" y="3862470"/>
            <a:ext cx="147503" cy="139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4470481" y="4341645"/>
            <a:ext cx="125270" cy="11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6243051" y="4158443"/>
            <a:ext cx="212456" cy="2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7602103" y="4809754"/>
            <a:ext cx="231349" cy="21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p:blipFill>
        <p:spPr bwMode="auto">
          <a:xfrm flipH="1">
            <a:off x="4749940" y="4886893"/>
            <a:ext cx="212417" cy="2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970964"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3044718"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30202" y="179134"/>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26373" y="400051"/>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073585" y="742951"/>
            <a:ext cx="2204485" cy="2138351"/>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5" action="ppaction://hlinksldjump"/>
          </p:cNvPr>
          <p:cNvSpPr/>
          <p:nvPr/>
        </p:nvSpPr>
        <p:spPr>
          <a:xfrm>
            <a:off x="7524328" y="195486"/>
            <a:ext cx="1475656" cy="6480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libri"/>
              </a:rPr>
              <a:t>Next</a:t>
            </a:r>
          </a:p>
        </p:txBody>
      </p:sp>
    </p:spTree>
    <p:extLst>
      <p:ext uri="{BB962C8B-B14F-4D97-AF65-F5344CB8AC3E}">
        <p14:creationId xmlns:p14="http://schemas.microsoft.com/office/powerpoint/2010/main" val="334896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93387" y="264470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23737" y="4171353"/>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036361" y="2308540"/>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9" y="-77807"/>
            <a:ext cx="4972050"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2356138" y="3352876"/>
            <a:ext cx="484476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47378" y="533641"/>
            <a:ext cx="4413539" cy="1200329"/>
          </a:xfrm>
          <a:prstGeom prst="rect">
            <a:avLst/>
          </a:prstGeom>
          <a:noFill/>
        </p:spPr>
        <p:txBody>
          <a:bodyPr wrap="square" rtlCol="0">
            <a:spAutoFit/>
          </a:bodyPr>
          <a:lstStyle/>
          <a:p>
            <a:pPr algn="ctr" defTabSz="685800">
              <a:buClrTx/>
            </a:pP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trước chúng ta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TextBox 27"/>
          <p:cNvSpPr txBox="1"/>
          <p:nvPr/>
        </p:nvSpPr>
        <p:spPr>
          <a:xfrm>
            <a:off x="3086100" y="3618104"/>
            <a:ext cx="3314700" cy="600164"/>
          </a:xfrm>
          <a:prstGeom prst="rect">
            <a:avLst/>
          </a:prstGeom>
          <a:noFill/>
        </p:spPr>
        <p:txBody>
          <a:bodyPr wrap="square" rtlCol="0">
            <a:spAutoFit/>
          </a:bodyPr>
          <a:lstStyle/>
          <a:p>
            <a:pPr algn="ctr" defTabSz="685800">
              <a:buClrTx/>
            </a:pP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án</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iu</a:t>
            </a:r>
            <a:r>
              <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ưi</a:t>
            </a:r>
            <a:endParaRPr lang="en-US" sz="33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666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71450" y="2551631"/>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36223" y="4251165"/>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617341" y="2398879"/>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9" y="-77807"/>
            <a:ext cx="4972050"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2790210" y="2628900"/>
            <a:ext cx="4271123" cy="24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32521" y="342901"/>
            <a:ext cx="4413539" cy="553998"/>
          </a:xfrm>
          <a:prstGeom prst="rect">
            <a:avLst/>
          </a:prstGeom>
          <a:noFill/>
        </p:spPr>
        <p:txBody>
          <a:bodyPr wrap="square" rtlCol="0">
            <a:spAutoFit/>
          </a:bodyPr>
          <a:lstStyle/>
          <a:p>
            <a:pPr algn="ctr" defTabSz="685800">
              <a:buClrTx/>
            </a:pP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0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TextBox 27"/>
          <p:cNvSpPr txBox="1"/>
          <p:nvPr/>
        </p:nvSpPr>
        <p:spPr>
          <a:xfrm>
            <a:off x="2961797" y="3367504"/>
            <a:ext cx="3980844" cy="507831"/>
          </a:xfrm>
          <a:prstGeom prst="rect">
            <a:avLst/>
          </a:prstGeom>
          <a:noFill/>
        </p:spPr>
        <p:txBody>
          <a:bodyPr wrap="square" rtlCol="0">
            <a:spAutoFit/>
          </a:bodyPr>
          <a:lstStyle/>
          <a:p>
            <a:pPr algn="ctr" defTabSz="685800">
              <a:buClrTx/>
            </a:pP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rìu</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địu</a:t>
            </a:r>
            <a:endPar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947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132609" y="2665874"/>
            <a:ext cx="2062752" cy="238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7030068" y="4199730"/>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057901" y="255682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2356138" y="-77807"/>
            <a:ext cx="5301962" cy="2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3184970" y="3352876"/>
            <a:ext cx="3209832" cy="17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908" y="463565"/>
            <a:ext cx="4984421" cy="830997"/>
          </a:xfrm>
          <a:prstGeom prst="rect">
            <a:avLst/>
          </a:prstGeom>
          <a:noFill/>
        </p:spPr>
        <p:txBody>
          <a:bodyPr wrap="square" rtlCol="0">
            <a:spAutoFit/>
          </a:bodyPr>
          <a:lstStyle/>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êm</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bút</a:t>
            </a:r>
            <a:endParaRPr lang="en-US" sz="27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067944" y="3867894"/>
            <a:ext cx="1556038" cy="830997"/>
          </a:xfrm>
          <a:prstGeom prst="rect">
            <a:avLst/>
          </a:prstGeom>
          <a:noFill/>
        </p:spPr>
        <p:txBody>
          <a:bodyPr wrap="square" rtlCol="0">
            <a:spAutoFit/>
          </a:bodyPr>
          <a:lstStyle/>
          <a:p>
            <a:pPr algn="ctr" defTabSz="685800">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Đáp</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êm</a:t>
            </a:r>
            <a:endPar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3352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 y="0"/>
            <a:ext cx="914108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3473" y="2873619"/>
            <a:ext cx="1729770" cy="218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p:blipFill>
        <p:spPr bwMode="auto">
          <a:xfrm>
            <a:off x="8084275" y="4350942"/>
            <a:ext cx="960695" cy="80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7559668" y="2594007"/>
            <a:ext cx="1600200" cy="185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p:blipFill>
        <p:spPr bwMode="auto">
          <a:xfrm>
            <a:off x="1918695" y="-77807"/>
            <a:ext cx="5510805" cy="22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p:blipFill>
        <p:spPr bwMode="auto">
          <a:xfrm>
            <a:off x="1543050" y="2499743"/>
            <a:ext cx="6629400" cy="256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18696" y="556783"/>
            <a:ext cx="5181917" cy="473784"/>
          </a:xfrm>
          <a:prstGeom prst="rect">
            <a:avLst/>
          </a:prstGeom>
          <a:noFill/>
        </p:spPr>
        <p:txBody>
          <a:bodyPr wrap="square" rtlCol="0">
            <a:spAutoFit/>
          </a:bodyPr>
          <a:lstStyle/>
          <a:p>
            <a:pPr algn="ctr" defTabSz="685800">
              <a:lnSpc>
                <a:spcPct val="115000"/>
              </a:lnSpc>
              <a:buClrTx/>
            </a:pP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kern="1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1800" b="1"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405532" y="2917897"/>
            <a:ext cx="4717132" cy="1569660"/>
          </a:xfrm>
          <a:prstGeom prst="rect">
            <a:avLst/>
          </a:prstGeom>
          <a:noFill/>
        </p:spPr>
        <p:txBody>
          <a:bodyPr wrap="square" rtlCol="0">
            <a:spAutoFit/>
          </a:bodyPr>
          <a:lstStyle/>
          <a:p>
            <a:pPr algn="ctr" defTabSz="685800">
              <a:buClrTx/>
            </a:pPr>
            <a:r>
              <a:rPr lang="vi-VN" sz="2400" b="1" kern="1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 đã nghỉ hưu. Ngày này, bà đi chợ, nấu ăn và chăm lo cho con cháu. Mỗi lần đưa bé đi dạo, bà hay kể về ngày xưa. Lời bà dịu êm.</a:t>
            </a:r>
          </a:p>
        </p:txBody>
      </p:sp>
    </p:spTree>
    <p:extLst>
      <p:ext uri="{BB962C8B-B14F-4D97-AF65-F5344CB8AC3E}">
        <p14:creationId xmlns:p14="http://schemas.microsoft.com/office/powerpoint/2010/main" val="417927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p:blipFill>
        <p:spPr bwMode="auto">
          <a:xfrm>
            <a:off x="266700" y="508001"/>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p:blipFill>
        <p:spPr bwMode="auto">
          <a:xfrm>
            <a:off x="457200" y="0"/>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p:blipFill>
        <p:spPr bwMode="auto">
          <a:xfrm>
            <a:off x="4902200" y="4559301"/>
            <a:ext cx="3733800" cy="585788"/>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191816" y="1276747"/>
            <a:ext cx="6758188" cy="707886"/>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378" eaLnBrk="1" hangingPunct="1">
              <a:buClrTx/>
              <a:defRPr/>
            </a:pP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45: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kern="1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000" kern="1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2" name="PA_图片 7" descr="C:\Users\Thinkpad\Desktop\学校\1_0008_图层-8.png"/>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 y="2330451"/>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1"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5" y="-42632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PA_文本框 2028"/>
          <p:cNvSpPr txBox="1">
            <a:spLocks noChangeArrowheads="1"/>
          </p:cNvSpPr>
          <p:nvPr>
            <p:custDataLst>
              <p:tags r:id="rId10"/>
            </p:custDataLst>
          </p:nvPr>
        </p:nvSpPr>
        <p:spPr bwMode="auto">
          <a:xfrm>
            <a:off x="3614241" y="3174442"/>
            <a:ext cx="2153368" cy="58477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微软雅黑" pitchFamily="34" charset="-122"/>
                <a:ea typeface="微软雅黑" pitchFamily="34" charset="-122"/>
              </a:defRPr>
            </a:lvl1pPr>
            <a:lvl2pPr marL="742950" indent="-285750" eaLnBrk="0" hangingPunct="0">
              <a:defRPr>
                <a:latin typeface="Arial" charset="0"/>
                <a:ea typeface="宋体" charset="-122"/>
              </a:defRPr>
            </a:lvl2pPr>
            <a:lvl3pPr marL="1143000" indent="-228600" eaLnBrk="0" hangingPunct="0">
              <a:defRPr>
                <a:latin typeface="Arial" charset="0"/>
                <a:ea typeface="宋体" charset="-122"/>
              </a:defRPr>
            </a:lvl3pPr>
            <a:lvl4pPr marL="1600200" indent="-228600" eaLnBrk="0" hangingPunct="0">
              <a:defRPr>
                <a:latin typeface="Arial" charset="0"/>
                <a:ea typeface="宋体" charset="-122"/>
              </a:defRPr>
            </a:lvl4pPr>
            <a:lvl5pPr marL="2057400" indent="-228600" eaLnBrk="0" hangingPunct="0">
              <a:defRPr>
                <a:latin typeface="Arial" charset="0"/>
                <a:ea typeface="宋体" charset="-122"/>
              </a:defRPr>
            </a:lvl5pPr>
            <a:lvl6pPr marL="2514600" indent="-228600" eaLnBrk="0" fontAlgn="base" hangingPunct="0">
              <a:spcBef>
                <a:spcPct val="0"/>
              </a:spcBef>
              <a:spcAft>
                <a:spcPct val="0"/>
              </a:spcAft>
              <a:defRPr>
                <a:latin typeface="Arial" charset="0"/>
                <a:ea typeface="宋体" charset="-122"/>
              </a:defRPr>
            </a:lvl6pPr>
            <a:lvl7pPr marL="2971800" indent="-228600" eaLnBrk="0" fontAlgn="base" hangingPunct="0">
              <a:spcBef>
                <a:spcPct val="0"/>
              </a:spcBef>
              <a:spcAft>
                <a:spcPct val="0"/>
              </a:spcAft>
              <a:defRPr>
                <a:latin typeface="Arial" charset="0"/>
                <a:ea typeface="宋体" charset="-122"/>
              </a:defRPr>
            </a:lvl7pPr>
            <a:lvl8pPr marL="3429000" indent="-228600" eaLnBrk="0" fontAlgn="base" hangingPunct="0">
              <a:spcBef>
                <a:spcPct val="0"/>
              </a:spcBef>
              <a:spcAft>
                <a:spcPct val="0"/>
              </a:spcAft>
              <a:defRPr>
                <a:latin typeface="Arial" charset="0"/>
                <a:ea typeface="宋体" charset="-122"/>
              </a:defRPr>
            </a:lvl8pPr>
            <a:lvl9pPr marL="3886200" indent="-228600" eaLnBrk="0" fontAlgn="base" hangingPunct="0">
              <a:spcBef>
                <a:spcPct val="0"/>
              </a:spcBef>
              <a:spcAft>
                <a:spcPct val="0"/>
              </a:spcAft>
              <a:defRPr>
                <a:latin typeface="Arial" charset="0"/>
                <a:ea typeface="宋体" charset="-122"/>
              </a:defRPr>
            </a:lvl9pPr>
          </a:lstStyle>
          <a:p>
            <a:pPr defTabSz="914378">
              <a:buClrTx/>
              <a:defRPr/>
            </a:pPr>
            <a:r>
              <a:rPr lang="en-US" altLang="zh-CN" sz="1600" kern="1200" spc="0" dirty="0" err="1">
                <a:solidFill>
                  <a:prstClr val="white"/>
                </a:solidFill>
                <a:latin typeface="Calibri"/>
                <a:cs typeface="+mn-cs"/>
              </a:rPr>
              <a:t>Giáo</a:t>
            </a:r>
            <a:r>
              <a:rPr lang="en-US" altLang="zh-CN" sz="1600" kern="1200" spc="0" dirty="0">
                <a:solidFill>
                  <a:prstClr val="white"/>
                </a:solidFill>
                <a:latin typeface="Calibri"/>
                <a:cs typeface="+mn-cs"/>
              </a:rPr>
              <a:t> </a:t>
            </a:r>
            <a:r>
              <a:rPr lang="en-US" altLang="zh-CN" sz="1600" kern="1200" spc="0" dirty="0" err="1">
                <a:solidFill>
                  <a:prstClr val="white"/>
                </a:solidFill>
                <a:latin typeface="Calibri"/>
                <a:cs typeface="+mn-cs"/>
              </a:rPr>
              <a:t>Viên</a:t>
            </a:r>
            <a:r>
              <a:rPr lang="en-US" altLang="zh-CN" sz="1600" kern="1200" spc="0" dirty="0">
                <a:solidFill>
                  <a:prstClr val="white"/>
                </a:solidFill>
                <a:latin typeface="Calibri"/>
                <a:cs typeface="+mn-cs"/>
              </a:rPr>
              <a:t> :….</a:t>
            </a:r>
            <a:endParaRPr lang="zh-CN" altLang="en-US" sz="1600" kern="1200" spc="0" dirty="0">
              <a:solidFill>
                <a:prstClr val="white"/>
              </a:solidFill>
              <a:latin typeface="Calibri"/>
              <a:cs typeface="+mn-cs"/>
            </a:endParaRPr>
          </a:p>
          <a:p>
            <a:pPr defTabSz="914378">
              <a:buClrTx/>
              <a:defRPr/>
            </a:pPr>
            <a:r>
              <a:rPr lang="en-US" altLang="zh-CN" sz="1600" kern="1200" spc="0" dirty="0" err="1">
                <a:solidFill>
                  <a:prstClr val="white"/>
                </a:solidFill>
                <a:latin typeface="Calibri"/>
                <a:cs typeface="+mn-cs"/>
              </a:rPr>
              <a:t>Trường</a:t>
            </a:r>
            <a:r>
              <a:rPr lang="en-US" altLang="zh-CN" sz="1600" kern="1200" spc="0" dirty="0">
                <a:solidFill>
                  <a:prstClr val="white"/>
                </a:solidFill>
                <a:latin typeface="Calibri"/>
                <a:cs typeface="+mn-cs"/>
              </a:rPr>
              <a:t>:…..</a:t>
            </a:r>
            <a:endParaRPr lang="zh-CN" altLang="en-US" sz="1600" kern="1200" spc="0" dirty="0">
              <a:solidFill>
                <a:prstClr val="white"/>
              </a:solidFill>
              <a:latin typeface="Calibri"/>
              <a:cs typeface="+mn-cs"/>
            </a:endParaRPr>
          </a:p>
        </p:txBody>
      </p:sp>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31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5100"/>
                            </p:stCondLst>
                            <p:childTnLst>
                              <p:par>
                                <p:cTn id="15" presetID="10" presetClass="entr" presetSubtype="0" fill="hold" grpId="1"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3" presetClass="emph" presetSubtype="6" repeatCount="indefinite" fill="hold" grpId="0" nodeType="withEffect">
                                  <p:stCondLst>
                                    <p:cond delay="0"/>
                                  </p:stCondLst>
                                  <p:childTnLst>
                                    <p:animClr clrSpc="hsl" dir="cw">
                                      <p:cBhvr override="childStyle">
                                        <p:cTn id="19" dur="2000" fill="hold"/>
                                        <p:tgtEl>
                                          <p:spTgt spid="56"/>
                                        </p:tgtEl>
                                        <p:attrNameLst>
                                          <p:attrName>style.color</p:attrName>
                                        </p:attrNameLst>
                                      </p:cBhvr>
                                      <p:to>
                                        <a:srgbClr val="FFFF00"/>
                                      </p:to>
                                    </p:animClr>
                                  </p:childTnLst>
                                </p:cTn>
                              </p:par>
                            </p:childTnLst>
                          </p:cTn>
                        </p:par>
                        <p:par>
                          <p:cTn id="20" fill="hold">
                            <p:stCondLst>
                              <p:cond delay="7100"/>
                            </p:stCondLst>
                            <p:childTnLst>
                              <p:par>
                                <p:cTn id="21" presetID="10" presetClass="entr" presetSubtype="0"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par>
                          <p:cTn id="27" fill="hold">
                            <p:stCondLst>
                              <p:cond delay="7600"/>
                            </p:stCondLst>
                            <p:childTnLst>
                              <p:par>
                                <p:cTn id="28"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9" dur="6000" spd="-100000" fill="hold"/>
                                        <p:tgtEl>
                                          <p:spTgt spid="54"/>
                                        </p:tgtEl>
                                        <p:attrNameLst>
                                          <p:attrName>ppt_x</p:attrName>
                                          <p:attrName>ppt_y</p:attrName>
                                        </p:attrNameLst>
                                      </p:cBhvr>
                                      <p:rCtr x="10069" y="-48148"/>
                                    </p:animMotion>
                                  </p:childTnLst>
                                </p:cTn>
                              </p:par>
                              <p:par>
                                <p:cTn id="30"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31"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56" grpId="0"/>
      <p:bldP spid="5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85750" y="3143250"/>
          <a:ext cx="8551962" cy="571500"/>
        </p:xfrm>
        <a:graphic>
          <a:graphicData uri="http://schemas.openxmlformats.org/drawingml/2006/table">
            <a:tbl>
              <a:tblPr firstRow="1" bandRow="1">
                <a:tableStyleId>{5C22544A-7EE6-4342-B048-85BDC9FD1C3A}</a:tableStyleId>
              </a:tblPr>
              <a:tblGrid>
                <a:gridCol w="950218">
                  <a:extLst>
                    <a:ext uri="{9D8B030D-6E8A-4147-A177-3AD203B41FA5}">
                      <a16:colId xmlns:a16="http://schemas.microsoft.com/office/drawing/2014/main" val="20000"/>
                    </a:ext>
                  </a:extLst>
                </a:gridCol>
                <a:gridCol w="950218">
                  <a:extLst>
                    <a:ext uri="{9D8B030D-6E8A-4147-A177-3AD203B41FA5}">
                      <a16:colId xmlns:a16="http://schemas.microsoft.com/office/drawing/2014/main" val="20001"/>
                    </a:ext>
                  </a:extLst>
                </a:gridCol>
                <a:gridCol w="950218">
                  <a:extLst>
                    <a:ext uri="{9D8B030D-6E8A-4147-A177-3AD203B41FA5}">
                      <a16:colId xmlns:a16="http://schemas.microsoft.com/office/drawing/2014/main" val="20002"/>
                    </a:ext>
                  </a:extLst>
                </a:gridCol>
                <a:gridCol w="950218">
                  <a:extLst>
                    <a:ext uri="{9D8B030D-6E8A-4147-A177-3AD203B41FA5}">
                      <a16:colId xmlns:a16="http://schemas.microsoft.com/office/drawing/2014/main" val="20003"/>
                    </a:ext>
                  </a:extLst>
                </a:gridCol>
                <a:gridCol w="950218">
                  <a:extLst>
                    <a:ext uri="{9D8B030D-6E8A-4147-A177-3AD203B41FA5}">
                      <a16:colId xmlns:a16="http://schemas.microsoft.com/office/drawing/2014/main" val="20004"/>
                    </a:ext>
                  </a:extLst>
                </a:gridCol>
                <a:gridCol w="950218">
                  <a:extLst>
                    <a:ext uri="{9D8B030D-6E8A-4147-A177-3AD203B41FA5}">
                      <a16:colId xmlns:a16="http://schemas.microsoft.com/office/drawing/2014/main" val="20005"/>
                    </a:ext>
                  </a:extLst>
                </a:gridCol>
                <a:gridCol w="950218">
                  <a:extLst>
                    <a:ext uri="{9D8B030D-6E8A-4147-A177-3AD203B41FA5}">
                      <a16:colId xmlns:a16="http://schemas.microsoft.com/office/drawing/2014/main" val="20006"/>
                    </a:ext>
                  </a:extLst>
                </a:gridCol>
                <a:gridCol w="950218">
                  <a:extLst>
                    <a:ext uri="{9D8B030D-6E8A-4147-A177-3AD203B41FA5}">
                      <a16:colId xmlns:a16="http://schemas.microsoft.com/office/drawing/2014/main" val="20007"/>
                    </a:ext>
                  </a:extLst>
                </a:gridCol>
                <a:gridCol w="950218">
                  <a:extLst>
                    <a:ext uri="{9D8B030D-6E8A-4147-A177-3AD203B41FA5}">
                      <a16:colId xmlns:a16="http://schemas.microsoft.com/office/drawing/2014/main" val="20008"/>
                    </a:ext>
                  </a:extLst>
                </a:gridCol>
              </a:tblGrid>
              <a:tr h="571500">
                <a:tc>
                  <a:txBody>
                    <a:bodyPr/>
                    <a:lstStyle/>
                    <a:p>
                      <a:endParaRPr lang="en-US" sz="1000"/>
                    </a:p>
                  </a:txBody>
                  <a:tcPr marL="68580" marR="68580" marT="34290" marB="34290">
                    <a:lnL w="38100" cap="flat" cmpd="sng" algn="ctr">
                      <a:solidFill>
                        <a:srgbClr val="F55DB4"/>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tc>
                  <a:txBody>
                    <a:bodyPr/>
                    <a:lstStyle/>
                    <a:p>
                      <a:endParaRPr lang="en-US" sz="1000"/>
                    </a:p>
                  </a:txBody>
                  <a:tcPr marL="68580" marR="68580" marT="34290" marB="34290">
                    <a:lnL w="38100" cap="flat" cmpd="sng" algn="ctr">
                      <a:solidFill>
                        <a:schemeClr val="bg1"/>
                      </a:solidFill>
                      <a:prstDash val="solid"/>
                      <a:round/>
                      <a:headEnd type="none" w="med" len="med"/>
                      <a:tailEnd type="none" w="med" len="med"/>
                    </a:lnL>
                    <a:lnR w="38100" cap="flat" cmpd="sng" algn="ctr">
                      <a:solidFill>
                        <a:srgbClr val="F55DB4"/>
                      </a:solidFill>
                      <a:prstDash val="solid"/>
                      <a:round/>
                      <a:headEnd type="none" w="med" len="med"/>
                      <a:tailEnd type="none" w="med" len="med"/>
                    </a:lnR>
                    <a:lnT w="38100" cap="flat" cmpd="sng" algn="ctr">
                      <a:solidFill>
                        <a:srgbClr val="F55DB4"/>
                      </a:solidFill>
                      <a:prstDash val="solid"/>
                      <a:round/>
                      <a:headEnd type="none" w="med" len="med"/>
                      <a:tailEnd type="none" w="med" len="med"/>
                    </a:lnT>
                    <a:lnB w="38100" cap="flat" cmpd="sng" algn="ctr">
                      <a:solidFill>
                        <a:srgbClr val="F55DB4"/>
                      </a:solidFill>
                      <a:prstDash val="solid"/>
                      <a:round/>
                      <a:headEnd type="none" w="med" len="med"/>
                      <a:tailEnd type="none" w="med" len="med"/>
                    </a:lnB>
                    <a:solidFill>
                      <a:srgbClr val="FACDA8"/>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52032" y="-125482"/>
            <a:ext cx="8804664" cy="1671485"/>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91294" tIns="45647" rIns="91294" bIns="45647" spcCol="0" rtlCol="0" anchor="ctr"/>
          <a:lstStyle/>
          <a:p>
            <a:pPr algn="ctr" defTabSz="685800">
              <a:buClrTx/>
            </a:pPr>
            <a:endParaRPr lang="en-US" sz="1350" kern="1200">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60508"/>
            <a:ext cx="1652519" cy="16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46408" y="221726"/>
            <a:ext cx="1066709" cy="507684"/>
          </a:xfrm>
          <a:prstGeom prst="rect">
            <a:avLst/>
          </a:prstGeom>
          <a:noFill/>
        </p:spPr>
        <p:txBody>
          <a:bodyPr wrap="square" lIns="91294" tIns="45647" rIns="91294" bIns="45647" rtlCol="0">
            <a:spAutoFit/>
          </a:bodyPr>
          <a:lstStyle/>
          <a:p>
            <a:pPr algn="ctr" defTabSz="685800">
              <a:buClrTx/>
            </a:pPr>
            <a:r>
              <a:rPr lang="en-US" sz="2700" b="1" kern="1200">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40322" y="628651"/>
            <a:ext cx="845628" cy="703891"/>
          </a:xfrm>
          <a:prstGeom prst="rect">
            <a:avLst/>
          </a:prstGeom>
          <a:noFill/>
        </p:spPr>
        <p:txBody>
          <a:bodyPr wrap="square" lIns="91294" tIns="45647" rIns="91294" bIns="45647" rtlCol="0">
            <a:spAutoFit/>
          </a:bodyPr>
          <a:lstStyle/>
          <a:p>
            <a:pPr algn="ctr" defTabSz="685800">
              <a:buClrTx/>
            </a:pPr>
            <a:r>
              <a:rPr lang="en-US" sz="3975" b="1" kern="1200">
                <a:solidFill>
                  <a:srgbClr val="BD196F"/>
                </a:solidFill>
                <a:latin typeface=".VnCooper" pitchFamily="34" charset="0"/>
                <a:ea typeface="Arial-Rounded" pitchFamily="34" charset="0"/>
                <a:cs typeface="Arial-Rounded" pitchFamily="34" charset="0"/>
              </a:rPr>
              <a:t>45</a:t>
            </a:r>
          </a:p>
        </p:txBody>
      </p:sp>
      <p:grpSp>
        <p:nvGrpSpPr>
          <p:cNvPr id="27" name="Group 26"/>
          <p:cNvGrpSpPr/>
          <p:nvPr/>
        </p:nvGrpSpPr>
        <p:grpSpPr>
          <a:xfrm>
            <a:off x="161648" y="1657350"/>
            <a:ext cx="2586522" cy="705889"/>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75" kern="1200">
                  <a:solidFill>
                    <a:prstClr val="white"/>
                  </a:solidFill>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25" kern="120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2346127" y="152213"/>
            <a:ext cx="8038028" cy="1125816"/>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buClrTx/>
            </a:pPr>
            <a:r>
              <a:rPr lang="en-US" sz="3300" b="1">
                <a:solidFill>
                  <a:prstClr val="white"/>
                </a:solidFill>
                <a:latin typeface="Arial-Rounded" pitchFamily="34" charset="0"/>
                <a:ea typeface="Arial-Rounded" pitchFamily="34" charset="0"/>
                <a:cs typeface="Arial-Rounded" pitchFamily="34" charset="0"/>
              </a:rPr>
              <a:t>ÔN TẬP</a:t>
            </a:r>
          </a:p>
          <a:p>
            <a:pPr defTabSz="685800">
              <a:lnSpc>
                <a:spcPct val="120000"/>
              </a:lnSpc>
              <a:buClrTx/>
            </a:pPr>
            <a:r>
              <a:rPr lang="en-US" sz="3300" b="1">
                <a:solidFill>
                  <a:prstClr val="white"/>
                </a:solidFill>
                <a:latin typeface="Arial-Rounded" pitchFamily="34" charset="0"/>
                <a:ea typeface="Arial-Rounded" pitchFamily="34" charset="0"/>
                <a:cs typeface="Arial-Rounded" pitchFamily="34" charset="0"/>
              </a:rPr>
              <a:t>VÀ KỂ CHUYỆN</a:t>
            </a:r>
          </a:p>
        </p:txBody>
      </p:sp>
      <p:sp>
        <p:nvSpPr>
          <p:cNvPr id="64" name="Title 1"/>
          <p:cNvSpPr txBox="1">
            <a:spLocks/>
          </p:cNvSpPr>
          <p:nvPr/>
        </p:nvSpPr>
        <p:spPr>
          <a:xfrm>
            <a:off x="2114532" y="3154135"/>
            <a:ext cx="1087768"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chào</a:t>
            </a:r>
          </a:p>
        </p:txBody>
      </p:sp>
      <p:sp>
        <p:nvSpPr>
          <p:cNvPr id="65" name="Title 1"/>
          <p:cNvSpPr txBox="1">
            <a:spLocks/>
          </p:cNvSpPr>
          <p:nvPr/>
        </p:nvSpPr>
        <p:spPr>
          <a:xfrm>
            <a:off x="2971800" y="3154135"/>
            <a:ext cx="1316199"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đẽo</a:t>
            </a:r>
          </a:p>
        </p:txBody>
      </p:sp>
      <p:sp>
        <p:nvSpPr>
          <p:cNvPr id="66" name="Title 1"/>
          <p:cNvSpPr txBox="1">
            <a:spLocks/>
          </p:cNvSpPr>
          <p:nvPr/>
        </p:nvSpPr>
        <p:spPr>
          <a:xfrm>
            <a:off x="4104214" y="3143250"/>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rau</a:t>
            </a:r>
          </a:p>
        </p:txBody>
      </p:sp>
      <p:sp>
        <p:nvSpPr>
          <p:cNvPr id="67" name="Title 1"/>
          <p:cNvSpPr txBox="1">
            <a:spLocks/>
          </p:cNvSpPr>
          <p:nvPr/>
        </p:nvSpPr>
        <p:spPr>
          <a:xfrm>
            <a:off x="5021410" y="3154306"/>
            <a:ext cx="98888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câu</a:t>
            </a:r>
          </a:p>
        </p:txBody>
      </p:sp>
      <p:sp>
        <p:nvSpPr>
          <p:cNvPr id="68" name="Title 1"/>
          <p:cNvSpPr txBox="1">
            <a:spLocks/>
          </p:cNvSpPr>
          <p:nvPr/>
        </p:nvSpPr>
        <p:spPr>
          <a:xfrm>
            <a:off x="5906877" y="3143250"/>
            <a:ext cx="1087768"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rêu</a:t>
            </a:r>
          </a:p>
        </p:txBody>
      </p:sp>
      <p:sp>
        <p:nvSpPr>
          <p:cNvPr id="69" name="Title 1"/>
          <p:cNvSpPr txBox="1">
            <a:spLocks/>
          </p:cNvSpPr>
          <p:nvPr/>
        </p:nvSpPr>
        <p:spPr>
          <a:xfrm>
            <a:off x="6907360" y="3143250"/>
            <a:ext cx="988880"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dịu</a:t>
            </a:r>
          </a:p>
        </p:txBody>
      </p:sp>
      <p:sp>
        <p:nvSpPr>
          <p:cNvPr id="75" name="Title 1"/>
          <p:cNvSpPr txBox="1">
            <a:spLocks/>
          </p:cNvSpPr>
          <p:nvPr/>
        </p:nvSpPr>
        <p:spPr>
          <a:xfrm>
            <a:off x="7946262" y="3154135"/>
            <a:ext cx="817256"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sưu</a:t>
            </a:r>
          </a:p>
        </p:txBody>
      </p:sp>
      <p:sp>
        <p:nvSpPr>
          <p:cNvPr id="39" name="Title 1"/>
          <p:cNvSpPr txBox="1">
            <a:spLocks/>
          </p:cNvSpPr>
          <p:nvPr/>
        </p:nvSpPr>
        <p:spPr>
          <a:xfrm>
            <a:off x="314238" y="3154135"/>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củi</a:t>
            </a:r>
          </a:p>
        </p:txBody>
      </p:sp>
      <p:sp>
        <p:nvSpPr>
          <p:cNvPr id="63" name="Title 1"/>
          <p:cNvSpPr txBox="1">
            <a:spLocks/>
          </p:cNvSpPr>
          <p:nvPr/>
        </p:nvSpPr>
        <p:spPr>
          <a:xfrm>
            <a:off x="1267555" y="3154135"/>
            <a:ext cx="898982" cy="554831"/>
          </a:xfrm>
          <a:prstGeom prst="rect">
            <a:avLst/>
          </a:prstGeom>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000">
                <a:solidFill>
                  <a:prstClr val="black"/>
                </a:solidFill>
                <a:latin typeface="Arial-Rounded" pitchFamily="34" charset="0"/>
                <a:ea typeface="Arial-Rounded" pitchFamily="34" charset="0"/>
                <a:cs typeface="Arial-Rounded" pitchFamily="34" charset="0"/>
              </a:rPr>
              <a:t>cửi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64" grpId="0"/>
      <p:bldP spid="65" grpId="0"/>
      <p:bldP spid="66" grpId="0"/>
      <p:bldP spid="67" grpId="0"/>
      <p:bldP spid="68" grpId="0"/>
      <p:bldP spid="69" grpId="0"/>
      <p:bldP spid="75" grpId="0"/>
      <p:bldP spid="39" grpId="0"/>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1866</TotalTime>
  <Words>365</Words>
  <Application>Microsoft Office PowerPoint</Application>
  <PresentationFormat>On-screen Show (16:9)</PresentationFormat>
  <Paragraphs>88</Paragraphs>
  <Slides>29</Slides>
  <Notes>12</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微软雅黑</vt:lpstr>
      <vt:lpstr>宋体</vt:lpstr>
      <vt:lpstr>.VnArial</vt:lpstr>
      <vt:lpstr>.VnCooper</vt:lpstr>
      <vt:lpstr>Arial</vt:lpstr>
      <vt:lpstr>Arial Rounded MT Bold</vt:lpstr>
      <vt:lpstr>Arial-Rounded</vt:lpstr>
      <vt:lpstr>Arrus-Black</vt:lpstr>
      <vt:lpstr>Bandit</vt:lpstr>
      <vt:lpstr>Calibri</vt:lpstr>
      <vt:lpstr>Calibri Light</vt:lpstr>
      <vt:lpstr>DomCasual</vt:lpstr>
      <vt:lpstr>HP001 4 hàng</vt:lpstr>
      <vt:lpstr>HP-211</vt:lpstr>
      <vt:lpstr>Times New Roman</vt:lpstr>
      <vt:lpstr>1_Office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Ca ngợi tấm lòng hiếu thảo của cô bé đối với người mẹ.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dc:title>
  <dc:creator>Administrator</dc:creator>
  <cp:lastModifiedBy>user</cp:lastModifiedBy>
  <cp:revision>21</cp:revision>
  <dcterms:modified xsi:type="dcterms:W3CDTF">2024-11-25T14:07:59Z</dcterms:modified>
</cp:coreProperties>
</file>