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sldIdLst>
    <p:sldId id="2957" r:id="rId2"/>
    <p:sldId id="3059" r:id="rId3"/>
    <p:sldId id="3060" r:id="rId4"/>
    <p:sldId id="3061" r:id="rId5"/>
    <p:sldId id="3062" r:id="rId6"/>
    <p:sldId id="3063"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0" d="100"/>
          <a:sy n="80" d="100"/>
        </p:scale>
        <p:origin x="14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091888" y="2956962"/>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33965"/>
          </a:xfrm>
          <a:prstGeom prst="rect">
            <a:avLst/>
          </a:prstGeom>
        </p:spPr>
        <p:txBody>
          <a:bodyPr wrap="square">
            <a:spAutoFit/>
          </a:bodyPr>
          <a:lstStyle/>
          <a:p>
            <a:pPr indent="342900" algn="just" defTabSz="342900">
              <a:lnSpc>
                <a:spcPct val="150000"/>
              </a:lnSpc>
            </a:pPr>
            <a:r>
              <a:rPr lang="vi-VN" sz="2400" dirty="0">
                <a:latin typeface="Times New Roman" panose="02020603050405020304" pitchFamily="18" charset="0"/>
                <a:cs typeface="Times New Roman" panose="02020603050405020304" pitchFamily="18" charset="0"/>
              </a:rPr>
              <a:t>Hãy kể những điều em biết về Internet. </a:t>
            </a:r>
            <a:endParaRPr lang="en-US" sz="2400" dirty="0">
              <a:latin typeface="Times New Roman" panose="02020603050405020304" pitchFamily="18" charset="0"/>
              <a:cs typeface="Times New Roman" panose="02020603050405020304" pitchFamily="18" charset="0"/>
            </a:endParaRPr>
          </a:p>
          <a:p>
            <a:pPr indent="342900" algn="just" defTabSz="342900">
              <a:lnSpc>
                <a:spcPct val="150000"/>
              </a:lnSpc>
            </a:pPr>
            <a:r>
              <a:rPr lang="vi-VN" sz="2400" dirty="0">
                <a:latin typeface="Times New Roman" panose="020206030504050203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948887" y="974881"/>
            <a:ext cx="3781929"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7508" y="3397066"/>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1. </a:t>
            </a:r>
            <a:r>
              <a:rPr lang="vi-VN" sz="2800" b="1">
                <a:solidFill>
                  <a:srgbClr val="F03C69"/>
                </a:solidFill>
                <a:latin typeface="Times New Roman" panose="02020603050405020304" pitchFamily="18" charset="0"/>
                <a:cs typeface="Times New Roman" panose="02020603050405020304" pitchFamily="18" charset="0"/>
              </a:rPr>
              <a:t>Thông tin trên Internet</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8664"/>
            </a:xfrm>
            <a:prstGeom prst="rect">
              <a:avLst/>
            </a:prstGeom>
          </p:spPr>
          <p:txBody>
            <a:bodyPr wrap="square">
              <a:spAutoFit/>
            </a:bodyPr>
            <a:lstStyle/>
            <a:p>
              <a:pPr defTabSz="342900">
                <a:lnSpc>
                  <a:spcPct val="150000"/>
                </a:lnSpc>
              </a:pPr>
              <a:r>
                <a:rPr lang="vi-VN" sz="2800" b="1">
                  <a:solidFill>
                    <a:srgbClr val="7FC354"/>
                  </a:solidFill>
                  <a:latin typeface="Times New Roman" panose="020206030504050203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754326"/>
            </a:xfrm>
            <a:prstGeom prst="rect">
              <a:avLst/>
            </a:prstGeom>
          </p:spPr>
          <p:txBody>
            <a:bodyPr wrap="square">
              <a:spAutoFit/>
            </a:bodyPr>
            <a:lstStyle/>
            <a:p>
              <a:pPr defTabSz="342900">
                <a:lnSpc>
                  <a:spcPct val="150000"/>
                </a:lnSpc>
              </a:pPr>
              <a:r>
                <a:rPr lang="vi-VN">
                  <a:latin typeface="Times New Roman" panose="020206030504050203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Times New Roman" panose="02020603050405020304" pitchFamily="18" charset="0"/>
                <a:cs typeface="Times New Roman" panose="02020603050405020304" pitchFamily="18" charset="0"/>
              </a:endParaRPr>
            </a:p>
            <a:p>
              <a:pPr defTabSz="342900">
                <a:lnSpc>
                  <a:spcPct val="150000"/>
                </a:lnSpc>
              </a:pPr>
              <a:r>
                <a:rPr lang="vi-VN" i="1">
                  <a:latin typeface="Times New Roman" panose="020206030504050203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anose="02020603050405020304" pitchFamily="18" charset="0"/>
                      <a:cs typeface="Times New Roman" panose="02020603050405020304" pitchFamily="18" charset="0"/>
                    </a:rPr>
                    <a:t>HOẠT ĐỘNG </a:t>
                  </a:r>
                  <a:endParaRPr lang="vi-VN" sz="2200" b="1">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1</a:t>
                </a:r>
                <a:endParaRPr lang="vi-VN" sz="2800" b="1">
                  <a:solidFill>
                    <a:schemeClr val="bg1"/>
                  </a:solidFill>
                  <a:latin typeface="Times New Roman" panose="020206030504050203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830997"/>
          </a:xfrm>
          <a:prstGeom prst="rect">
            <a:avLst/>
          </a:prstGeom>
        </p:spPr>
        <p:txBody>
          <a:bodyPr wrap="square">
            <a:spAutoFit/>
          </a:bodyPr>
          <a:lstStyle/>
          <a:p>
            <a:pPr algn="ctr" defTabSz="342900">
              <a:lnSpc>
                <a:spcPct val="150000"/>
              </a:lnSpc>
            </a:pPr>
            <a:r>
              <a:rPr lang="vi-VN" sz="1600" i="1">
                <a:latin typeface="Times New Roman" panose="020206030504050203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830997"/>
          </a:xfrm>
          <a:prstGeom prst="rect">
            <a:avLst/>
          </a:prstGeom>
        </p:spPr>
        <p:txBody>
          <a:bodyPr wrap="square">
            <a:spAutoFit/>
          </a:bodyPr>
          <a:lstStyle/>
          <a:p>
            <a:pPr algn="ctr" defTabSz="342900">
              <a:lnSpc>
                <a:spcPct val="150000"/>
              </a:lnSpc>
            </a:pPr>
            <a:r>
              <a:rPr lang="vi-VN" sz="1600" i="1">
                <a:latin typeface="Times New Roman" panose="02020603050405020304" pitchFamily="18" charset="0"/>
                <a:cs typeface="Times New Roman" panose="02020603050405020304" pitchFamily="18" charset="0"/>
              </a:rPr>
              <a:t>Mẹ và chị gái của Khoa cũng sử dụng Internet </a:t>
            </a:r>
            <a:endParaRPr lang="en-US" sz="1600" i="1">
              <a:latin typeface="Times New Roman" panose="02020603050405020304" pitchFamily="18" charset="0"/>
              <a:cs typeface="Times New Roman" panose="02020603050405020304" pitchFamily="18" charset="0"/>
            </a:endParaRPr>
          </a:p>
          <a:p>
            <a:pPr algn="ctr" defTabSz="342900">
              <a:lnSpc>
                <a:spcPct val="150000"/>
              </a:lnSpc>
            </a:pPr>
            <a:r>
              <a:rPr lang="vi-VN" sz="1600" i="1">
                <a:latin typeface="Times New Roman" panose="020206030504050203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60328"/>
          </a:xfrm>
          <a:prstGeom prst="rect">
            <a:avLst/>
          </a:prstGeom>
        </p:spPr>
        <p:txBody>
          <a:bodyPr wrap="square">
            <a:spAutoFit/>
          </a:bodyPr>
          <a:lstStyle/>
          <a:p>
            <a:pPr algn="ctr" defTabSz="342900">
              <a:lnSpc>
                <a:spcPct val="150000"/>
              </a:lnSpc>
            </a:pPr>
            <a:r>
              <a:rPr lang="vi-VN" sz="2000" i="1">
                <a:latin typeface="Times New Roman" panose="02020603050405020304" pitchFamily="18" charset="0"/>
                <a:cs typeface="Times New Roman" panose="02020603050405020304" pitchFamily="18" charset="0"/>
              </a:rPr>
              <a:t>Sau bữa cơm tối vui vẻ, cả gia đình bật t</a:t>
            </a:r>
            <a:r>
              <a:rPr lang="en-US" sz="2000" i="1">
                <a:latin typeface="Times New Roman" panose="02020603050405020304" pitchFamily="18" charset="0"/>
                <a:cs typeface="Times New Roman" panose="02020603050405020304" pitchFamily="18" charset="0"/>
              </a:rPr>
              <a:t>i vi có </a:t>
            </a:r>
            <a:r>
              <a:rPr lang="vi-VN" sz="2000" i="1">
                <a:latin typeface="Times New Roman" panose="02020603050405020304" pitchFamily="18" charset="0"/>
                <a:cs typeface="Times New Roman" panose="02020603050405020304" pitchFamily="18" charset="0"/>
              </a:rPr>
              <a:t>kết nối Internet để xem một số chương trình giải trí</a:t>
            </a:r>
            <a:r>
              <a:rPr lang="en-US" sz="2000" i="1">
                <a:latin typeface="Times New Roman" panose="02020603050405020304" pitchFamily="18" charset="0"/>
                <a:cs typeface="Times New Roman" panose="02020603050405020304" pitchFamily="18" charset="0"/>
              </a:rPr>
              <a:t>.</a:t>
            </a:r>
            <a:endParaRPr lang="vi-VN" sz="20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Times New Roman" panose="020206030504050203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Times New Roman" panose="020206030504050203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600164"/>
          </a:xfrm>
          <a:prstGeom prst="rect">
            <a:avLst/>
          </a:prstGeom>
        </p:spPr>
        <p:txBody>
          <a:bodyPr wrap="square">
            <a:spAutoFit/>
          </a:bodyPr>
          <a:lstStyle/>
          <a:p>
            <a:pPr defTabSz="342900">
              <a:lnSpc>
                <a:spcPct val="150000"/>
              </a:lnSpc>
            </a:pPr>
            <a:r>
              <a:rPr lang="en-US" sz="2200" b="1">
                <a:latin typeface="Times New Roman" panose="02020603050405020304" pitchFamily="18" charset="0"/>
                <a:cs typeface="Times New Roman" panose="02020603050405020304" pitchFamily="18" charset="0"/>
              </a:rPr>
              <a:t>1. </a:t>
            </a:r>
            <a:r>
              <a:rPr lang="vi-VN" sz="2200">
                <a:latin typeface="Times New Roman" panose="02020603050405020304" pitchFamily="18" charset="0"/>
                <a:cs typeface="Times New Roman" panose="02020603050405020304" pitchFamily="18" charset="0"/>
              </a:rPr>
              <a:t>Em có thể xem những tin tức hay chương trình giải trí nào dưới đây trên Internet</a:t>
            </a:r>
            <a:r>
              <a:rPr lang="en-US" sz="2200">
                <a:latin typeface="Times New Roman" panose="02020603050405020304" pitchFamily="18" charset="0"/>
                <a:cs typeface="Times New Roman" panose="02020603050405020304" pitchFamily="18" charset="0"/>
              </a:rPr>
              <a:t>?</a:t>
            </a:r>
            <a:endParaRPr lang="vi-VN" sz="22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A. </a:t>
            </a:r>
            <a:r>
              <a:rPr lang="en-US" sz="2200">
                <a:latin typeface="Times New Roman" panose="02020603050405020304" pitchFamily="18" charset="0"/>
                <a:cs typeface="Times New Roman" panose="02020603050405020304" pitchFamily="18" charset="0"/>
              </a:rPr>
              <a:t>Lịch thi đấu bóng đá. </a:t>
            </a:r>
            <a:endParaRPr lang="vi-VN" sz="2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B. </a:t>
            </a:r>
            <a:r>
              <a:rPr lang="en-US" sz="2200">
                <a:latin typeface="Times New Roman" panose="02020603050405020304" pitchFamily="18" charset="0"/>
                <a:cs typeface="Times New Roman" panose="02020603050405020304" pitchFamily="18" charset="0"/>
              </a:rPr>
              <a:t>Phim hoạt hình dành cho thiếu nhi. </a:t>
            </a:r>
            <a:endParaRPr lang="vi-VN" sz="22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C. </a:t>
            </a:r>
            <a:r>
              <a:rPr lang="en-US" sz="2200">
                <a:latin typeface="Times New Roman" panose="02020603050405020304" pitchFamily="18" charset="0"/>
                <a:cs typeface="Times New Roman" panose="02020603050405020304" pitchFamily="18" charset="0"/>
              </a:rPr>
              <a:t>Video giới thiệu các danh lam thắng cảnh, điểm du lịch nổi tiếng. </a:t>
            </a:r>
            <a:endParaRPr lang="vi-VN" sz="22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D. </a:t>
            </a:r>
            <a:r>
              <a:rPr lang="en-US" sz="2200">
                <a:latin typeface="Times New Roman" panose="02020603050405020304" pitchFamily="18" charset="0"/>
                <a:cs typeface="Times New Roman" panose="02020603050405020304" pitchFamily="18" charset="0"/>
              </a:rPr>
              <a:t>Cả A, B và C. </a:t>
            </a:r>
            <a:endParaRPr lang="vi-VN" sz="220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2. </a:t>
            </a:r>
            <a:r>
              <a:rPr lang="vi-VN" sz="2800" b="1">
                <a:solidFill>
                  <a:srgbClr val="F03C69"/>
                </a:solidFill>
                <a:latin typeface="Times New Roman" panose="02020603050405020304" pitchFamily="18" charset="0"/>
                <a:cs typeface="Times New Roman" panose="02020603050405020304" pitchFamily="18" charset="0"/>
              </a:rPr>
              <a:t>KHÁM PHÁ THÔNG TIN TRÊN INTERNET</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8664"/>
            </a:xfrm>
            <a:prstGeom prst="rect">
              <a:avLst/>
            </a:prstGeom>
          </p:spPr>
          <p:txBody>
            <a:bodyPr wrap="square">
              <a:spAutoFit/>
            </a:bodyPr>
            <a:lstStyle/>
            <a:p>
              <a:pPr defTabSz="342900">
                <a:lnSpc>
                  <a:spcPct val="150000"/>
                </a:lnSpc>
              </a:pPr>
              <a:r>
                <a:rPr lang="vi-VN" sz="2800" b="1">
                  <a:solidFill>
                    <a:srgbClr val="7FC354"/>
                  </a:solidFill>
                  <a:latin typeface="Times New Roman" panose="020206030504050203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015663"/>
            </a:xfrm>
            <a:prstGeom prst="rect">
              <a:avLst/>
            </a:prstGeom>
          </p:spPr>
          <p:txBody>
            <a:bodyPr wrap="square">
              <a:spAutoFit/>
            </a:bodyPr>
            <a:lstStyle/>
            <a:p>
              <a:pPr algn="just" defTabSz="342900">
                <a:lnSpc>
                  <a:spcPct val="150000"/>
                </a:lnSpc>
              </a:pPr>
              <a:r>
                <a:rPr lang="vi-VN" sz="2000">
                  <a:latin typeface="Times New Roman" panose="020206030504050203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anose="02020603050405020304" pitchFamily="18" charset="0"/>
                      <a:cs typeface="Times New Roman" panose="02020603050405020304" pitchFamily="18" charset="0"/>
                    </a:rPr>
                    <a:t>HOẠT ĐỘNG </a:t>
                  </a:r>
                  <a:endParaRPr lang="vi-VN" sz="2200" b="1">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1</a:t>
                </a:r>
                <a:endParaRPr lang="vi-VN" sz="2800" b="1">
                  <a:solidFill>
                    <a:schemeClr val="bg1"/>
                  </a:solidFill>
                  <a:latin typeface="Times New Roman" panose="020206030504050203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553998"/>
          </a:xfrm>
          <a:prstGeom prst="rect">
            <a:avLst/>
          </a:prstGeom>
        </p:spPr>
        <p:txBody>
          <a:bodyPr wrap="square">
            <a:spAutoFit/>
          </a:bodyPr>
          <a:lstStyle/>
          <a:p>
            <a:pPr algn="ctr" defTabSz="342900">
              <a:lnSpc>
                <a:spcPct val="150000"/>
              </a:lnSpc>
            </a:pPr>
            <a:r>
              <a:rPr lang="en-US" sz="2000" b="1">
                <a:latin typeface="Times New Roman" panose="02020603050405020304" pitchFamily="18" charset="0"/>
                <a:cs typeface="Times New Roman" panose="02020603050405020304" pitchFamily="18" charset="0"/>
              </a:rPr>
              <a:t>Hình 38. </a:t>
            </a:r>
            <a:r>
              <a:rPr lang="en-US" sz="2000">
                <a:latin typeface="Times New Roman" panose="020206030504050203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5561</TotalTime>
  <Words>341</Words>
  <Application>Microsoft Office PowerPoint</Application>
  <PresentationFormat>Widescreen</PresentationFormat>
  <Paragraphs>39</Paragraphs>
  <Slides>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微软雅黑</vt:lpstr>
      <vt:lpstr>Arial</vt:lpstr>
      <vt:lpstr>Calibri</vt:lpstr>
      <vt:lpstr>等线</vt:lpstr>
      <vt:lpstr>iCiel Cadena</vt:lpstr>
      <vt:lpstr>Segoe Print</vt:lpstr>
      <vt:lpstr>SVN-SAF</vt:lpstr>
      <vt:lpstr>Times New Roman</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user</cp:lastModifiedBy>
  <cp:revision>188</cp:revision>
  <dcterms:created xsi:type="dcterms:W3CDTF">2021-11-14T08:33:55Z</dcterms:created>
  <dcterms:modified xsi:type="dcterms:W3CDTF">2024-11-21T15:14:05Z</dcterms:modified>
</cp:coreProperties>
</file>