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</p:sldMasterIdLst>
  <p:notesMasterIdLst>
    <p:notesMasterId r:id="rId45"/>
  </p:notesMasterIdLst>
  <p:sldIdLst>
    <p:sldId id="313" r:id="rId4"/>
    <p:sldId id="256" r:id="rId5"/>
    <p:sldId id="345" r:id="rId6"/>
    <p:sldId id="346" r:id="rId7"/>
    <p:sldId id="347" r:id="rId8"/>
    <p:sldId id="348" r:id="rId9"/>
    <p:sldId id="349" r:id="rId10"/>
    <p:sldId id="350" r:id="rId11"/>
    <p:sldId id="314" r:id="rId12"/>
    <p:sldId id="257" r:id="rId13"/>
    <p:sldId id="351" r:id="rId14"/>
    <p:sldId id="258" r:id="rId15"/>
    <p:sldId id="261" r:id="rId16"/>
    <p:sldId id="315" r:id="rId17"/>
    <p:sldId id="263" r:id="rId18"/>
    <p:sldId id="316" r:id="rId19"/>
    <p:sldId id="265" r:id="rId20"/>
    <p:sldId id="266" r:id="rId21"/>
    <p:sldId id="317" r:id="rId22"/>
    <p:sldId id="318" r:id="rId23"/>
    <p:sldId id="319" r:id="rId24"/>
    <p:sldId id="320" r:id="rId25"/>
    <p:sldId id="323" r:id="rId26"/>
    <p:sldId id="324" r:id="rId27"/>
    <p:sldId id="326" r:id="rId28"/>
    <p:sldId id="327" r:id="rId29"/>
    <p:sldId id="340" r:id="rId30"/>
    <p:sldId id="328" r:id="rId31"/>
    <p:sldId id="341" r:id="rId32"/>
    <p:sldId id="329" r:id="rId33"/>
    <p:sldId id="330" r:id="rId34"/>
    <p:sldId id="331" r:id="rId35"/>
    <p:sldId id="334" r:id="rId36"/>
    <p:sldId id="333" r:id="rId37"/>
    <p:sldId id="332" r:id="rId38"/>
    <p:sldId id="342" r:id="rId39"/>
    <p:sldId id="335" r:id="rId40"/>
    <p:sldId id="336" r:id="rId41"/>
    <p:sldId id="337" r:id="rId42"/>
    <p:sldId id="343" r:id="rId43"/>
    <p:sldId id="26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7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07AB927-42BB-4505-9EDE-3A59CF2143BF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21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-100966" y="2086172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2078400" y="811036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2"/>
            <a:ext cx="782960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3"/>
            <a:ext cx="5098000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1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6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37392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8" y="15433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9"/>
            <a:ext cx="116554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9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1160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45037" y="-91480"/>
            <a:ext cx="1448331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7734" y="562300"/>
            <a:ext cx="98832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3541" y="171174"/>
            <a:ext cx="2654262" cy="2466446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53729" y="4316778"/>
            <a:ext cx="2654262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76337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5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2"/>
            <a:ext cx="4368800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4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5072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2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1"/>
            <a:ext cx="6378000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3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6" y="1582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6" y="28735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39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4" y="51591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4" y="407533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50275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4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4"/>
            <a:ext cx="7886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9" y="2150100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9" y="3969234"/>
            <a:ext cx="141360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4" y="2168085"/>
            <a:ext cx="141360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5"/>
            <a:ext cx="34868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4"/>
            <a:ext cx="1359600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3" y="5250832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2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7" y="6277566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10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702" y="4592382"/>
            <a:ext cx="281621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20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4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3"/>
          <p:cNvSpPr/>
          <p:nvPr/>
        </p:nvSpPr>
        <p:spPr>
          <a:xfrm>
            <a:off x="245977" y="558896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3"/>
          <p:cNvSpPr/>
          <p:nvPr/>
        </p:nvSpPr>
        <p:spPr>
          <a:xfrm>
            <a:off x="470641" y="550294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3"/>
          <p:cNvSpPr/>
          <p:nvPr/>
        </p:nvSpPr>
        <p:spPr>
          <a:xfrm>
            <a:off x="356120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91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7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5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3"/>
          <p:cNvSpPr/>
          <p:nvPr/>
        </p:nvSpPr>
        <p:spPr>
          <a:xfrm>
            <a:off x="2371321" y="198090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8" y="4622363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8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9" y="654867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8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4"/>
            <a:ext cx="343035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124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30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4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4" y="560937"/>
            <a:ext cx="9825200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1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4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8"/>
            <a:ext cx="268000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1"/>
            <a:ext cx="268000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0473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4" y="-90837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8884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9/15/2023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2" y="5421040"/>
            <a:ext cx="1619126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6" y="-90926"/>
            <a:ext cx="1654043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4" y="559767"/>
            <a:ext cx="821160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29458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6" y="15433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9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556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1"/>
            <a:ext cx="278024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5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40" y="61829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3" y="2940699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3" y="42036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6" y="185993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2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8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07346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7" y="171174"/>
            <a:ext cx="2654262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73" y="4316778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82490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88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4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8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8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9225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jp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1.wav"/><Relationship Id="rId19" Type="http://schemas.openxmlformats.org/officeDocument/2006/relationships/image" Target="../media/image17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8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0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1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3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5.png"/><Relationship Id="rId17" Type="http://schemas.openxmlformats.org/officeDocument/2006/relationships/image" Target="../media/image17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7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6" y="1254922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6" y="4205201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6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1816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43123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2046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3269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0576" y="90328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44247" y="81491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08253" y="436414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422C46"/>
                </a:solidFill>
                <a:latin typeface="Arial-Rounded"/>
                <a:ea typeface="Arial-Rounded"/>
                <a:cs typeface="Arial-Rounded"/>
                <a:sym typeface="Arial"/>
              </a:rPr>
              <a:t>́</a:t>
            </a:r>
            <a:endParaRPr lang="en-US" sz="10600">
              <a:solidFill>
                <a:srgbClr val="422C46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05598" y="838200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So sánh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15052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47483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11134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869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11876" y="325379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86506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24985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bùi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44925" y="5425350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mũi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03742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sủi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62680" y="5425350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cửi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27026" y="5425350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37513" y="542535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ngửi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64266" y="5286677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2538" y="5286677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02319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54164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56926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17028" y="528667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738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8" y="273855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64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1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4395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78541" y="5439506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00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2538" y="5495926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952" y="5495926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ui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27856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912215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32538" y="5353669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02632" y="5353669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ưi</a:t>
            </a: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71" y="450274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21120" y="450273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28600" y="46048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68088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05801" y="44958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54" y="2057401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46533" y="2069691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32428" y="2133601"/>
            <a:ext cx="1727256" cy="20009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5306" y="5711495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94794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32507" y="5602484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8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10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0168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6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1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  </a:t>
            </a: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50370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54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088" y="228601"/>
            <a:ext cx="11593824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02478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6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4150" y="3009901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 </a:t>
            </a: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Ư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870" y="39057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44991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088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vi-VN" sz="287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wúi  </a:t>
            </a:r>
            <a:endParaRPr lang="en-US" sz="287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9122" y="-23123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9661" y="-212771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07638" y="2570877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vi-VN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wúi  </a:t>
            </a:r>
            <a:endParaRPr lang="en-US" sz="14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48E-7 -4.07407E-6 L 0.00522 -0.01111 L 0.01149 -0.02314 L 0.02037 -0.03426 L 0.02663 -0.04074 L 0.03499 -0.04351 L 0.04282 -0.04259 L 0.05065 -0.03888 L 0.05535 -0.02963 L 0.05849 -0.01944 L 0.0611 -0.0037 L 0.06162 0.00834 L 0.06162 0.16204 L 0.06214 0.09908 L 0.0705 0.05834 L 0.07833 0.02408 L 0.08929 -0.00926 L 0.10078 -0.0287 L 0.11018 -0.04074 L 0.11697 -0.04444 L 0.12376 -0.04444 L 0.13107 -0.04259 L 0.13734 -0.03611 L 0.14204 -0.0287 L 0.14569 -0.01481 L 0.14778 -0.00092 L 0.14778 0.1176 L 0.14882 0.13704 L 0.15352 0.15 L 0.1577 0.15556 L 0.16345 0.15741 L 0.16919 0.15649 L 0.17598 0.15278 L 0.18538 0.13982 L 0.19478 0.11829 L 0.20418 0.08426 L 0.21671 0.02593 L 0.22193 -0.01018 L 0.22611 -0.04907 L 0.22611 0.10926 L 0.22689 0.13565 L 0.23055 0.15139 L 0.23838 0.1588 L 0.25091 0.15973 L 0.26214 0.15371 L 0.27102 0.14074 L 0.28094 0.11829 L 0.28982 0.08959 L 0.29817 0.05649 L 0.30601 0.01852 L 0.30862 -0.04722 L 0.30862 0.12593 L 0.31227 0.14167 L 0.31854 0.15093 L 0.3248 0.15556 L 0.3342 0.15186 L 0.34256 0.14167 L 0.35196 0.1213 L 0.36449 0.07593 L 0.37546 0.0213 L 0.38068 -0.02407 L 0.38433 -0.04907 L 0.38433 0.09699 L 0.38747 0.13612 L 0.39112 0.14908 L 0.3953 0.15463 L 0.40157 0.15834 L 0.40992 0.15371 L 0.42037 0.14074 L 0.4329 0.11389 L 0.44334 0.07593 L 0.44804 0.05556 " pathEditMode="relative" rAng="0" ptsTypes="AAAA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-7.40741E-7 L -0.02715 0.04815 " pathEditMode="relative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80886" y="1689844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287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gửi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9801" y="3090202"/>
            <a:ext cx="4297659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14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gửi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020" y="-10091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1" y="-1625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0828" y="-13925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8776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76" y="-1771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269E-6 -1.11111E-6 L 0.00078 0.2375 L 0.00157 0.32361 L 0.00078 0.36528 L -1.59269E-6 0.40278 L -0.00313 0.43889 L -0.00613 0.46389 L -0.01018 0.48472 L -0.01658 0.50556 L -0.02389 0.52037 L -0.03368 0.525 L -0.03995 0.525 L -0.04543 0.52083 L -0.05248 0.50695 L -0.05626 0.48889 L -0.05626 0.46296 L -0.05261 0.43056 L -0.04543 0.38611 L -0.0376 0.34306 L -0.02898 0.3125 L -0.01645 0.27639 L -0.00156 0.23333 L 0.0188 0.19583 L 0.03407 0.15463 L 0.04295 0.12315 L 0.05092 0.08472 L 0.06266 -0.00278 L 0.06266 0.15556 L 0.06501 0.17917 L 0.06971 0.19167 L 0.07755 0.2 L 0.0893 0.20278 L 0.10026 0.19861 L 0.1128 0.17778 L 0.12846 0.13333 L 0.13864 0.09306 L 0.14334 0.0625 L 0.14413 0.00139 L 0.14413 0.1375 L 0.14413 0.16806 L 0.14648 0.19028 L 0.15274 0.2 L 0.16136 0.20417 L 0.16841 0.20278 L 0.17546 0.19583 L 0.18564 0.17778 L 0.19504 0.14583 L 0.20992 0.08333 L 0.21619 0.04167 L 0.22076 -1.11111E-6 L 0.22076 0.15833 L 0.22167 0.18195 L 0.22716 0.19583 L 0.23564 0.20417 L 0.24426 0.20278 L 0.25444 0.19445 L 0.26384 0.17778 L 0.27481 0.14445 L 0.28421 0.10417 " pathEditMode="relative" rAng="0" ptsTypes="AAAAAAAAAAAAAAAAAAAAAAAAAAAAAAAAAAAAAAAAAAAAAAAAAAAAAAAAAAA">
                                      <p:cBhvr>
                                        <p:cTn id="22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75E-6 2.96296E-6 L 0.00444 -0.00648 L 0.01254 -0.0088 L 0.0175 -0.00556 L 0.02193 0.00671 L 0.02128 0.01666 L 0.0175 0.02685 L 0.01384 0.03565 L 0.00496 0.04676 L 0.00131 0.04907 " pathEditMode="relative" ptsTypes="AAAAAAAAAA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1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1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05E-6 -3.7037E-6 L 0.00469 -0.00417 L 0.01174 -0.00556 L 0.01722 -0.00278 L 0.02036 0.0125 L 0.01801 0.025 L 0.01409 0.04167 L 0.00861 0.05139 " pathEditMode="relative" ptsTypes="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1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6006" y="3124199"/>
            <a:ext cx="65263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 </a:t>
            </a:r>
            <a:r>
              <a:rPr lang="en-US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Ďi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3124200"/>
            <a:ext cx="57150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 </a:t>
            </a:r>
            <a:r>
              <a:rPr lang="en-US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Ŕi</a:t>
            </a:r>
            <a:r>
              <a:rPr lang="en-US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81742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18000" kern="0">
                <a:solidFill>
                  <a:srgbClr val="FF0000"/>
                </a:solidFill>
                <a:latin typeface="HP001 4H"/>
                <a:ea typeface="HP001 4H"/>
                <a:cs typeface="Arial"/>
                <a:sym typeface="Arial"/>
              </a:rPr>
              <a:t>dãy</a:t>
            </a:r>
            <a:r>
              <a:rPr lang="vi-VN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wúi </a:t>
            </a:r>
            <a:endParaRPr lang="en-US" sz="18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3114" y="3974864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9000" kern="0">
                <a:solidFill>
                  <a:srgbClr val="FF0000"/>
                </a:solidFill>
                <a:latin typeface="HP001 4H"/>
                <a:ea typeface="HP001 4H"/>
                <a:cs typeface="Arial"/>
                <a:sym typeface="Arial"/>
              </a:rPr>
              <a:t>dãy</a:t>
            </a:r>
            <a:r>
              <a:rPr lang="vi-VN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 wúi </a:t>
            </a:r>
            <a:endParaRPr lang="en-US" sz="9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621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913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18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gửi κư</a:t>
            </a:r>
            <a:endParaRPr lang="en-US" sz="18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427" y="3976915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vi-VN" sz="9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gửi κư</a:t>
            </a:r>
            <a:endParaRPr lang="en-US" sz="9000" kern="0">
              <a:solidFill>
                <a:srgbClr val="FF000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41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45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6571" y="2100265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8904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NÀO! </a:t>
            </a:r>
          </a:p>
          <a:p>
            <a:pPr algn="ctr" defTabSz="914400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5773" y="3574516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800" b="1">
                <a:ln w="12700">
                  <a:solidFill>
                    <a:srgbClr val="B789FD"/>
                  </a:solidFill>
                  <a:prstDash val="solid"/>
                </a:ln>
                <a:pattFill prst="pct50">
                  <a:fgClr>
                    <a:srgbClr val="B789FD"/>
                  </a:fgClr>
                  <a:bgClr>
                    <a:srgbClr val="B789F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B789F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379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12325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5400" b="1" kern="0" spc="50" dirty="0">
                <a:ln w="9525" cmpd="sng">
                  <a:solidFill>
                    <a:srgbClr val="B789F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B789FD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34524" r="30503" b="34723"/>
          <a:stretch/>
        </p:blipFill>
        <p:spPr bwMode="auto">
          <a:xfrm>
            <a:off x="1752600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8323" r="31410" b="56796"/>
          <a:stretch/>
        </p:blipFill>
        <p:spPr bwMode="auto">
          <a:xfrm>
            <a:off x="1752601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56982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4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8198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71038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71677" y="4878284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77534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9797844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569245" y="4270447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45044" y="5470246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701442" y="47780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319791" y="6184258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610388" y="60734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800" b="1" kern="0">
                <a:solidFill>
                  <a:srgbClr val="422C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24401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70657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23057" y="15876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9829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59187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94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23926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97174" y="440960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13449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ai?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43000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70738" y="5341143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Quê Lan có gì đặc biệt?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95400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0738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1143" y="228601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kern="0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muốn mời Hà làm gì?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19779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Tham dự sinh nhật của Hà.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19779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buClr>
                <a:srgbClr val="000000"/>
              </a:buClr>
            </a:pPr>
            <a:r>
              <a:rPr lang="en-US" sz="4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Lên thăm quê Lan.</a:t>
            </a: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8601" y="3949159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1275" y="29511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0544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9640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0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40024" y="1238547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206526" y="139054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8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63114" y="770154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60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Xin phép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38400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6550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8623" y="2100265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4702" y="2100265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05777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98329" y="49532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600" b="1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cấy cày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8601" y="3949159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000000"/>
              </a:buClr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lang="en-US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1275" y="2951112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0544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96407" y="2842102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400">
                <a:solidFill>
                  <a:srgbClr val="422C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gửi thư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0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40024" y="1238547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206526" y="139054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32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33" y="2133601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1771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1772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8904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000" b="1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êm đềm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411" y="2158085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411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98727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76640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gió nồm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437" y="2067227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437" y="2066753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81401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4800" b="1" ker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Nhím vội chạy về gọi bạn chồn.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3806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3808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5489" y="1914527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115" y="1914527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9501" y="1686781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0782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57482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6000" b="1" ker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 hai quay lại, ăn đến no nê.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65994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WRONG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1962" y="6017356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1900" b="1" kern="0">
                <a:solidFill>
                  <a:srgbClr val="FF0000"/>
                </a:solidFill>
                <a:latin typeface="Arial"/>
                <a:sym typeface="Arial"/>
              </a:rPr>
              <a:t>RIGHT</a:t>
            </a:r>
            <a:r>
              <a:rPr lang="en-US" sz="1900" b="1" kern="0">
                <a:solidFill>
                  <a:srgbClr val="002060"/>
                </a:solidFill>
                <a:latin typeface="Arial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379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89904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2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 defTabSz="914400">
              <a:buClr>
                <a:srgbClr val="000000"/>
              </a:buClr>
            </a:pPr>
            <a:endParaRPr lang="en-US" sz="1900" kern="0">
              <a:solidFill>
                <a:srgbClr val="FFF6E5"/>
              </a:solidFill>
              <a:latin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4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6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3700" b="1" kern="0">
                <a:solidFill>
                  <a:srgbClr val="FFF6E5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  <a:sym typeface="Arial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3" y="481575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5300" b="1" ker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  <a:sym typeface="Arial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3700" kern="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buClr>
                  <a:srgbClr val="000000"/>
                </a:buClr>
              </a:pPr>
              <a:r>
                <a:rPr lang="en-US" sz="4300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50323" y="5264726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Bà gửi cho Hà t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ui</a:t>
              </a: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kẹo.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422C4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́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buClr>
                  <a:srgbClr val="000000"/>
                </a:buClr>
              </a:pP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ưi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1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buClr>
                <a:srgbClr val="000000"/>
              </a:buClr>
            </a:pPr>
            <a:r>
              <a:rPr lang="en-US" sz="8800" b="1">
                <a:solidFill>
                  <a:srgbClr val="FFF6E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ui   ưi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</TotalTime>
  <Words>418</Words>
  <Application>Microsoft Office PowerPoint</Application>
  <PresentationFormat>Widescreen</PresentationFormat>
  <Paragraphs>123</Paragraphs>
  <Slides>41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AvantGarde</vt:lpstr>
      <vt:lpstr>.VnArial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HP001 4 hàng</vt:lpstr>
      <vt:lpstr>HP001 4H</vt:lpstr>
      <vt:lpstr>Karla</vt:lpstr>
      <vt:lpstr>Karla Regular</vt:lpstr>
      <vt:lpstr>Luckiest Guy</vt:lpstr>
      <vt:lpstr>Tahoma</vt:lpstr>
      <vt:lpstr>Office 主题</vt:lpstr>
      <vt:lpstr>1_Office 主题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109</cp:revision>
  <dcterms:created xsi:type="dcterms:W3CDTF">2020-08-07T01:41:03Z</dcterms:created>
  <dcterms:modified xsi:type="dcterms:W3CDTF">2023-09-15T08:58:45Z</dcterms:modified>
</cp:coreProperties>
</file>