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90" r:id="rId3"/>
    <p:sldId id="291" r:id="rId4"/>
    <p:sldId id="292" r:id="rId5"/>
    <p:sldId id="293" r:id="rId6"/>
    <p:sldId id="294" r:id="rId7"/>
    <p:sldId id="256" r:id="rId8"/>
    <p:sldId id="273" r:id="rId9"/>
    <p:sldId id="258" r:id="rId10"/>
    <p:sldId id="260" r:id="rId11"/>
    <p:sldId id="277" r:id="rId12"/>
    <p:sldId id="261" r:id="rId13"/>
    <p:sldId id="263" r:id="rId14"/>
    <p:sldId id="262" r:id="rId15"/>
    <p:sldId id="279" r:id="rId16"/>
    <p:sldId id="278" r:id="rId17"/>
    <p:sldId id="264" r:id="rId18"/>
    <p:sldId id="266" r:id="rId19"/>
    <p:sldId id="267" r:id="rId20"/>
    <p:sldId id="282" r:id="rId21"/>
    <p:sldId id="286" r:id="rId22"/>
    <p:sldId id="287" r:id="rId23"/>
    <p:sldId id="288" r:id="rId24"/>
    <p:sldId id="270" r:id="rId25"/>
    <p:sldId id="271"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EF3"/>
    <a:srgbClr val="FE8ACC"/>
    <a:srgbClr val="FECEED"/>
    <a:srgbClr val="FD0B95"/>
    <a:srgbClr val="FDBBE5"/>
    <a:srgbClr val="FD49B0"/>
    <a:srgbClr val="FEA8D9"/>
    <a:srgbClr val="FD2BA3"/>
    <a:srgbClr val="FF29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100" d="100"/>
          <a:sy n="100" d="100"/>
        </p:scale>
        <p:origin x="16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Chơi</a:t>
            </a:r>
            <a:r>
              <a:rPr lang="en-US" baseline="0" smtClean="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59654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png"/><Relationship Id="rId15" Type="http://schemas.openxmlformats.org/officeDocument/2006/relationships/slide" Target="slide6.xml"/><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slide" Target="slide3.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49"/>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4" name="TextBox 3"/>
          <p:cNvSpPr txBox="1"/>
          <p:nvPr/>
        </p:nvSpPr>
        <p:spPr>
          <a:xfrm>
            <a:off x="1174877" y="4503504"/>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6679052" y="8191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27704" y="1454150"/>
            <a:ext cx="105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50133" y="3384550"/>
            <a:ext cx="4836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934448" y="2419350"/>
            <a:ext cx="106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73980" y="2114550"/>
            <a:ext cx="1004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vùng vẫy			</a:t>
            </a:r>
            <a:br>
              <a:rPr lang="en-US" smtClean="0">
                <a:latin typeface="Arial" pitchFamily="34" charset="0"/>
                <a:cs typeface="Arial" pitchFamily="34" charset="0"/>
              </a:rPr>
            </a:br>
            <a:r>
              <a:rPr lang="en-US" smtClean="0">
                <a:latin typeface="Arial" pitchFamily="34" charset="0"/>
                <a:cs typeface="Arial" pitchFamily="34" charset="0"/>
              </a:rPr>
              <a:t>nhanh trí		</a:t>
            </a:r>
            <a:br>
              <a:rPr lang="en-US" smtClean="0">
                <a:latin typeface="Arial" pitchFamily="34" charset="0"/>
                <a:cs typeface="Arial" pitchFamily="34" charset="0"/>
              </a:rPr>
            </a:br>
            <a:r>
              <a:rPr lang="en-US" smtClean="0">
                <a:latin typeface="Arial" pitchFamily="34" charset="0"/>
                <a:cs typeface="Arial" pitchFamily="34" charset="0"/>
              </a:rPr>
              <a:t>thợ săn</a:t>
            </a:r>
            <a:br>
              <a:rPr lang="en-US" smtClean="0">
                <a:latin typeface="Arial" pitchFamily="34" charset="0"/>
                <a:cs typeface="Arial" pitchFamily="34" charset="0"/>
              </a:rPr>
            </a:br>
            <a:r>
              <a:rPr lang="en-US" smtClean="0">
                <a:latin typeface="Arial" pitchFamily="34" charset="0"/>
                <a:cs typeface="Arial" pitchFamily="34" charset="0"/>
              </a:rPr>
              <a:t>giật mình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1" name="TextBox 10"/>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6200" y="361950"/>
            <a:ext cx="8991600" cy="4616515"/>
          </a:xfrm>
          <a:prstGeom prst="rect">
            <a:avLst/>
          </a:prstGeom>
          <a:solidFill>
            <a:schemeClr val="bg1"/>
          </a:solid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a:t>
            </a:r>
            <a:r>
              <a:rPr lang="en-US" sz="2100" smtClean="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 </a:t>
            </a:r>
            <a:r>
              <a:rPr lang="en-US" sz="2100" smtClean="0">
                <a:solidFill>
                  <a:srgbClr val="FD0B95"/>
                </a:solidFill>
                <a:latin typeface="Arial" pitchFamily="34" charset="0"/>
                <a:ea typeface="Arial-Rounded" pitchFamily="34" charset="0"/>
                <a:cs typeface="Arial" pitchFamily="34" charset="0"/>
              </a:rPr>
              <a:t>//</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Kiến bám vào chiếc lá và leo được lên bờ.</a:t>
            </a:r>
            <a:r>
              <a:rPr lang="en-US" sz="2100">
                <a:solidFill>
                  <a:srgbClr val="FD0B95"/>
                </a:solidFill>
                <a:latin typeface="Arial" pitchFamily="34" charset="0"/>
                <a:ea typeface="Arial-Rounded" pitchFamily="34" charset="0"/>
                <a:cs typeface="Arial" pitchFamily="34" charset="0"/>
              </a:rPr>
              <a:t>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Ngay lập tức, nó bò đến, cắn vào chân anh ta.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Người thợ săn giật mình.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Bồ câu thấy động liền bay đi.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6" name="TextBox 5"/>
          <p:cNvSpPr txBox="1"/>
          <p:nvPr/>
        </p:nvSpPr>
        <p:spPr>
          <a:xfrm>
            <a:off x="2104347" y="46629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2100682" y="46629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Nghe tiếng kêu cứu của kiến, bồ câu nhanh trí nhặt một chiếc lá thả xuống nước. </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60960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Ngay lập tức, nó bò đến, cắn vào chân anh ta.</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048000" y="32360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57800" y="31777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66800" y="369041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239000"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9144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14800" y="22761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380935"/>
            <a:ext cx="8686800" cy="4770403"/>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600200" y="4781550"/>
            <a:ext cx="4000202"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Bài đọc có mấy đoạn?</a:t>
            </a:r>
          </a:p>
        </p:txBody>
      </p:sp>
      <p:sp>
        <p:nvSpPr>
          <p:cNvPr id="8" name="TextBox 7"/>
          <p:cNvSpPr txBox="1"/>
          <p:nvPr/>
        </p:nvSpPr>
        <p:spPr>
          <a:xfrm>
            <a:off x="1879785" y="4781550"/>
            <a:ext cx="3441033"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44450"/>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949450"/>
            <a:ext cx="527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468" y="-31750"/>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940050"/>
            <a:ext cx="527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00" y="1074343"/>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57150" y="24320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5" name="TextBox 14"/>
          <p:cNvSpPr txBox="1"/>
          <p:nvPr/>
        </p:nvSpPr>
        <p:spPr>
          <a:xfrm>
            <a:off x="44450" y="37909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Vùng vẫy</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hoạt động liên tiếp để thoát khỏi một tình trạng nào đó.</a:t>
            </a:r>
            <a:endParaRPr lang="en-US" sz="3400">
              <a:latin typeface="Arial" pitchFamily="34" charset="0"/>
              <a:cs typeface="Arial" pitchFamily="34" charset="0"/>
            </a:endParaRPr>
          </a:p>
        </p:txBody>
      </p:sp>
      <p:sp>
        <p:nvSpPr>
          <p:cNvPr id="6" name="Title 1"/>
          <p:cNvSpPr txBox="1">
            <a:spLocks/>
          </p:cNvSpPr>
          <p:nvPr/>
        </p:nvSpPr>
        <p:spPr>
          <a:xfrm>
            <a:off x="228600" y="198120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Nhanh trí</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suy nghĩ nhanh, ứng phó nhanh.</a:t>
            </a:r>
            <a:endParaRPr lang="en-US" sz="3400">
              <a:latin typeface="Arial" pitchFamily="34" charset="0"/>
              <a:cs typeface="Arial" pitchFamily="34" charset="0"/>
            </a:endParaRPr>
          </a:p>
        </p:txBody>
      </p:sp>
      <p:sp>
        <p:nvSpPr>
          <p:cNvPr id="7" name="Title 1"/>
          <p:cNvSpPr txBox="1">
            <a:spLocks/>
          </p:cNvSpPr>
          <p:nvPr/>
        </p:nvSpPr>
        <p:spPr>
          <a:xfrm>
            <a:off x="215900" y="29908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Thợ săn</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người chuyên làm nghề săn bắt thú rừng và chim.</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62912"/>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8" name="TextBox 7"/>
          <p:cNvSpPr txBox="1"/>
          <p:nvPr/>
        </p:nvSpPr>
        <p:spPr>
          <a:xfrm>
            <a:off x="1979468" y="150227"/>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438150"/>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9" name="TextBox 8"/>
          <p:cNvSpPr txBox="1"/>
          <p:nvPr/>
        </p:nvSpPr>
        <p:spPr>
          <a:xfrm>
            <a:off x="1979468" y="674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715312"/>
            <a:ext cx="91440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954068" y="2198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3046867"/>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Một </a:t>
            </a:r>
            <a:r>
              <a:rPr lang="en-US" sz="3200">
                <a:latin typeface="Arial" pitchFamily="34" charset="0"/>
                <a:ea typeface="Arial-Rounded" pitchFamily="34" charset="0"/>
                <a:cs typeface="Arial" pitchFamily="34" charset="0"/>
              </a:rPr>
              <a:t>con kiến không may bị rơi xuống nước. Nó vùng vẫy và la lên:</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Cứu tôi với, cứu tôi với!</a:t>
            </a:r>
          </a:p>
          <a:p>
            <a:pPr algn="just">
              <a:spcAft>
                <a:spcPts val="600"/>
              </a:spcAft>
            </a:pPr>
            <a:r>
              <a:rPr lang="en-US" sz="32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Con vật nào gặp nạn?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đã làm gì để cứu kiến?</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nhận xét gì về hành động của bồ câu?</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5"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6"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Đi tới bài mới</a:t>
            </a:r>
            <a:endParaRPr lang="en-US" sz="1400"/>
          </a:p>
        </p:txBody>
      </p:sp>
      <p:pic>
        <p:nvPicPr>
          <p:cNvPr id="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1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1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1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1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00150"/>
            <a:ext cx="8382000" cy="3416308"/>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endParaRPr lang="en-US" sz="3600"/>
          </a:p>
        </p:txBody>
      </p:sp>
      <p:sp>
        <p:nvSpPr>
          <p:cNvPr id="4" name="TextBox 3"/>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gặp chuyện nguy hiểm gì?</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Kiến đã làm gì để cứu bồ câu?</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466148"/>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r>
              <a:rPr lang="en-US" sz="3200" smtClean="0">
                <a:latin typeface="Arial" pitchFamily="34" charset="0"/>
                <a:ea typeface="Arial-Rounded" pitchFamily="34" charset="0"/>
                <a:cs typeface="Arial" pitchFamily="34" charset="0"/>
              </a:rPr>
              <a:t>	Bồ </a:t>
            </a:r>
            <a:r>
              <a:rPr lang="en-US" sz="3200">
                <a:latin typeface="Arial" pitchFamily="34" charset="0"/>
                <a:ea typeface="Arial-Rounded" pitchFamily="34" charset="0"/>
                <a:cs typeface="Arial" pitchFamily="34" charset="0"/>
              </a:rPr>
              <a:t>câu tìm đến chỗ kiến, cảm động nói:</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Cảm ơn cậu đã cứu tớ.</a:t>
            </a:r>
          </a:p>
          <a:p>
            <a:pPr algn="just"/>
            <a:r>
              <a:rPr lang="en-US" sz="3200">
                <a:latin typeface="Arial" pitchFamily="34" charset="0"/>
                <a:ea typeface="Arial-Rounded" pitchFamily="34" charset="0"/>
                <a:cs typeface="Arial" pitchFamily="34" charset="0"/>
              </a:rPr>
              <a:t>	Kiến đáp:</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Cậu cũng giúp tớ thoát chết mà.</a:t>
            </a:r>
          </a:p>
          <a:p>
            <a:pPr algn="just"/>
            <a:r>
              <a:rPr lang="en-US" sz="3200">
                <a:latin typeface="Arial" pitchFamily="34" charset="0"/>
                <a:ea typeface="Arial-Rounded" pitchFamily="34" charset="0"/>
                <a:cs typeface="Arial" pitchFamily="34" charset="0"/>
              </a:rPr>
              <a:t>	Cả hai đều rất vui vì đã giúp nhau.</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
        <p:nvSpPr>
          <p:cNvPr id="6" name="TextBox 5"/>
          <p:cNvSpPr txBox="1"/>
          <p:nvPr/>
        </p:nvSpPr>
        <p:spPr>
          <a:xfrm>
            <a:off x="-1905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Bồ câu đã làm gì sau khi được kiến cứu?</a:t>
            </a:r>
            <a:endParaRPr lang="en-US" sz="2800">
              <a:latin typeface="Arial" pitchFamily="34" charset="0"/>
              <a:ea typeface="Arial-Rounded" pitchFamily="34" charset="0"/>
              <a:cs typeface="Arial" pitchFamily="34" charset="0"/>
            </a:endParaRPr>
          </a:p>
        </p:txBody>
      </p:sp>
      <p:sp>
        <p:nvSpPr>
          <p:cNvPr id="7" name="TextBox 6"/>
          <p:cNvSpPr txBox="1"/>
          <p:nvPr/>
        </p:nvSpPr>
        <p:spPr>
          <a:xfrm>
            <a:off x="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Cảm xúc của kiến và bồ câu lúc này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419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học được điều gì từ câu chuyện này?</a:t>
            </a:r>
            <a:endParaRPr lang="en-US" sz="2800">
              <a:latin typeface="Arial" pitchFamily="34" charset="0"/>
              <a:ea typeface="Arial-Rounded" pitchFamily="34" charset="0"/>
              <a:cs typeface="Arial" pitchFamily="34" charset="0"/>
            </a:endParaRPr>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5431" y="584199"/>
            <a:ext cx="7589637"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76200" y="2724150"/>
            <a:ext cx="794547" cy="1059395"/>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0" y="209550"/>
            <a:ext cx="794547" cy="1059395"/>
          </a:xfrm>
          <a:prstGeom prst="rect">
            <a:avLst/>
          </a:prstGeom>
        </p:spPr>
      </p:pic>
      <p:sp>
        <p:nvSpPr>
          <p:cNvPr id="2" name="Title 1"/>
          <p:cNvSpPr>
            <a:spLocks noGrp="1"/>
          </p:cNvSpPr>
          <p:nvPr>
            <p:ph type="title"/>
          </p:nvPr>
        </p:nvSpPr>
        <p:spPr>
          <a:xfrm>
            <a:off x="609600" y="209550"/>
            <a:ext cx="8229600" cy="2457450"/>
          </a:xfrm>
        </p:spPr>
        <p:txBody>
          <a:bodyPr>
            <a:normAutofit/>
          </a:bodyPr>
          <a:lstStyle/>
          <a:p>
            <a:pPr algn="just"/>
            <a:r>
              <a:rPr lang="en-US" smtClean="0">
                <a:latin typeface="Arial" pitchFamily="34" charset="0"/>
                <a:cs typeface="Arial" pitchFamily="34" charset="0"/>
              </a:rPr>
              <a:t>	Trong cuộc sống cần giúp đỡ nhau, nhất là khi người khác gặp hoạn nạn. </a:t>
            </a:r>
            <a:endParaRPr lang="en-US">
              <a:latin typeface="Arial" pitchFamily="34" charset="0"/>
              <a:cs typeface="Arial" pitchFamily="34" charset="0"/>
            </a:endParaRPr>
          </a:p>
        </p:txBody>
      </p:sp>
      <p:sp>
        <p:nvSpPr>
          <p:cNvPr id="3" name="Title 1"/>
          <p:cNvSpPr txBox="1">
            <a:spLocks/>
          </p:cNvSpPr>
          <p:nvPr/>
        </p:nvSpPr>
        <p:spPr>
          <a:xfrm>
            <a:off x="609600" y="27051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 pitchFamily="34" charset="0"/>
                <a:cs typeface="Arial" pitchFamily="34" charset="0"/>
              </a:rPr>
              <a:t>	Nên </a:t>
            </a:r>
            <a:r>
              <a:rPr lang="en-US">
                <a:latin typeface="Arial" pitchFamily="34" charset="0"/>
                <a:cs typeface="Arial" pitchFamily="34" charset="0"/>
              </a:rPr>
              <a:t>nói lời cảm </a:t>
            </a:r>
            <a:r>
              <a:rPr lang="en-US" smtClean="0">
                <a:latin typeface="Arial" pitchFamily="34" charset="0"/>
                <a:cs typeface="Arial" pitchFamily="34" charset="0"/>
              </a:rPr>
              <a:t>ơn, bày tỏ lòng biết ơn </a:t>
            </a:r>
            <a:r>
              <a:rPr lang="en-US">
                <a:latin typeface="Arial" pitchFamily="34" charset="0"/>
                <a:cs typeface="Arial" pitchFamily="34" charset="0"/>
              </a:rPr>
              <a:t>khi nhận được sự giúp đỡ</a:t>
            </a:r>
            <a:r>
              <a:rPr lang="en-US" smtClean="0">
                <a:latin typeface="Arial" pitchFamily="34" charset="0"/>
                <a:cs typeface="Arial" pitchFamily="34" charset="0"/>
              </a:rPr>
              <a:t>.</a:t>
            </a:r>
            <a:endParaRPr lang="en-US">
              <a:latin typeface="Arial" pitchFamily="34" charset="0"/>
              <a:cs typeface="Arial" pitchFamily="34" charset="0"/>
            </a:endParaRPr>
          </a:p>
        </p:txBody>
      </p:sp>
    </p:spTree>
    <p:extLst>
      <p:ext uri="{BB962C8B-B14F-4D97-AF65-F5344CB8AC3E}">
        <p14:creationId xmlns:p14="http://schemas.microsoft.com/office/powerpoint/2010/main" val="3040842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bò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ỗ wgưƟ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ợ săn và </a:t>
              </a:r>
              <a:r>
                <a:rPr lang="vi-VN" sz="3200" b="1" smtClean="0">
                  <a:solidFill>
                    <a:srgbClr val="7030A0"/>
                  </a:solidFill>
                  <a:latin typeface="HP001 4 hàng" pitchFamily="34" charset="0"/>
                  <a:ea typeface="Arial-Rounded" pitchFamily="34" charset="0"/>
                  <a:cs typeface="Arial-Rounded" pitchFamily="34" charset="0"/>
                </a:rPr>
                <a:t>cắn</a:t>
              </a:r>
              <a:r>
                <a:rPr lang="en-US" sz="3200" b="1">
                  <a:solidFill>
                    <a:srgbClr val="7030A0"/>
                  </a:solidFill>
                  <a:latin typeface="HP001 4 hàng" pitchFamily="34" charset="0"/>
                  <a:ea typeface="Arial-Rounded" pitchFamily="34" charset="0"/>
                  <a:cs typeface="Arial-Rounded" pitchFamily="34" charset="0"/>
                </a:rPr>
                <a:t> </a:t>
              </a:r>
              <a:r>
                <a:rPr lang="en-US" sz="3200" b="1" smtClean="0">
                  <a:solidFill>
                    <a:srgbClr val="7030A0"/>
                  </a:solidFill>
                  <a:latin typeface="HP001 4 hàng" pitchFamily="34" charset="0"/>
                  <a:ea typeface="Arial-Rounded" pitchFamily="34" charset="0"/>
                  <a:cs typeface="Arial-Rounded" pitchFamily="34" charset="0"/>
                </a:rPr>
                <a:t>vào</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 a</a:t>
              </a:r>
              <a:r>
                <a:rPr lang="el-GR" sz="3200" b="1">
                  <a:solidFill>
                    <a:srgbClr val="7030A0"/>
                  </a:solidFill>
                  <a:latin typeface="HP001 4 hàng" pitchFamily="34" charset="0"/>
                  <a:ea typeface="Arial-Rounded" pitchFamily="34" charset="0"/>
                  <a:cs typeface="Arial-Rounded" pitchFamily="34" charset="0"/>
                </a:rPr>
                <a:t>ζ </a:t>
              </a:r>
              <a:r>
                <a:rPr lang="en-US" sz="3200" b="1" smtClean="0">
                  <a:solidFill>
                    <a:srgbClr val="7030A0"/>
                  </a:solidFill>
                  <a:latin typeface="HP001 4 hàng" pitchFamily="34" charset="0"/>
                  <a:ea typeface="Arial-Rounded" pitchFamily="34" charset="0"/>
                  <a:cs typeface="Arial-Rounded" pitchFamily="34" charset="0"/>
                </a:rPr>
                <a:t>Ǉa.</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340110" y="1170811"/>
            <a:ext cx="683207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Kiến bò đến chỗ người thợ săn và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0" y="314920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48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86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912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56146" y="213879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622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669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685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0" y="215201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43000" y="27795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28003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0" y="259958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17932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2941320"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3604260" y="25881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671060"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326380" y="258686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0" name="TextBox 39"/>
          <p:cNvSpPr txBox="1"/>
          <p:nvPr/>
        </p:nvSpPr>
        <p:spPr>
          <a:xfrm>
            <a:off x="6141720" y="258622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672084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498773"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3" name="TextBox 42"/>
          <p:cNvSpPr txBox="1"/>
          <p:nvPr/>
        </p:nvSpPr>
        <p:spPr>
          <a:xfrm>
            <a:off x="982980" y="325189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1844040" y="325421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childTnLst>
                          </p:cTn>
                        </p:par>
                        <p:par>
                          <p:cTn id="259" fill="hold">
                            <p:stCondLst>
                              <p:cond delay="2000"/>
                            </p:stCondLst>
                            <p:childTnLst>
                              <p:par>
                                <p:cTn id="260" presetID="32" presetClass="emph" presetSubtype="0" fill="hold" nodeType="afterEffect">
                                  <p:stCondLst>
                                    <p:cond delay="0"/>
                                  </p:stCondLst>
                                  <p:childTnLst>
                                    <p:animRot by="120000">
                                      <p:cBhvr>
                                        <p:cTn id="261" dur="100" fill="hold">
                                          <p:stCondLst>
                                            <p:cond delay="0"/>
                                          </p:stCondLst>
                                        </p:cTn>
                                        <p:tgtEl>
                                          <p:spTgt spid="25"/>
                                        </p:tgtEl>
                                        <p:attrNameLst>
                                          <p:attrName>r</p:attrName>
                                        </p:attrNameLst>
                                      </p:cBhvr>
                                    </p:animRot>
                                    <p:animRot by="-240000">
                                      <p:cBhvr>
                                        <p:cTn id="262" dur="200" fill="hold">
                                          <p:stCondLst>
                                            <p:cond delay="200"/>
                                          </p:stCondLst>
                                        </p:cTn>
                                        <p:tgtEl>
                                          <p:spTgt spid="25"/>
                                        </p:tgtEl>
                                        <p:attrNameLst>
                                          <p:attrName>r</p:attrName>
                                        </p:attrNameLst>
                                      </p:cBhvr>
                                    </p:animRot>
                                    <p:animRot by="240000">
                                      <p:cBhvr>
                                        <p:cTn id="263" dur="200" fill="hold">
                                          <p:stCondLst>
                                            <p:cond delay="400"/>
                                          </p:stCondLst>
                                        </p:cTn>
                                        <p:tgtEl>
                                          <p:spTgt spid="25"/>
                                        </p:tgtEl>
                                        <p:attrNameLst>
                                          <p:attrName>r</p:attrName>
                                        </p:attrNameLst>
                                      </p:cBhvr>
                                    </p:animRot>
                                    <p:animRot by="-240000">
                                      <p:cBhvr>
                                        <p:cTn id="264" dur="200" fill="hold">
                                          <p:stCondLst>
                                            <p:cond delay="600"/>
                                          </p:stCondLst>
                                        </p:cTn>
                                        <p:tgtEl>
                                          <p:spTgt spid="25"/>
                                        </p:tgtEl>
                                        <p:attrNameLst>
                                          <p:attrName>r</p:attrName>
                                        </p:attrNameLst>
                                      </p:cBhvr>
                                    </p:animRot>
                                    <p:animRot by="120000">
                                      <p:cBhvr>
                                        <p:cTn id="265" dur="200" fill="hold">
                                          <p:stCondLst>
                                            <p:cond delay="800"/>
                                          </p:stCondLst>
                                        </p:cTn>
                                        <p:tgtEl>
                                          <p:spTgt spid="25"/>
                                        </p:tgtEl>
                                        <p:attrNameLst>
                                          <p:attrName>r</p:attrName>
                                        </p:attrNameLst>
                                      </p:cBhvr>
                                    </p:animRot>
                                  </p:childTnLst>
                                </p:cTn>
                              </p:par>
                              <p:par>
                                <p:cTn id="266" presetID="32" presetClass="emph" presetSubtype="0" fill="hold" nodeType="withEffect">
                                  <p:stCondLst>
                                    <p:cond delay="0"/>
                                  </p:stCondLst>
                                  <p:childTnLst>
                                    <p:animRot by="120000">
                                      <p:cBhvr>
                                        <p:cTn id="267" dur="100" fill="hold">
                                          <p:stCondLst>
                                            <p:cond delay="0"/>
                                          </p:stCondLst>
                                        </p:cTn>
                                        <p:tgtEl>
                                          <p:spTgt spid="28"/>
                                        </p:tgtEl>
                                        <p:attrNameLst>
                                          <p:attrName>r</p:attrName>
                                        </p:attrNameLst>
                                      </p:cBhvr>
                                    </p:animRot>
                                    <p:animRot by="-240000">
                                      <p:cBhvr>
                                        <p:cTn id="268" dur="200" fill="hold">
                                          <p:stCondLst>
                                            <p:cond delay="200"/>
                                          </p:stCondLst>
                                        </p:cTn>
                                        <p:tgtEl>
                                          <p:spTgt spid="28"/>
                                        </p:tgtEl>
                                        <p:attrNameLst>
                                          <p:attrName>r</p:attrName>
                                        </p:attrNameLst>
                                      </p:cBhvr>
                                    </p:animRot>
                                    <p:animRot by="240000">
                                      <p:cBhvr>
                                        <p:cTn id="269" dur="200" fill="hold">
                                          <p:stCondLst>
                                            <p:cond delay="400"/>
                                          </p:stCondLst>
                                        </p:cTn>
                                        <p:tgtEl>
                                          <p:spTgt spid="28"/>
                                        </p:tgtEl>
                                        <p:attrNameLst>
                                          <p:attrName>r</p:attrName>
                                        </p:attrNameLst>
                                      </p:cBhvr>
                                    </p:animRot>
                                    <p:animRot by="-240000">
                                      <p:cBhvr>
                                        <p:cTn id="270" dur="200" fill="hold">
                                          <p:stCondLst>
                                            <p:cond delay="600"/>
                                          </p:stCondLst>
                                        </p:cTn>
                                        <p:tgtEl>
                                          <p:spTgt spid="28"/>
                                        </p:tgtEl>
                                        <p:attrNameLst>
                                          <p:attrName>r</p:attrName>
                                        </p:attrNameLst>
                                      </p:cBhvr>
                                    </p:animRot>
                                    <p:animRot by="120000">
                                      <p:cBhvr>
                                        <p:cTn id="271" dur="200" fill="hold">
                                          <p:stCondLst>
                                            <p:cond delay="800"/>
                                          </p:stCondLst>
                                        </p:cTn>
                                        <p:tgtEl>
                                          <p:spTgt spid="28"/>
                                        </p:tgtEl>
                                        <p:attrNameLst>
                                          <p:attrName>r</p:attrName>
                                        </p:attrNameLst>
                                      </p:cBhvr>
                                    </p:animRot>
                                  </p:childTnLst>
                                </p:cTn>
                              </p:par>
                              <p:par>
                                <p:cTn id="272" presetID="32" presetClass="emph" presetSubtype="0" fill="hold" nodeType="withEffect">
                                  <p:stCondLst>
                                    <p:cond delay="0"/>
                                  </p:stCondLst>
                                  <p:childTnLst>
                                    <p:animRot by="120000">
                                      <p:cBhvr>
                                        <p:cTn id="273" dur="100" fill="hold">
                                          <p:stCondLst>
                                            <p:cond delay="0"/>
                                          </p:stCondLst>
                                        </p:cTn>
                                        <p:tgtEl>
                                          <p:spTgt spid="29"/>
                                        </p:tgtEl>
                                        <p:attrNameLst>
                                          <p:attrName>r</p:attrName>
                                        </p:attrNameLst>
                                      </p:cBhvr>
                                    </p:animRot>
                                    <p:animRot by="-240000">
                                      <p:cBhvr>
                                        <p:cTn id="274" dur="200" fill="hold">
                                          <p:stCondLst>
                                            <p:cond delay="200"/>
                                          </p:stCondLst>
                                        </p:cTn>
                                        <p:tgtEl>
                                          <p:spTgt spid="29"/>
                                        </p:tgtEl>
                                        <p:attrNameLst>
                                          <p:attrName>r</p:attrName>
                                        </p:attrNameLst>
                                      </p:cBhvr>
                                    </p:animRot>
                                    <p:animRot by="240000">
                                      <p:cBhvr>
                                        <p:cTn id="275" dur="200" fill="hold">
                                          <p:stCondLst>
                                            <p:cond delay="400"/>
                                          </p:stCondLst>
                                        </p:cTn>
                                        <p:tgtEl>
                                          <p:spTgt spid="29"/>
                                        </p:tgtEl>
                                        <p:attrNameLst>
                                          <p:attrName>r</p:attrName>
                                        </p:attrNameLst>
                                      </p:cBhvr>
                                    </p:animRot>
                                    <p:animRot by="-240000">
                                      <p:cBhvr>
                                        <p:cTn id="276" dur="200" fill="hold">
                                          <p:stCondLst>
                                            <p:cond delay="600"/>
                                          </p:stCondLst>
                                        </p:cTn>
                                        <p:tgtEl>
                                          <p:spTgt spid="29"/>
                                        </p:tgtEl>
                                        <p:attrNameLst>
                                          <p:attrName>r</p:attrName>
                                        </p:attrNameLst>
                                      </p:cBhvr>
                                    </p:animRot>
                                    <p:animRot by="120000">
                                      <p:cBhvr>
                                        <p:cTn id="277" dur="200" fill="hold">
                                          <p:stCondLst>
                                            <p:cond delay="800"/>
                                          </p:stCondLst>
                                        </p:cTn>
                                        <p:tgtEl>
                                          <p:spTgt spid="29"/>
                                        </p:tgtEl>
                                        <p:attrNameLst>
                                          <p:attrName>r</p:attrName>
                                        </p:attrNameLst>
                                      </p:cBhvr>
                                    </p:animRot>
                                  </p:childTnLst>
                                </p:cTn>
                              </p:par>
                              <p:par>
                                <p:cTn id="278" presetID="32" presetClass="emph" presetSubtype="0" fill="hold" nodeType="withEffect">
                                  <p:stCondLst>
                                    <p:cond delay="0"/>
                                  </p:stCondLst>
                                  <p:childTnLst>
                                    <p:animRot by="120000">
                                      <p:cBhvr>
                                        <p:cTn id="279" dur="100" fill="hold">
                                          <p:stCondLst>
                                            <p:cond delay="0"/>
                                          </p:stCondLst>
                                        </p:cTn>
                                        <p:tgtEl>
                                          <p:spTgt spid="30"/>
                                        </p:tgtEl>
                                        <p:attrNameLst>
                                          <p:attrName>r</p:attrName>
                                        </p:attrNameLst>
                                      </p:cBhvr>
                                    </p:animRot>
                                    <p:animRot by="-240000">
                                      <p:cBhvr>
                                        <p:cTn id="280" dur="200" fill="hold">
                                          <p:stCondLst>
                                            <p:cond delay="200"/>
                                          </p:stCondLst>
                                        </p:cTn>
                                        <p:tgtEl>
                                          <p:spTgt spid="30"/>
                                        </p:tgtEl>
                                        <p:attrNameLst>
                                          <p:attrName>r</p:attrName>
                                        </p:attrNameLst>
                                      </p:cBhvr>
                                    </p:animRot>
                                    <p:animRot by="240000">
                                      <p:cBhvr>
                                        <p:cTn id="281" dur="200" fill="hold">
                                          <p:stCondLst>
                                            <p:cond delay="400"/>
                                          </p:stCondLst>
                                        </p:cTn>
                                        <p:tgtEl>
                                          <p:spTgt spid="30"/>
                                        </p:tgtEl>
                                        <p:attrNameLst>
                                          <p:attrName>r</p:attrName>
                                        </p:attrNameLst>
                                      </p:cBhvr>
                                    </p:animRot>
                                    <p:animRot by="-240000">
                                      <p:cBhvr>
                                        <p:cTn id="282" dur="200" fill="hold">
                                          <p:stCondLst>
                                            <p:cond delay="600"/>
                                          </p:stCondLst>
                                        </p:cTn>
                                        <p:tgtEl>
                                          <p:spTgt spid="30"/>
                                        </p:tgtEl>
                                        <p:attrNameLst>
                                          <p:attrName>r</p:attrName>
                                        </p:attrNameLst>
                                      </p:cBhvr>
                                    </p:animRot>
                                    <p:animRot by="120000">
                                      <p:cBhvr>
                                        <p:cTn id="283" dur="200" fill="hold">
                                          <p:stCondLst>
                                            <p:cond delay="800"/>
                                          </p:stCondLst>
                                        </p:cTn>
                                        <p:tgtEl>
                                          <p:spTgt spid="30"/>
                                        </p:tgtEl>
                                        <p:attrNameLst>
                                          <p:attrName>r</p:attrName>
                                        </p:attrNameLst>
                                      </p:cBhvr>
                                    </p:animRot>
                                  </p:childTnLst>
                                </p:cTn>
                              </p:par>
                              <p:par>
                                <p:cTn id="284" presetID="32" presetClass="emph" presetSubtype="0" fill="hold" nodeType="withEffect">
                                  <p:stCondLst>
                                    <p:cond delay="0"/>
                                  </p:stCondLst>
                                  <p:childTnLst>
                                    <p:animRot by="120000">
                                      <p:cBhvr>
                                        <p:cTn id="285" dur="100" fill="hold">
                                          <p:stCondLst>
                                            <p:cond delay="0"/>
                                          </p:stCondLst>
                                        </p:cTn>
                                        <p:tgtEl>
                                          <p:spTgt spid="31"/>
                                        </p:tgtEl>
                                        <p:attrNameLst>
                                          <p:attrName>r</p:attrName>
                                        </p:attrNameLst>
                                      </p:cBhvr>
                                    </p:animRot>
                                    <p:animRot by="-240000">
                                      <p:cBhvr>
                                        <p:cTn id="286" dur="200" fill="hold">
                                          <p:stCondLst>
                                            <p:cond delay="200"/>
                                          </p:stCondLst>
                                        </p:cTn>
                                        <p:tgtEl>
                                          <p:spTgt spid="31"/>
                                        </p:tgtEl>
                                        <p:attrNameLst>
                                          <p:attrName>r</p:attrName>
                                        </p:attrNameLst>
                                      </p:cBhvr>
                                    </p:animRot>
                                    <p:animRot by="240000">
                                      <p:cBhvr>
                                        <p:cTn id="287" dur="200" fill="hold">
                                          <p:stCondLst>
                                            <p:cond delay="400"/>
                                          </p:stCondLst>
                                        </p:cTn>
                                        <p:tgtEl>
                                          <p:spTgt spid="31"/>
                                        </p:tgtEl>
                                        <p:attrNameLst>
                                          <p:attrName>r</p:attrName>
                                        </p:attrNameLst>
                                      </p:cBhvr>
                                    </p:animRot>
                                    <p:animRot by="-240000">
                                      <p:cBhvr>
                                        <p:cTn id="288" dur="200" fill="hold">
                                          <p:stCondLst>
                                            <p:cond delay="600"/>
                                          </p:stCondLst>
                                        </p:cTn>
                                        <p:tgtEl>
                                          <p:spTgt spid="31"/>
                                        </p:tgtEl>
                                        <p:attrNameLst>
                                          <p:attrName>r</p:attrName>
                                        </p:attrNameLst>
                                      </p:cBhvr>
                                    </p:animRot>
                                    <p:animRot by="120000">
                                      <p:cBhvr>
                                        <p:cTn id="289" dur="200" fill="hold">
                                          <p:stCondLst>
                                            <p:cond delay="800"/>
                                          </p:stCondLst>
                                        </p:cTn>
                                        <p:tgtEl>
                                          <p:spTgt spid="31"/>
                                        </p:tgtEl>
                                        <p:attrNameLst>
                                          <p:attrName>r</p:attrName>
                                        </p:attrNameLst>
                                      </p:cBhvr>
                                    </p:animRot>
                                  </p:childTnLst>
                                </p:cTn>
                              </p:par>
                              <p:par>
                                <p:cTn id="290" presetID="32" presetClass="emph" presetSubtype="0" fill="hold" nodeType="withEffect">
                                  <p:stCondLst>
                                    <p:cond delay="0"/>
                                  </p:stCondLst>
                                  <p:childTnLst>
                                    <p:animRot by="120000">
                                      <p:cBhvr>
                                        <p:cTn id="291" dur="100" fill="hold">
                                          <p:stCondLst>
                                            <p:cond delay="0"/>
                                          </p:stCondLst>
                                        </p:cTn>
                                        <p:tgtEl>
                                          <p:spTgt spid="32"/>
                                        </p:tgtEl>
                                        <p:attrNameLst>
                                          <p:attrName>r</p:attrName>
                                        </p:attrNameLst>
                                      </p:cBhvr>
                                    </p:animRot>
                                    <p:animRot by="-240000">
                                      <p:cBhvr>
                                        <p:cTn id="292" dur="200" fill="hold">
                                          <p:stCondLst>
                                            <p:cond delay="200"/>
                                          </p:stCondLst>
                                        </p:cTn>
                                        <p:tgtEl>
                                          <p:spTgt spid="32"/>
                                        </p:tgtEl>
                                        <p:attrNameLst>
                                          <p:attrName>r</p:attrName>
                                        </p:attrNameLst>
                                      </p:cBhvr>
                                    </p:animRot>
                                    <p:animRot by="240000">
                                      <p:cBhvr>
                                        <p:cTn id="293" dur="200" fill="hold">
                                          <p:stCondLst>
                                            <p:cond delay="400"/>
                                          </p:stCondLst>
                                        </p:cTn>
                                        <p:tgtEl>
                                          <p:spTgt spid="32"/>
                                        </p:tgtEl>
                                        <p:attrNameLst>
                                          <p:attrName>r</p:attrName>
                                        </p:attrNameLst>
                                      </p:cBhvr>
                                    </p:animRot>
                                    <p:animRot by="-240000">
                                      <p:cBhvr>
                                        <p:cTn id="294" dur="200" fill="hold">
                                          <p:stCondLst>
                                            <p:cond delay="600"/>
                                          </p:stCondLst>
                                        </p:cTn>
                                        <p:tgtEl>
                                          <p:spTgt spid="32"/>
                                        </p:tgtEl>
                                        <p:attrNameLst>
                                          <p:attrName>r</p:attrName>
                                        </p:attrNameLst>
                                      </p:cBhvr>
                                    </p:animRot>
                                    <p:animRot by="120000">
                                      <p:cBhvr>
                                        <p:cTn id="295" dur="200" fill="hold">
                                          <p:stCondLst>
                                            <p:cond delay="800"/>
                                          </p:stCondLst>
                                        </p:cTn>
                                        <p:tgtEl>
                                          <p:spTgt spid="32"/>
                                        </p:tgtEl>
                                        <p:attrNameLst>
                                          <p:attrName>r</p:attrName>
                                        </p:attrNameLst>
                                      </p:cBhvr>
                                    </p:animRot>
                                  </p:childTnLst>
                                </p:cTn>
                              </p:par>
                              <p:par>
                                <p:cTn id="296" presetID="32" presetClass="emph" presetSubtype="0" fill="hold" nodeType="withEffect">
                                  <p:stCondLst>
                                    <p:cond delay="0"/>
                                  </p:stCondLst>
                                  <p:childTnLst>
                                    <p:animRot by="120000">
                                      <p:cBhvr>
                                        <p:cTn id="297" dur="100" fill="hold">
                                          <p:stCondLst>
                                            <p:cond delay="0"/>
                                          </p:stCondLst>
                                        </p:cTn>
                                        <p:tgtEl>
                                          <p:spTgt spid="33"/>
                                        </p:tgtEl>
                                        <p:attrNameLst>
                                          <p:attrName>r</p:attrName>
                                        </p:attrNameLst>
                                      </p:cBhvr>
                                    </p:animRot>
                                    <p:animRot by="-240000">
                                      <p:cBhvr>
                                        <p:cTn id="298" dur="200" fill="hold">
                                          <p:stCondLst>
                                            <p:cond delay="200"/>
                                          </p:stCondLst>
                                        </p:cTn>
                                        <p:tgtEl>
                                          <p:spTgt spid="33"/>
                                        </p:tgtEl>
                                        <p:attrNameLst>
                                          <p:attrName>r</p:attrName>
                                        </p:attrNameLst>
                                      </p:cBhvr>
                                    </p:animRot>
                                    <p:animRot by="240000">
                                      <p:cBhvr>
                                        <p:cTn id="299" dur="200" fill="hold">
                                          <p:stCondLst>
                                            <p:cond delay="400"/>
                                          </p:stCondLst>
                                        </p:cTn>
                                        <p:tgtEl>
                                          <p:spTgt spid="33"/>
                                        </p:tgtEl>
                                        <p:attrNameLst>
                                          <p:attrName>r</p:attrName>
                                        </p:attrNameLst>
                                      </p:cBhvr>
                                    </p:animRot>
                                    <p:animRot by="-240000">
                                      <p:cBhvr>
                                        <p:cTn id="300" dur="200" fill="hold">
                                          <p:stCondLst>
                                            <p:cond delay="600"/>
                                          </p:stCondLst>
                                        </p:cTn>
                                        <p:tgtEl>
                                          <p:spTgt spid="33"/>
                                        </p:tgtEl>
                                        <p:attrNameLst>
                                          <p:attrName>r</p:attrName>
                                        </p:attrNameLst>
                                      </p:cBhvr>
                                    </p:animRot>
                                    <p:animRot by="120000">
                                      <p:cBhvr>
                                        <p:cTn id="301" dur="200" fill="hold">
                                          <p:stCondLst>
                                            <p:cond delay="800"/>
                                          </p:stCondLst>
                                        </p:cTn>
                                        <p:tgtEl>
                                          <p:spTgt spid="33"/>
                                        </p:tgtEl>
                                        <p:attrNameLst>
                                          <p:attrName>r</p:attrName>
                                        </p:attrNameLst>
                                      </p:cBhvr>
                                    </p:animRot>
                                  </p:childTnLst>
                                </p:cTn>
                              </p:par>
                              <p:par>
                                <p:cTn id="302" presetID="32" presetClass="emph" presetSubtype="0" fill="hold" nodeType="withEffect">
                                  <p:stCondLst>
                                    <p:cond delay="0"/>
                                  </p:stCondLst>
                                  <p:childTnLst>
                                    <p:animRot by="120000">
                                      <p:cBhvr>
                                        <p:cTn id="303" dur="100" fill="hold">
                                          <p:stCondLst>
                                            <p:cond delay="0"/>
                                          </p:stCondLst>
                                        </p:cTn>
                                        <p:tgtEl>
                                          <p:spTgt spid="21"/>
                                        </p:tgtEl>
                                        <p:attrNameLst>
                                          <p:attrName>r</p:attrName>
                                        </p:attrNameLst>
                                      </p:cBhvr>
                                    </p:animRot>
                                    <p:animRot by="-240000">
                                      <p:cBhvr>
                                        <p:cTn id="304" dur="200" fill="hold">
                                          <p:stCondLst>
                                            <p:cond delay="200"/>
                                          </p:stCondLst>
                                        </p:cTn>
                                        <p:tgtEl>
                                          <p:spTgt spid="21"/>
                                        </p:tgtEl>
                                        <p:attrNameLst>
                                          <p:attrName>r</p:attrName>
                                        </p:attrNameLst>
                                      </p:cBhvr>
                                    </p:animRot>
                                    <p:animRot by="240000">
                                      <p:cBhvr>
                                        <p:cTn id="305" dur="200" fill="hold">
                                          <p:stCondLst>
                                            <p:cond delay="400"/>
                                          </p:stCondLst>
                                        </p:cTn>
                                        <p:tgtEl>
                                          <p:spTgt spid="21"/>
                                        </p:tgtEl>
                                        <p:attrNameLst>
                                          <p:attrName>r</p:attrName>
                                        </p:attrNameLst>
                                      </p:cBhvr>
                                    </p:animRot>
                                    <p:animRot by="-240000">
                                      <p:cBhvr>
                                        <p:cTn id="306" dur="200" fill="hold">
                                          <p:stCondLst>
                                            <p:cond delay="600"/>
                                          </p:stCondLst>
                                        </p:cTn>
                                        <p:tgtEl>
                                          <p:spTgt spid="21"/>
                                        </p:tgtEl>
                                        <p:attrNameLst>
                                          <p:attrName>r</p:attrName>
                                        </p:attrNameLst>
                                      </p:cBhvr>
                                    </p:animRot>
                                    <p:animRot by="120000">
                                      <p:cBhvr>
                                        <p:cTn id="307" dur="200" fill="hold">
                                          <p:stCondLst>
                                            <p:cond delay="800"/>
                                          </p:stCondLst>
                                        </p:cTn>
                                        <p:tgtEl>
                                          <p:spTgt spid="21"/>
                                        </p:tgtEl>
                                        <p:attrNameLst>
                                          <p:attrName>r</p:attrName>
                                        </p:attrNameLst>
                                      </p:cBhvr>
                                    </p:animRot>
                                  </p:childTnLst>
                                </p:cTn>
                              </p:par>
                              <p:par>
                                <p:cTn id="308" presetID="32" presetClass="emph" presetSubtype="0" fill="hold" nodeType="withEffect">
                                  <p:stCondLst>
                                    <p:cond delay="0"/>
                                  </p:stCondLst>
                                  <p:childTnLst>
                                    <p:animRot by="120000">
                                      <p:cBhvr>
                                        <p:cTn id="309" dur="100" fill="hold">
                                          <p:stCondLst>
                                            <p:cond delay="0"/>
                                          </p:stCondLst>
                                        </p:cTn>
                                        <p:tgtEl>
                                          <p:spTgt spid="22"/>
                                        </p:tgtEl>
                                        <p:attrNameLst>
                                          <p:attrName>r</p:attrName>
                                        </p:attrNameLst>
                                      </p:cBhvr>
                                    </p:animRot>
                                    <p:animRot by="-240000">
                                      <p:cBhvr>
                                        <p:cTn id="310" dur="200" fill="hold">
                                          <p:stCondLst>
                                            <p:cond delay="200"/>
                                          </p:stCondLst>
                                        </p:cTn>
                                        <p:tgtEl>
                                          <p:spTgt spid="22"/>
                                        </p:tgtEl>
                                        <p:attrNameLst>
                                          <p:attrName>r</p:attrName>
                                        </p:attrNameLst>
                                      </p:cBhvr>
                                    </p:animRot>
                                    <p:animRot by="240000">
                                      <p:cBhvr>
                                        <p:cTn id="311" dur="200" fill="hold">
                                          <p:stCondLst>
                                            <p:cond delay="400"/>
                                          </p:stCondLst>
                                        </p:cTn>
                                        <p:tgtEl>
                                          <p:spTgt spid="22"/>
                                        </p:tgtEl>
                                        <p:attrNameLst>
                                          <p:attrName>r</p:attrName>
                                        </p:attrNameLst>
                                      </p:cBhvr>
                                    </p:animRot>
                                    <p:animRot by="-240000">
                                      <p:cBhvr>
                                        <p:cTn id="312" dur="200" fill="hold">
                                          <p:stCondLst>
                                            <p:cond delay="600"/>
                                          </p:stCondLst>
                                        </p:cTn>
                                        <p:tgtEl>
                                          <p:spTgt spid="22"/>
                                        </p:tgtEl>
                                        <p:attrNameLst>
                                          <p:attrName>r</p:attrName>
                                        </p:attrNameLst>
                                      </p:cBhvr>
                                    </p:animRot>
                                    <p:animRot by="120000">
                                      <p:cBhvr>
                                        <p:cTn id="313" dur="200" fill="hold">
                                          <p:stCondLst>
                                            <p:cond delay="800"/>
                                          </p:stCondLst>
                                        </p:cTn>
                                        <p:tgtEl>
                                          <p:spTgt spid="22"/>
                                        </p:tgtEl>
                                        <p:attrNameLst>
                                          <p:attrName>r</p:attrName>
                                        </p:attrNameLst>
                                      </p:cBhvr>
                                    </p:animRot>
                                  </p:childTnLst>
                                </p:cTn>
                              </p:par>
                              <p:par>
                                <p:cTn id="314" presetID="32" presetClass="emph" presetSubtype="0" fill="hold" nodeType="withEffect">
                                  <p:stCondLst>
                                    <p:cond delay="0"/>
                                  </p:stCondLst>
                                  <p:childTnLst>
                                    <p:animRot by="120000">
                                      <p:cBhvr>
                                        <p:cTn id="315" dur="100" fill="hold">
                                          <p:stCondLst>
                                            <p:cond delay="0"/>
                                          </p:stCondLst>
                                        </p:cTn>
                                        <p:tgtEl>
                                          <p:spTgt spid="23"/>
                                        </p:tgtEl>
                                        <p:attrNameLst>
                                          <p:attrName>r</p:attrName>
                                        </p:attrNameLst>
                                      </p:cBhvr>
                                    </p:animRot>
                                    <p:animRot by="-240000">
                                      <p:cBhvr>
                                        <p:cTn id="316" dur="200" fill="hold">
                                          <p:stCondLst>
                                            <p:cond delay="200"/>
                                          </p:stCondLst>
                                        </p:cTn>
                                        <p:tgtEl>
                                          <p:spTgt spid="23"/>
                                        </p:tgtEl>
                                        <p:attrNameLst>
                                          <p:attrName>r</p:attrName>
                                        </p:attrNameLst>
                                      </p:cBhvr>
                                    </p:animRot>
                                    <p:animRot by="240000">
                                      <p:cBhvr>
                                        <p:cTn id="317" dur="200" fill="hold">
                                          <p:stCondLst>
                                            <p:cond delay="400"/>
                                          </p:stCondLst>
                                        </p:cTn>
                                        <p:tgtEl>
                                          <p:spTgt spid="23"/>
                                        </p:tgtEl>
                                        <p:attrNameLst>
                                          <p:attrName>r</p:attrName>
                                        </p:attrNameLst>
                                      </p:cBhvr>
                                    </p:animRot>
                                    <p:animRot by="-240000">
                                      <p:cBhvr>
                                        <p:cTn id="318" dur="200" fill="hold">
                                          <p:stCondLst>
                                            <p:cond delay="600"/>
                                          </p:stCondLst>
                                        </p:cTn>
                                        <p:tgtEl>
                                          <p:spTgt spid="23"/>
                                        </p:tgtEl>
                                        <p:attrNameLst>
                                          <p:attrName>r</p:attrName>
                                        </p:attrNameLst>
                                      </p:cBhvr>
                                    </p:animRot>
                                    <p:animRot by="120000">
                                      <p:cBhvr>
                                        <p:cTn id="319" dur="200" fill="hold">
                                          <p:stCondLst>
                                            <p:cond delay="800"/>
                                          </p:stCondLst>
                                        </p:cTn>
                                        <p:tgtEl>
                                          <p:spTgt spid="23"/>
                                        </p:tgtEl>
                                        <p:attrNameLst>
                                          <p:attrName>r</p:attrName>
                                        </p:attrNameLst>
                                      </p:cBhvr>
                                    </p:animRot>
                                  </p:childTnLst>
                                </p:cTn>
                              </p:par>
                              <p:par>
                                <p:cTn id="320" presetID="32" presetClass="emph" presetSubtype="0" fill="hold" nodeType="withEffect">
                                  <p:stCondLst>
                                    <p:cond delay="0"/>
                                  </p:stCondLst>
                                  <p:childTnLst>
                                    <p:animRot by="120000">
                                      <p:cBhvr>
                                        <p:cTn id="321" dur="100" fill="hold">
                                          <p:stCondLst>
                                            <p:cond delay="0"/>
                                          </p:stCondLst>
                                        </p:cTn>
                                        <p:tgtEl>
                                          <p:spTgt spid="24"/>
                                        </p:tgtEl>
                                        <p:attrNameLst>
                                          <p:attrName>r</p:attrName>
                                        </p:attrNameLst>
                                      </p:cBhvr>
                                    </p:animRot>
                                    <p:animRot by="-240000">
                                      <p:cBhvr>
                                        <p:cTn id="322" dur="200" fill="hold">
                                          <p:stCondLst>
                                            <p:cond delay="200"/>
                                          </p:stCondLst>
                                        </p:cTn>
                                        <p:tgtEl>
                                          <p:spTgt spid="24"/>
                                        </p:tgtEl>
                                        <p:attrNameLst>
                                          <p:attrName>r</p:attrName>
                                        </p:attrNameLst>
                                      </p:cBhvr>
                                    </p:animRot>
                                    <p:animRot by="240000">
                                      <p:cBhvr>
                                        <p:cTn id="323" dur="200" fill="hold">
                                          <p:stCondLst>
                                            <p:cond delay="400"/>
                                          </p:stCondLst>
                                        </p:cTn>
                                        <p:tgtEl>
                                          <p:spTgt spid="24"/>
                                        </p:tgtEl>
                                        <p:attrNameLst>
                                          <p:attrName>r</p:attrName>
                                        </p:attrNameLst>
                                      </p:cBhvr>
                                    </p:animRot>
                                    <p:animRot by="-240000">
                                      <p:cBhvr>
                                        <p:cTn id="324" dur="200" fill="hold">
                                          <p:stCondLst>
                                            <p:cond delay="600"/>
                                          </p:stCondLst>
                                        </p:cTn>
                                        <p:tgtEl>
                                          <p:spTgt spid="24"/>
                                        </p:tgtEl>
                                        <p:attrNameLst>
                                          <p:attrName>r</p:attrName>
                                        </p:attrNameLst>
                                      </p:cBhvr>
                                    </p:animRot>
                                    <p:animRot by="120000">
                                      <p:cBhvr>
                                        <p:cTn id="325" dur="200" fill="hold">
                                          <p:stCondLst>
                                            <p:cond delay="800"/>
                                          </p:stCondLst>
                                        </p:cTn>
                                        <p:tgtEl>
                                          <p:spTgt spid="24"/>
                                        </p:tgtEl>
                                        <p:attrNameLst>
                                          <p:attrName>r</p:attrName>
                                        </p:attrNameLst>
                                      </p:cBhvr>
                                    </p:animRo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2"/>
                                        </p:tgtEl>
                                        <p:attrNameLst>
                                          <p:attrName>style.visibility</p:attrName>
                                        </p:attrNameLst>
                                      </p:cBhvr>
                                      <p:to>
                                        <p:strVal val="visible"/>
                                      </p:to>
                                    </p:set>
                                    <p:animEffect transition="in" filter="fade">
                                      <p:cBhvr>
                                        <p:cTn id="330" dur="500"/>
                                        <p:tgtEl>
                                          <p:spTgt spid="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6"/>
                                        </p:tgtEl>
                                        <p:attrNameLst>
                                          <p:attrName>style.visibility</p:attrName>
                                        </p:attrNameLst>
                                      </p:cBhvr>
                                      <p:to>
                                        <p:strVal val="visible"/>
                                      </p:to>
                                    </p:set>
                                    <p:animEffect transition="in" filter="fade">
                                      <p:cBhvr>
                                        <p:cTn id="333" dur="500"/>
                                        <p:tgtEl>
                                          <p:spTgt spid="2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7"/>
                                        </p:tgtEl>
                                        <p:attrNameLst>
                                          <p:attrName>style.visibility</p:attrName>
                                        </p:attrNameLst>
                                      </p:cBhvr>
                                      <p:to>
                                        <p:strVal val="visible"/>
                                      </p:to>
                                    </p:set>
                                    <p:animEffect transition="in" filter="fade">
                                      <p:cBhvr>
                                        <p:cTn id="336" dur="500"/>
                                        <p:tgtEl>
                                          <p:spTgt spid="27"/>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37"/>
                                        </p:tgtEl>
                                        <p:attrNameLst>
                                          <p:attrName>style.visibility</p:attrName>
                                        </p:attrNameLst>
                                      </p:cBhvr>
                                      <p:to>
                                        <p:strVal val="visible"/>
                                      </p:to>
                                    </p:set>
                                    <p:animEffect transition="in" filter="fade">
                                      <p:cBhvr>
                                        <p:cTn id="339" dur="500"/>
                                        <p:tgtEl>
                                          <p:spTgt spid="37"/>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38"/>
                                        </p:tgtEl>
                                        <p:attrNameLst>
                                          <p:attrName>style.visibility</p:attrName>
                                        </p:attrNameLst>
                                      </p:cBhvr>
                                      <p:to>
                                        <p:strVal val="visible"/>
                                      </p:to>
                                    </p:set>
                                    <p:animEffect transition="in" filter="fade">
                                      <p:cBhvr>
                                        <p:cTn id="342" dur="500"/>
                                        <p:tgtEl>
                                          <p:spTgt spid="38"/>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39"/>
                                        </p:tgtEl>
                                        <p:attrNameLst>
                                          <p:attrName>style.visibility</p:attrName>
                                        </p:attrNameLst>
                                      </p:cBhvr>
                                      <p:to>
                                        <p:strVal val="visible"/>
                                      </p:to>
                                    </p:set>
                                    <p:animEffect transition="in" filter="fade">
                                      <p:cBhvr>
                                        <p:cTn id="345" dur="500"/>
                                        <p:tgtEl>
                                          <p:spTgt spid="39"/>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40"/>
                                        </p:tgtEl>
                                        <p:attrNameLst>
                                          <p:attrName>style.visibility</p:attrName>
                                        </p:attrNameLst>
                                      </p:cBhvr>
                                      <p:to>
                                        <p:strVal val="visible"/>
                                      </p:to>
                                    </p:set>
                                    <p:animEffect transition="in" filter="fade">
                                      <p:cBhvr>
                                        <p:cTn id="348" dur="500"/>
                                        <p:tgtEl>
                                          <p:spTgt spid="40"/>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41"/>
                                        </p:tgtEl>
                                        <p:attrNameLst>
                                          <p:attrName>style.visibility</p:attrName>
                                        </p:attrNameLst>
                                      </p:cBhvr>
                                      <p:to>
                                        <p:strVal val="visible"/>
                                      </p:to>
                                    </p:set>
                                    <p:animEffect transition="in" filter="fade">
                                      <p:cBhvr>
                                        <p:cTn id="351" dur="500"/>
                                        <p:tgtEl>
                                          <p:spTgt spid="41"/>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42"/>
                                        </p:tgtEl>
                                        <p:attrNameLst>
                                          <p:attrName>style.visibility</p:attrName>
                                        </p:attrNameLst>
                                      </p:cBhvr>
                                      <p:to>
                                        <p:strVal val="visible"/>
                                      </p:to>
                                    </p:set>
                                    <p:animEffect transition="in" filter="fade">
                                      <p:cBhvr>
                                        <p:cTn id="354" dur="500"/>
                                        <p:tgtEl>
                                          <p:spTgt spid="4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43"/>
                                        </p:tgtEl>
                                        <p:attrNameLst>
                                          <p:attrName>style.visibility</p:attrName>
                                        </p:attrNameLst>
                                      </p:cBhvr>
                                      <p:to>
                                        <p:strVal val="visible"/>
                                      </p:to>
                                    </p:set>
                                    <p:animEffect transition="in" filter="fade">
                                      <p:cBhvr>
                                        <p:cTn id="357" dur="500"/>
                                        <p:tgtEl>
                                          <p:spTgt spid="43"/>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44"/>
                                        </p:tgtEl>
                                        <p:attrNameLst>
                                          <p:attrName>style.visibility</p:attrName>
                                        </p:attrNameLst>
                                      </p:cBhvr>
                                      <p:to>
                                        <p:strVal val="visible"/>
                                      </p:to>
                                    </p:set>
                                    <p:animEffect transition="in" filter="fade">
                                      <p:cBhvr>
                                        <p:cTn id="360" dur="500"/>
                                        <p:tgtEl>
                                          <p:spTgt spid="44"/>
                                        </p:tgtEl>
                                      </p:cBhvr>
                                    </p:animEffect>
                                  </p:childTnLst>
                                </p:cTn>
                              </p:par>
                            </p:childTnLst>
                          </p:cTn>
                        </p:par>
                        <p:par>
                          <p:cTn id="361" fill="hold">
                            <p:stCondLst>
                              <p:cond delay="500"/>
                            </p:stCondLst>
                            <p:childTnLst>
                              <p:par>
                                <p:cTn id="362" presetID="32" presetClass="emph" presetSubtype="0" fill="hold" grpId="1" nodeType="afterEffect">
                                  <p:stCondLst>
                                    <p:cond delay="0"/>
                                  </p:stCondLst>
                                  <p:childTnLst>
                                    <p:animRot by="120000">
                                      <p:cBhvr>
                                        <p:cTn id="363" dur="200" fill="hold">
                                          <p:stCondLst>
                                            <p:cond delay="0"/>
                                          </p:stCondLst>
                                        </p:cTn>
                                        <p:tgtEl>
                                          <p:spTgt spid="2"/>
                                        </p:tgtEl>
                                        <p:attrNameLst>
                                          <p:attrName>r</p:attrName>
                                        </p:attrNameLst>
                                      </p:cBhvr>
                                    </p:animRot>
                                    <p:animRot by="-240000">
                                      <p:cBhvr>
                                        <p:cTn id="364" dur="400" fill="hold">
                                          <p:stCondLst>
                                            <p:cond delay="400"/>
                                          </p:stCondLst>
                                        </p:cTn>
                                        <p:tgtEl>
                                          <p:spTgt spid="2"/>
                                        </p:tgtEl>
                                        <p:attrNameLst>
                                          <p:attrName>r</p:attrName>
                                        </p:attrNameLst>
                                      </p:cBhvr>
                                    </p:animRot>
                                    <p:animRot by="240000">
                                      <p:cBhvr>
                                        <p:cTn id="365" dur="400" fill="hold">
                                          <p:stCondLst>
                                            <p:cond delay="800"/>
                                          </p:stCondLst>
                                        </p:cTn>
                                        <p:tgtEl>
                                          <p:spTgt spid="2"/>
                                        </p:tgtEl>
                                        <p:attrNameLst>
                                          <p:attrName>r</p:attrName>
                                        </p:attrNameLst>
                                      </p:cBhvr>
                                    </p:animRot>
                                    <p:animRot by="-240000">
                                      <p:cBhvr>
                                        <p:cTn id="366" dur="400" fill="hold">
                                          <p:stCondLst>
                                            <p:cond delay="1200"/>
                                          </p:stCondLst>
                                        </p:cTn>
                                        <p:tgtEl>
                                          <p:spTgt spid="2"/>
                                        </p:tgtEl>
                                        <p:attrNameLst>
                                          <p:attrName>r</p:attrName>
                                        </p:attrNameLst>
                                      </p:cBhvr>
                                    </p:animRot>
                                    <p:animRot by="120000">
                                      <p:cBhvr>
                                        <p:cTn id="367" dur="400" fill="hold">
                                          <p:stCondLst>
                                            <p:cond delay="1600"/>
                                          </p:stCondLst>
                                        </p:cTn>
                                        <p:tgtEl>
                                          <p:spTgt spid="2"/>
                                        </p:tgtEl>
                                        <p:attrNameLst>
                                          <p:attrName>r</p:attrName>
                                        </p:attrNameLst>
                                      </p:cBhvr>
                                    </p:animRot>
                                  </p:childTnLst>
                                </p:cTn>
                              </p:par>
                              <p:par>
                                <p:cTn id="368" presetID="32" presetClass="emph" presetSubtype="0" fill="hold" grpId="1" nodeType="withEffect">
                                  <p:stCondLst>
                                    <p:cond delay="0"/>
                                  </p:stCondLst>
                                  <p:childTnLst>
                                    <p:animRot by="120000">
                                      <p:cBhvr>
                                        <p:cTn id="369" dur="200" fill="hold">
                                          <p:stCondLst>
                                            <p:cond delay="0"/>
                                          </p:stCondLst>
                                        </p:cTn>
                                        <p:tgtEl>
                                          <p:spTgt spid="26"/>
                                        </p:tgtEl>
                                        <p:attrNameLst>
                                          <p:attrName>r</p:attrName>
                                        </p:attrNameLst>
                                      </p:cBhvr>
                                    </p:animRot>
                                    <p:animRot by="-240000">
                                      <p:cBhvr>
                                        <p:cTn id="370" dur="400" fill="hold">
                                          <p:stCondLst>
                                            <p:cond delay="400"/>
                                          </p:stCondLst>
                                        </p:cTn>
                                        <p:tgtEl>
                                          <p:spTgt spid="26"/>
                                        </p:tgtEl>
                                        <p:attrNameLst>
                                          <p:attrName>r</p:attrName>
                                        </p:attrNameLst>
                                      </p:cBhvr>
                                    </p:animRot>
                                    <p:animRot by="240000">
                                      <p:cBhvr>
                                        <p:cTn id="371" dur="400" fill="hold">
                                          <p:stCondLst>
                                            <p:cond delay="800"/>
                                          </p:stCondLst>
                                        </p:cTn>
                                        <p:tgtEl>
                                          <p:spTgt spid="26"/>
                                        </p:tgtEl>
                                        <p:attrNameLst>
                                          <p:attrName>r</p:attrName>
                                        </p:attrNameLst>
                                      </p:cBhvr>
                                    </p:animRot>
                                    <p:animRot by="-240000">
                                      <p:cBhvr>
                                        <p:cTn id="372" dur="400" fill="hold">
                                          <p:stCondLst>
                                            <p:cond delay="1200"/>
                                          </p:stCondLst>
                                        </p:cTn>
                                        <p:tgtEl>
                                          <p:spTgt spid="26"/>
                                        </p:tgtEl>
                                        <p:attrNameLst>
                                          <p:attrName>r</p:attrName>
                                        </p:attrNameLst>
                                      </p:cBhvr>
                                    </p:animRot>
                                    <p:animRot by="120000">
                                      <p:cBhvr>
                                        <p:cTn id="373" dur="400" fill="hold">
                                          <p:stCondLst>
                                            <p:cond delay="1600"/>
                                          </p:stCondLst>
                                        </p:cTn>
                                        <p:tgtEl>
                                          <p:spTgt spid="26"/>
                                        </p:tgtEl>
                                        <p:attrNameLst>
                                          <p:attrName>r</p:attrName>
                                        </p:attrNameLst>
                                      </p:cBhvr>
                                    </p:animRot>
                                  </p:childTnLst>
                                </p:cTn>
                              </p:par>
                              <p:par>
                                <p:cTn id="374" presetID="32" presetClass="emph" presetSubtype="0" fill="hold" grpId="1" nodeType="withEffect">
                                  <p:stCondLst>
                                    <p:cond delay="0"/>
                                  </p:stCondLst>
                                  <p:childTnLst>
                                    <p:animRot by="120000">
                                      <p:cBhvr>
                                        <p:cTn id="375" dur="200" fill="hold">
                                          <p:stCondLst>
                                            <p:cond delay="0"/>
                                          </p:stCondLst>
                                        </p:cTn>
                                        <p:tgtEl>
                                          <p:spTgt spid="27"/>
                                        </p:tgtEl>
                                        <p:attrNameLst>
                                          <p:attrName>r</p:attrName>
                                        </p:attrNameLst>
                                      </p:cBhvr>
                                    </p:animRot>
                                    <p:animRot by="-240000">
                                      <p:cBhvr>
                                        <p:cTn id="376" dur="400" fill="hold">
                                          <p:stCondLst>
                                            <p:cond delay="400"/>
                                          </p:stCondLst>
                                        </p:cTn>
                                        <p:tgtEl>
                                          <p:spTgt spid="27"/>
                                        </p:tgtEl>
                                        <p:attrNameLst>
                                          <p:attrName>r</p:attrName>
                                        </p:attrNameLst>
                                      </p:cBhvr>
                                    </p:animRot>
                                    <p:animRot by="240000">
                                      <p:cBhvr>
                                        <p:cTn id="377" dur="400" fill="hold">
                                          <p:stCondLst>
                                            <p:cond delay="800"/>
                                          </p:stCondLst>
                                        </p:cTn>
                                        <p:tgtEl>
                                          <p:spTgt spid="27"/>
                                        </p:tgtEl>
                                        <p:attrNameLst>
                                          <p:attrName>r</p:attrName>
                                        </p:attrNameLst>
                                      </p:cBhvr>
                                    </p:animRot>
                                    <p:animRot by="-240000">
                                      <p:cBhvr>
                                        <p:cTn id="378" dur="400" fill="hold">
                                          <p:stCondLst>
                                            <p:cond delay="1200"/>
                                          </p:stCondLst>
                                        </p:cTn>
                                        <p:tgtEl>
                                          <p:spTgt spid="27"/>
                                        </p:tgtEl>
                                        <p:attrNameLst>
                                          <p:attrName>r</p:attrName>
                                        </p:attrNameLst>
                                      </p:cBhvr>
                                    </p:animRot>
                                    <p:animRot by="120000">
                                      <p:cBhvr>
                                        <p:cTn id="379" dur="400" fill="hold">
                                          <p:stCondLst>
                                            <p:cond delay="1600"/>
                                          </p:stCondLst>
                                        </p:cTn>
                                        <p:tgtEl>
                                          <p:spTgt spid="27"/>
                                        </p:tgtEl>
                                        <p:attrNameLst>
                                          <p:attrName>r</p:attrName>
                                        </p:attrNameLst>
                                      </p:cBhvr>
                                    </p:animRot>
                                  </p:childTnLst>
                                </p:cTn>
                              </p:par>
                              <p:par>
                                <p:cTn id="380" presetID="32" presetClass="emph" presetSubtype="0" fill="hold" grpId="1" nodeType="withEffect">
                                  <p:stCondLst>
                                    <p:cond delay="0"/>
                                  </p:stCondLst>
                                  <p:childTnLst>
                                    <p:animRot by="120000">
                                      <p:cBhvr>
                                        <p:cTn id="381" dur="200" fill="hold">
                                          <p:stCondLst>
                                            <p:cond delay="0"/>
                                          </p:stCondLst>
                                        </p:cTn>
                                        <p:tgtEl>
                                          <p:spTgt spid="37"/>
                                        </p:tgtEl>
                                        <p:attrNameLst>
                                          <p:attrName>r</p:attrName>
                                        </p:attrNameLst>
                                      </p:cBhvr>
                                    </p:animRot>
                                    <p:animRot by="-240000">
                                      <p:cBhvr>
                                        <p:cTn id="382" dur="400" fill="hold">
                                          <p:stCondLst>
                                            <p:cond delay="400"/>
                                          </p:stCondLst>
                                        </p:cTn>
                                        <p:tgtEl>
                                          <p:spTgt spid="37"/>
                                        </p:tgtEl>
                                        <p:attrNameLst>
                                          <p:attrName>r</p:attrName>
                                        </p:attrNameLst>
                                      </p:cBhvr>
                                    </p:animRot>
                                    <p:animRot by="240000">
                                      <p:cBhvr>
                                        <p:cTn id="383" dur="400" fill="hold">
                                          <p:stCondLst>
                                            <p:cond delay="800"/>
                                          </p:stCondLst>
                                        </p:cTn>
                                        <p:tgtEl>
                                          <p:spTgt spid="37"/>
                                        </p:tgtEl>
                                        <p:attrNameLst>
                                          <p:attrName>r</p:attrName>
                                        </p:attrNameLst>
                                      </p:cBhvr>
                                    </p:animRot>
                                    <p:animRot by="-240000">
                                      <p:cBhvr>
                                        <p:cTn id="384" dur="400" fill="hold">
                                          <p:stCondLst>
                                            <p:cond delay="1200"/>
                                          </p:stCondLst>
                                        </p:cTn>
                                        <p:tgtEl>
                                          <p:spTgt spid="37"/>
                                        </p:tgtEl>
                                        <p:attrNameLst>
                                          <p:attrName>r</p:attrName>
                                        </p:attrNameLst>
                                      </p:cBhvr>
                                    </p:animRot>
                                    <p:animRot by="120000">
                                      <p:cBhvr>
                                        <p:cTn id="385" dur="400" fill="hold">
                                          <p:stCondLst>
                                            <p:cond delay="1600"/>
                                          </p:stCondLst>
                                        </p:cTn>
                                        <p:tgtEl>
                                          <p:spTgt spid="37"/>
                                        </p:tgtEl>
                                        <p:attrNameLst>
                                          <p:attrName>r</p:attrName>
                                        </p:attrNameLst>
                                      </p:cBhvr>
                                    </p:animRot>
                                  </p:childTnLst>
                                </p:cTn>
                              </p:par>
                              <p:par>
                                <p:cTn id="386" presetID="32" presetClass="emph" presetSubtype="0" fill="hold" grpId="1" nodeType="withEffect">
                                  <p:stCondLst>
                                    <p:cond delay="0"/>
                                  </p:stCondLst>
                                  <p:childTnLst>
                                    <p:animRot by="120000">
                                      <p:cBhvr>
                                        <p:cTn id="387" dur="200" fill="hold">
                                          <p:stCondLst>
                                            <p:cond delay="0"/>
                                          </p:stCondLst>
                                        </p:cTn>
                                        <p:tgtEl>
                                          <p:spTgt spid="38"/>
                                        </p:tgtEl>
                                        <p:attrNameLst>
                                          <p:attrName>r</p:attrName>
                                        </p:attrNameLst>
                                      </p:cBhvr>
                                    </p:animRot>
                                    <p:animRot by="-240000">
                                      <p:cBhvr>
                                        <p:cTn id="388" dur="400" fill="hold">
                                          <p:stCondLst>
                                            <p:cond delay="400"/>
                                          </p:stCondLst>
                                        </p:cTn>
                                        <p:tgtEl>
                                          <p:spTgt spid="38"/>
                                        </p:tgtEl>
                                        <p:attrNameLst>
                                          <p:attrName>r</p:attrName>
                                        </p:attrNameLst>
                                      </p:cBhvr>
                                    </p:animRot>
                                    <p:animRot by="240000">
                                      <p:cBhvr>
                                        <p:cTn id="389" dur="400" fill="hold">
                                          <p:stCondLst>
                                            <p:cond delay="800"/>
                                          </p:stCondLst>
                                        </p:cTn>
                                        <p:tgtEl>
                                          <p:spTgt spid="38"/>
                                        </p:tgtEl>
                                        <p:attrNameLst>
                                          <p:attrName>r</p:attrName>
                                        </p:attrNameLst>
                                      </p:cBhvr>
                                    </p:animRot>
                                    <p:animRot by="-240000">
                                      <p:cBhvr>
                                        <p:cTn id="390" dur="400" fill="hold">
                                          <p:stCondLst>
                                            <p:cond delay="1200"/>
                                          </p:stCondLst>
                                        </p:cTn>
                                        <p:tgtEl>
                                          <p:spTgt spid="38"/>
                                        </p:tgtEl>
                                        <p:attrNameLst>
                                          <p:attrName>r</p:attrName>
                                        </p:attrNameLst>
                                      </p:cBhvr>
                                    </p:animRot>
                                    <p:animRot by="120000">
                                      <p:cBhvr>
                                        <p:cTn id="391" dur="400" fill="hold">
                                          <p:stCondLst>
                                            <p:cond delay="1600"/>
                                          </p:stCondLst>
                                        </p:cTn>
                                        <p:tgtEl>
                                          <p:spTgt spid="38"/>
                                        </p:tgtEl>
                                        <p:attrNameLst>
                                          <p:attrName>r</p:attrName>
                                        </p:attrNameLst>
                                      </p:cBhvr>
                                    </p:animRot>
                                  </p:childTnLst>
                                </p:cTn>
                              </p:par>
                              <p:par>
                                <p:cTn id="392" presetID="32" presetClass="emph" presetSubtype="0" fill="hold" grpId="1" nodeType="withEffect">
                                  <p:stCondLst>
                                    <p:cond delay="0"/>
                                  </p:stCondLst>
                                  <p:childTnLst>
                                    <p:animRot by="120000">
                                      <p:cBhvr>
                                        <p:cTn id="393" dur="200" fill="hold">
                                          <p:stCondLst>
                                            <p:cond delay="0"/>
                                          </p:stCondLst>
                                        </p:cTn>
                                        <p:tgtEl>
                                          <p:spTgt spid="39"/>
                                        </p:tgtEl>
                                        <p:attrNameLst>
                                          <p:attrName>r</p:attrName>
                                        </p:attrNameLst>
                                      </p:cBhvr>
                                    </p:animRot>
                                    <p:animRot by="-240000">
                                      <p:cBhvr>
                                        <p:cTn id="394" dur="400" fill="hold">
                                          <p:stCondLst>
                                            <p:cond delay="400"/>
                                          </p:stCondLst>
                                        </p:cTn>
                                        <p:tgtEl>
                                          <p:spTgt spid="39"/>
                                        </p:tgtEl>
                                        <p:attrNameLst>
                                          <p:attrName>r</p:attrName>
                                        </p:attrNameLst>
                                      </p:cBhvr>
                                    </p:animRot>
                                    <p:animRot by="240000">
                                      <p:cBhvr>
                                        <p:cTn id="395" dur="400" fill="hold">
                                          <p:stCondLst>
                                            <p:cond delay="800"/>
                                          </p:stCondLst>
                                        </p:cTn>
                                        <p:tgtEl>
                                          <p:spTgt spid="39"/>
                                        </p:tgtEl>
                                        <p:attrNameLst>
                                          <p:attrName>r</p:attrName>
                                        </p:attrNameLst>
                                      </p:cBhvr>
                                    </p:animRot>
                                    <p:animRot by="-240000">
                                      <p:cBhvr>
                                        <p:cTn id="396" dur="400" fill="hold">
                                          <p:stCondLst>
                                            <p:cond delay="1200"/>
                                          </p:stCondLst>
                                        </p:cTn>
                                        <p:tgtEl>
                                          <p:spTgt spid="39"/>
                                        </p:tgtEl>
                                        <p:attrNameLst>
                                          <p:attrName>r</p:attrName>
                                        </p:attrNameLst>
                                      </p:cBhvr>
                                    </p:animRot>
                                    <p:animRot by="120000">
                                      <p:cBhvr>
                                        <p:cTn id="397" dur="400" fill="hold">
                                          <p:stCondLst>
                                            <p:cond delay="1600"/>
                                          </p:stCondLst>
                                        </p:cTn>
                                        <p:tgtEl>
                                          <p:spTgt spid="39"/>
                                        </p:tgtEl>
                                        <p:attrNameLst>
                                          <p:attrName>r</p:attrName>
                                        </p:attrNameLst>
                                      </p:cBhvr>
                                    </p:animRot>
                                  </p:childTnLst>
                                </p:cTn>
                              </p:par>
                              <p:par>
                                <p:cTn id="398" presetID="32" presetClass="emph" presetSubtype="0" fill="hold" grpId="1" nodeType="withEffect">
                                  <p:stCondLst>
                                    <p:cond delay="0"/>
                                  </p:stCondLst>
                                  <p:childTnLst>
                                    <p:animRot by="120000">
                                      <p:cBhvr>
                                        <p:cTn id="399" dur="200" fill="hold">
                                          <p:stCondLst>
                                            <p:cond delay="0"/>
                                          </p:stCondLst>
                                        </p:cTn>
                                        <p:tgtEl>
                                          <p:spTgt spid="40"/>
                                        </p:tgtEl>
                                        <p:attrNameLst>
                                          <p:attrName>r</p:attrName>
                                        </p:attrNameLst>
                                      </p:cBhvr>
                                    </p:animRot>
                                    <p:animRot by="-240000">
                                      <p:cBhvr>
                                        <p:cTn id="400" dur="400" fill="hold">
                                          <p:stCondLst>
                                            <p:cond delay="400"/>
                                          </p:stCondLst>
                                        </p:cTn>
                                        <p:tgtEl>
                                          <p:spTgt spid="40"/>
                                        </p:tgtEl>
                                        <p:attrNameLst>
                                          <p:attrName>r</p:attrName>
                                        </p:attrNameLst>
                                      </p:cBhvr>
                                    </p:animRot>
                                    <p:animRot by="240000">
                                      <p:cBhvr>
                                        <p:cTn id="401" dur="400" fill="hold">
                                          <p:stCondLst>
                                            <p:cond delay="800"/>
                                          </p:stCondLst>
                                        </p:cTn>
                                        <p:tgtEl>
                                          <p:spTgt spid="40"/>
                                        </p:tgtEl>
                                        <p:attrNameLst>
                                          <p:attrName>r</p:attrName>
                                        </p:attrNameLst>
                                      </p:cBhvr>
                                    </p:animRot>
                                    <p:animRot by="-240000">
                                      <p:cBhvr>
                                        <p:cTn id="402" dur="400" fill="hold">
                                          <p:stCondLst>
                                            <p:cond delay="1200"/>
                                          </p:stCondLst>
                                        </p:cTn>
                                        <p:tgtEl>
                                          <p:spTgt spid="40"/>
                                        </p:tgtEl>
                                        <p:attrNameLst>
                                          <p:attrName>r</p:attrName>
                                        </p:attrNameLst>
                                      </p:cBhvr>
                                    </p:animRot>
                                    <p:animRot by="120000">
                                      <p:cBhvr>
                                        <p:cTn id="403" dur="400" fill="hold">
                                          <p:stCondLst>
                                            <p:cond delay="1600"/>
                                          </p:stCondLst>
                                        </p:cTn>
                                        <p:tgtEl>
                                          <p:spTgt spid="40"/>
                                        </p:tgtEl>
                                        <p:attrNameLst>
                                          <p:attrName>r</p:attrName>
                                        </p:attrNameLst>
                                      </p:cBhvr>
                                    </p:animRot>
                                  </p:childTnLst>
                                </p:cTn>
                              </p:par>
                              <p:par>
                                <p:cTn id="404" presetID="32" presetClass="emph" presetSubtype="0" fill="hold" grpId="1" nodeType="withEffect">
                                  <p:stCondLst>
                                    <p:cond delay="0"/>
                                  </p:stCondLst>
                                  <p:childTnLst>
                                    <p:animRot by="120000">
                                      <p:cBhvr>
                                        <p:cTn id="405" dur="200" fill="hold">
                                          <p:stCondLst>
                                            <p:cond delay="0"/>
                                          </p:stCondLst>
                                        </p:cTn>
                                        <p:tgtEl>
                                          <p:spTgt spid="41"/>
                                        </p:tgtEl>
                                        <p:attrNameLst>
                                          <p:attrName>r</p:attrName>
                                        </p:attrNameLst>
                                      </p:cBhvr>
                                    </p:animRot>
                                    <p:animRot by="-240000">
                                      <p:cBhvr>
                                        <p:cTn id="406" dur="400" fill="hold">
                                          <p:stCondLst>
                                            <p:cond delay="400"/>
                                          </p:stCondLst>
                                        </p:cTn>
                                        <p:tgtEl>
                                          <p:spTgt spid="41"/>
                                        </p:tgtEl>
                                        <p:attrNameLst>
                                          <p:attrName>r</p:attrName>
                                        </p:attrNameLst>
                                      </p:cBhvr>
                                    </p:animRot>
                                    <p:animRot by="240000">
                                      <p:cBhvr>
                                        <p:cTn id="407" dur="400" fill="hold">
                                          <p:stCondLst>
                                            <p:cond delay="800"/>
                                          </p:stCondLst>
                                        </p:cTn>
                                        <p:tgtEl>
                                          <p:spTgt spid="41"/>
                                        </p:tgtEl>
                                        <p:attrNameLst>
                                          <p:attrName>r</p:attrName>
                                        </p:attrNameLst>
                                      </p:cBhvr>
                                    </p:animRot>
                                    <p:animRot by="-240000">
                                      <p:cBhvr>
                                        <p:cTn id="408" dur="400" fill="hold">
                                          <p:stCondLst>
                                            <p:cond delay="1200"/>
                                          </p:stCondLst>
                                        </p:cTn>
                                        <p:tgtEl>
                                          <p:spTgt spid="41"/>
                                        </p:tgtEl>
                                        <p:attrNameLst>
                                          <p:attrName>r</p:attrName>
                                        </p:attrNameLst>
                                      </p:cBhvr>
                                    </p:animRot>
                                    <p:animRot by="120000">
                                      <p:cBhvr>
                                        <p:cTn id="409" dur="400" fill="hold">
                                          <p:stCondLst>
                                            <p:cond delay="1600"/>
                                          </p:stCondLst>
                                        </p:cTn>
                                        <p:tgtEl>
                                          <p:spTgt spid="41"/>
                                        </p:tgtEl>
                                        <p:attrNameLst>
                                          <p:attrName>r</p:attrName>
                                        </p:attrNameLst>
                                      </p:cBhvr>
                                    </p:animRot>
                                  </p:childTnLst>
                                </p:cTn>
                              </p:par>
                              <p:par>
                                <p:cTn id="410" presetID="32" presetClass="emph" presetSubtype="0" fill="hold" grpId="1" nodeType="withEffect">
                                  <p:stCondLst>
                                    <p:cond delay="0"/>
                                  </p:stCondLst>
                                  <p:childTnLst>
                                    <p:animRot by="120000">
                                      <p:cBhvr>
                                        <p:cTn id="411" dur="200" fill="hold">
                                          <p:stCondLst>
                                            <p:cond delay="0"/>
                                          </p:stCondLst>
                                        </p:cTn>
                                        <p:tgtEl>
                                          <p:spTgt spid="42"/>
                                        </p:tgtEl>
                                        <p:attrNameLst>
                                          <p:attrName>r</p:attrName>
                                        </p:attrNameLst>
                                      </p:cBhvr>
                                    </p:animRot>
                                    <p:animRot by="-240000">
                                      <p:cBhvr>
                                        <p:cTn id="412" dur="400" fill="hold">
                                          <p:stCondLst>
                                            <p:cond delay="400"/>
                                          </p:stCondLst>
                                        </p:cTn>
                                        <p:tgtEl>
                                          <p:spTgt spid="42"/>
                                        </p:tgtEl>
                                        <p:attrNameLst>
                                          <p:attrName>r</p:attrName>
                                        </p:attrNameLst>
                                      </p:cBhvr>
                                    </p:animRot>
                                    <p:animRot by="240000">
                                      <p:cBhvr>
                                        <p:cTn id="413" dur="400" fill="hold">
                                          <p:stCondLst>
                                            <p:cond delay="800"/>
                                          </p:stCondLst>
                                        </p:cTn>
                                        <p:tgtEl>
                                          <p:spTgt spid="42"/>
                                        </p:tgtEl>
                                        <p:attrNameLst>
                                          <p:attrName>r</p:attrName>
                                        </p:attrNameLst>
                                      </p:cBhvr>
                                    </p:animRot>
                                    <p:animRot by="-240000">
                                      <p:cBhvr>
                                        <p:cTn id="414" dur="400" fill="hold">
                                          <p:stCondLst>
                                            <p:cond delay="1200"/>
                                          </p:stCondLst>
                                        </p:cTn>
                                        <p:tgtEl>
                                          <p:spTgt spid="42"/>
                                        </p:tgtEl>
                                        <p:attrNameLst>
                                          <p:attrName>r</p:attrName>
                                        </p:attrNameLst>
                                      </p:cBhvr>
                                    </p:animRot>
                                    <p:animRot by="120000">
                                      <p:cBhvr>
                                        <p:cTn id="415" dur="400" fill="hold">
                                          <p:stCondLst>
                                            <p:cond delay="1600"/>
                                          </p:stCondLst>
                                        </p:cTn>
                                        <p:tgtEl>
                                          <p:spTgt spid="42"/>
                                        </p:tgtEl>
                                        <p:attrNameLst>
                                          <p:attrName>r</p:attrName>
                                        </p:attrNameLst>
                                      </p:cBhvr>
                                    </p:animRot>
                                  </p:childTnLst>
                                </p:cTn>
                              </p:par>
                              <p:par>
                                <p:cTn id="416" presetID="32" presetClass="emph" presetSubtype="0" fill="hold" grpId="1" nodeType="withEffect">
                                  <p:stCondLst>
                                    <p:cond delay="0"/>
                                  </p:stCondLst>
                                  <p:childTnLst>
                                    <p:animRot by="120000">
                                      <p:cBhvr>
                                        <p:cTn id="417" dur="200" fill="hold">
                                          <p:stCondLst>
                                            <p:cond delay="0"/>
                                          </p:stCondLst>
                                        </p:cTn>
                                        <p:tgtEl>
                                          <p:spTgt spid="43"/>
                                        </p:tgtEl>
                                        <p:attrNameLst>
                                          <p:attrName>r</p:attrName>
                                        </p:attrNameLst>
                                      </p:cBhvr>
                                    </p:animRot>
                                    <p:animRot by="-240000">
                                      <p:cBhvr>
                                        <p:cTn id="418" dur="400" fill="hold">
                                          <p:stCondLst>
                                            <p:cond delay="400"/>
                                          </p:stCondLst>
                                        </p:cTn>
                                        <p:tgtEl>
                                          <p:spTgt spid="43"/>
                                        </p:tgtEl>
                                        <p:attrNameLst>
                                          <p:attrName>r</p:attrName>
                                        </p:attrNameLst>
                                      </p:cBhvr>
                                    </p:animRot>
                                    <p:animRot by="240000">
                                      <p:cBhvr>
                                        <p:cTn id="419" dur="400" fill="hold">
                                          <p:stCondLst>
                                            <p:cond delay="800"/>
                                          </p:stCondLst>
                                        </p:cTn>
                                        <p:tgtEl>
                                          <p:spTgt spid="43"/>
                                        </p:tgtEl>
                                        <p:attrNameLst>
                                          <p:attrName>r</p:attrName>
                                        </p:attrNameLst>
                                      </p:cBhvr>
                                    </p:animRot>
                                    <p:animRot by="-240000">
                                      <p:cBhvr>
                                        <p:cTn id="420" dur="400" fill="hold">
                                          <p:stCondLst>
                                            <p:cond delay="1200"/>
                                          </p:stCondLst>
                                        </p:cTn>
                                        <p:tgtEl>
                                          <p:spTgt spid="43"/>
                                        </p:tgtEl>
                                        <p:attrNameLst>
                                          <p:attrName>r</p:attrName>
                                        </p:attrNameLst>
                                      </p:cBhvr>
                                    </p:animRot>
                                    <p:animRot by="120000">
                                      <p:cBhvr>
                                        <p:cTn id="421" dur="400" fill="hold">
                                          <p:stCondLst>
                                            <p:cond delay="1600"/>
                                          </p:stCondLst>
                                        </p:cTn>
                                        <p:tgtEl>
                                          <p:spTgt spid="43"/>
                                        </p:tgtEl>
                                        <p:attrNameLst>
                                          <p:attrName>r</p:attrName>
                                        </p:attrNameLst>
                                      </p:cBhvr>
                                    </p:animRot>
                                  </p:childTnLst>
                                </p:cTn>
                              </p:par>
                              <p:par>
                                <p:cTn id="422" presetID="32" presetClass="emph" presetSubtype="0" fill="hold" grpId="1" nodeType="withEffect">
                                  <p:stCondLst>
                                    <p:cond delay="0"/>
                                  </p:stCondLst>
                                  <p:childTnLst>
                                    <p:animRot by="120000">
                                      <p:cBhvr>
                                        <p:cTn id="423" dur="200" fill="hold">
                                          <p:stCondLst>
                                            <p:cond delay="0"/>
                                          </p:stCondLst>
                                        </p:cTn>
                                        <p:tgtEl>
                                          <p:spTgt spid="44"/>
                                        </p:tgtEl>
                                        <p:attrNameLst>
                                          <p:attrName>r</p:attrName>
                                        </p:attrNameLst>
                                      </p:cBhvr>
                                    </p:animRot>
                                    <p:animRot by="-240000">
                                      <p:cBhvr>
                                        <p:cTn id="424" dur="400" fill="hold">
                                          <p:stCondLst>
                                            <p:cond delay="400"/>
                                          </p:stCondLst>
                                        </p:cTn>
                                        <p:tgtEl>
                                          <p:spTgt spid="44"/>
                                        </p:tgtEl>
                                        <p:attrNameLst>
                                          <p:attrName>r</p:attrName>
                                        </p:attrNameLst>
                                      </p:cBhvr>
                                    </p:animRot>
                                    <p:animRot by="240000">
                                      <p:cBhvr>
                                        <p:cTn id="425" dur="400" fill="hold">
                                          <p:stCondLst>
                                            <p:cond delay="800"/>
                                          </p:stCondLst>
                                        </p:cTn>
                                        <p:tgtEl>
                                          <p:spTgt spid="44"/>
                                        </p:tgtEl>
                                        <p:attrNameLst>
                                          <p:attrName>r</p:attrName>
                                        </p:attrNameLst>
                                      </p:cBhvr>
                                    </p:animRot>
                                    <p:animRot by="-240000">
                                      <p:cBhvr>
                                        <p:cTn id="426" dur="400" fill="hold">
                                          <p:stCondLst>
                                            <p:cond delay="1200"/>
                                          </p:stCondLst>
                                        </p:cTn>
                                        <p:tgtEl>
                                          <p:spTgt spid="44"/>
                                        </p:tgtEl>
                                        <p:attrNameLst>
                                          <p:attrName>r</p:attrName>
                                        </p:attrNameLst>
                                      </p:cBhvr>
                                    </p:animRot>
                                    <p:animRot by="120000">
                                      <p:cBhvr>
                                        <p:cTn id="427" dur="400" fill="hold">
                                          <p:stCondLst>
                                            <p:cond delay="16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6" grpId="0"/>
      <p:bldP spid="26" grpId="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057400" y="159327"/>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84, 85</a:t>
            </a:r>
            <a:r>
              <a:rPr lang="en-US" sz="3200">
                <a:solidFill>
                  <a:schemeClr val="tx1"/>
                </a:solidFill>
                <a:latin typeface="Arial" pitchFamily="34" charset="0"/>
                <a:cs typeface="Arial" pitchFamily="34" charset="0"/>
              </a:rPr>
              <a:t>).</a:t>
            </a: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86</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87</a:t>
            </a:r>
            <a:r>
              <a:rPr lang="en-US" sz="320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vi-VN" sz="3200">
                <a:latin typeface="+mn-lt"/>
              </a:rPr>
              <a:t>Con gì hai mắt trong veo</a:t>
            </a:r>
            <a:br>
              <a:rPr lang="vi-VN" sz="3200">
                <a:latin typeface="+mn-lt"/>
              </a:rPr>
            </a:br>
            <a:r>
              <a:rPr lang="vi-VN" sz="3200">
                <a:latin typeface="+mn-lt"/>
              </a:rPr>
              <a:t>Thích nằm sưởi nắng, thích trèo cây </a:t>
            </a:r>
            <a:r>
              <a:rPr lang="vi-VN" sz="3200" smtClean="0">
                <a:latin typeface="+mn-lt"/>
              </a:rPr>
              <a:t>cau</a:t>
            </a:r>
            <a:r>
              <a:rPr lang="en-US" sz="3200" smtClean="0">
                <a:latin typeface="Arial" pitchFamily="34" charset="0"/>
                <a:cs typeface="Arial" pitchFamily="34" charset="0"/>
              </a:rPr>
              <a:t>?</a:t>
            </a:r>
            <a:endParaRPr lang="vi-VN" sz="3200">
              <a:latin typeface="Arial" pitchFamily="34" charset="0"/>
              <a:cs typeface="Arial"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mèo</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9647"/>
          <a:stretch/>
        </p:blipFill>
        <p:spPr>
          <a:xfrm>
            <a:off x="4631337" y="3170576"/>
            <a:ext cx="1894797" cy="1610997"/>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2531918" y="1329740"/>
            <a:ext cx="4447309"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vi-VN" sz="3200">
                <a:latin typeface="+mn-lt"/>
              </a:rPr>
              <a:t>Con gì bé tí</a:t>
            </a:r>
          </a:p>
          <a:p>
            <a:pPr algn="l"/>
            <a:r>
              <a:rPr lang="vi-VN" sz="3200">
                <a:latin typeface="+mn-lt"/>
              </a:rPr>
              <a:t>Lại đi từng đàn</a:t>
            </a:r>
          </a:p>
          <a:p>
            <a:pPr algn="l"/>
            <a:r>
              <a:rPr lang="vi-VN" sz="3200">
                <a:latin typeface="+mn-lt"/>
              </a:rPr>
              <a:t>Kiếm được mồi ngon</a:t>
            </a:r>
          </a:p>
          <a:p>
            <a:pPr algn="l"/>
            <a:r>
              <a:rPr lang="vi-VN" sz="3200">
                <a:latin typeface="+mn-lt"/>
              </a:rPr>
              <a:t>Cùng tha về </a:t>
            </a:r>
            <a:r>
              <a:rPr lang="vi-VN" sz="3200" smtClean="0">
                <a:latin typeface="+mn-lt"/>
              </a:rPr>
              <a:t>tổ</a:t>
            </a:r>
            <a:r>
              <a:rPr lang="en-US" sz="3200" smtClean="0">
                <a:latin typeface="Arial" pitchFamily="34" charset="0"/>
                <a:cs typeface="Arial" pitchFamily="34" charset="0"/>
              </a:rPr>
              <a:t>?</a:t>
            </a:r>
            <a:endParaRPr lang="vi-VN" sz="3200">
              <a:latin typeface="Arial" pitchFamily="34" charset="0"/>
              <a:cs typeface="Arial" pitchFamily="34" charset="0"/>
            </a:endParaRP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kiến</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18482"/>
            <a:ext cx="10175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en-US" sz="3200" smtClean="0">
                <a:latin typeface="Arial" pitchFamily="34" charset="0"/>
                <a:ea typeface="AvantGarde" pitchFamily="2" charset="0"/>
                <a:cs typeface="Arial" pitchFamily="34" charset="0"/>
              </a:rPr>
              <a:t>Con gì biểu tượng hòa bình thế gian?</a:t>
            </a:r>
            <a:endParaRPr lang="en-US" sz="3200">
              <a:latin typeface="Arial" pitchFamily="34" charset="0"/>
              <a:ea typeface="AvantGarde" pitchFamily="2" charset="0"/>
              <a:cs typeface="Arial" pitchFamily="34" charset="0"/>
            </a:endParaRP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bồ câu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82"/>
          <a:stretch/>
        </p:blipFill>
        <p:spPr bwMode="auto">
          <a:xfrm>
            <a:off x="4752109" y="2305900"/>
            <a:ext cx="2492139" cy="20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sz="4000">
                <a:latin typeface="+mn-lt"/>
              </a:rPr>
              <a:t>Con gì ăn no</a:t>
            </a:r>
            <a:br>
              <a:rPr lang="vi-VN" sz="4000">
                <a:latin typeface="+mn-lt"/>
              </a:rPr>
            </a:br>
            <a:r>
              <a:rPr lang="vi-VN" sz="4000">
                <a:latin typeface="+mn-lt"/>
              </a:rPr>
              <a:t>Bụng to mắt híp</a:t>
            </a:r>
            <a:br>
              <a:rPr lang="vi-VN" sz="4000">
                <a:latin typeface="+mn-lt"/>
              </a:rPr>
            </a:br>
            <a:r>
              <a:rPr lang="vi-VN" sz="4000">
                <a:latin typeface="+mn-lt"/>
              </a:rPr>
              <a:t>Mồm kêu ụt ịt</a:t>
            </a:r>
            <a:br>
              <a:rPr lang="vi-VN" sz="4000">
                <a:latin typeface="+mn-lt"/>
              </a:rPr>
            </a:br>
            <a:r>
              <a:rPr lang="vi-VN" sz="4000">
                <a:latin typeface="+mn-lt"/>
              </a:rPr>
              <a:t>Nằm thở phì </a:t>
            </a:r>
            <a:r>
              <a:rPr lang="vi-VN" sz="4000" smtClean="0">
                <a:latin typeface="+mn-lt"/>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những người trong tranh đang làm gì?</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718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31900" y="1276350"/>
            <a:ext cx="67056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62346" y="857250"/>
            <a:ext cx="8991600" cy="4339516"/>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8" name="Cloud 7"/>
          <p:cNvSpPr/>
          <p:nvPr/>
        </p:nvSpPr>
        <p:spPr>
          <a:xfrm>
            <a:off x="7162800" y="105123"/>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610</Words>
  <Application>Microsoft Office PowerPoint</Application>
  <PresentationFormat>On-screen Show (16:9)</PresentationFormat>
  <Paragraphs>195</Paragraphs>
  <Slides>26</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Rounded MT Bold</vt:lpstr>
      <vt:lpstr>Arial-Rounded</vt:lpstr>
      <vt:lpstr>AvantGarde</vt:lpstr>
      <vt:lpstr>Calibri</vt:lpstr>
      <vt:lpstr>HP001 4 hàng</vt:lpstr>
      <vt:lpstr>Times New Roman</vt:lpstr>
      <vt:lpstr>Office Theme</vt:lpstr>
      <vt:lpstr>PowerPoint Presentation</vt:lpstr>
      <vt:lpstr>PowerPoint Presentation</vt:lpstr>
      <vt:lpstr>Con gì hai mắt trong veo Thích nằm sưởi nắng, thích trèo cây cau?</vt:lpstr>
      <vt:lpstr>PowerPoint Presentation</vt:lpstr>
      <vt:lpstr>Con gì biểu tượng hòa bình thế gian?</vt:lpstr>
      <vt:lpstr>Con gì ăn no Bụng to mắt híp Mồm kêu ụt ịt Nằm thở phì phò?</vt:lpstr>
      <vt:lpstr>PowerPoint Presentation</vt:lpstr>
      <vt:lpstr>PowerPoint Presentation</vt:lpstr>
      <vt:lpstr>PowerPoint Presentation</vt:lpstr>
      <vt:lpstr>PowerPoint Presentation</vt:lpstr>
      <vt:lpstr>vùng vẫy    nhanh trí   thợ săn giật mình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cuộc sống cần giúp đỡ nhau, nhất là khi người khác gặp hoạn nạn.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user</cp:lastModifiedBy>
  <cp:revision>189</cp:revision>
  <dcterms:created xsi:type="dcterms:W3CDTF">2020-12-08T15:48:47Z</dcterms:created>
  <dcterms:modified xsi:type="dcterms:W3CDTF">2024-03-13T06:56:39Z</dcterms:modified>
</cp:coreProperties>
</file>