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90" r:id="rId4"/>
    <p:sldId id="294" r:id="rId5"/>
    <p:sldId id="295" r:id="rId6"/>
    <p:sldId id="268" r:id="rId7"/>
    <p:sldId id="278" r:id="rId8"/>
    <p:sldId id="284" r:id="rId9"/>
    <p:sldId id="286" r:id="rId10"/>
    <p:sldId id="288" r:id="rId11"/>
    <p:sldId id="289" r:id="rId12"/>
    <p:sldId id="292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2A37B-7EAF-48F0-8ADD-52EB8EE6D761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31B93-923F-4C44-9D15-6ED95819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6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3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2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2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72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1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8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8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33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8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2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7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78AE0-CBAA-4745-902D-9400D241CBF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70C16-0102-47B6-B458-EB188EA60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4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8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2222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2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08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hãy nêu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6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5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95" y="-365638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166253" y="219795"/>
            <a:ext cx="8580249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vi-VN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Sáu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vi-VN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15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</a:t>
            </a:r>
            <a:r>
              <a:rPr lang="vi-VN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4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035279" y="136091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108" y="2030615"/>
            <a:ext cx="7389403" cy="2333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115809" y="4078465"/>
            <a:ext cx="206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8298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Chơi Thuyền - Em Di Choi Thuye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1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89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464291" y="1326351"/>
            <a:ext cx="72104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</a:t>
            </a:r>
            <a:r>
              <a:rPr lang="en-US" sz="5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ùng</a:t>
            </a:r>
            <a:r>
              <a:rPr lang="en-US" sz="5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đình </a:t>
            </a:r>
            <a:r>
              <a:rPr lang="en-US" sz="5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vi-VN" sz="5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nhé!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1027205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93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295</Words>
  <Application>Microsoft Office PowerPoint</Application>
  <PresentationFormat>Widescreen</PresentationFormat>
  <Paragraphs>31</Paragraphs>
  <Slides>13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DFPOP1-W9</vt:lpstr>
      <vt:lpstr>SVN-Poky's</vt:lpstr>
      <vt:lpstr>Tahoma</vt:lpstr>
      <vt:lpstr>迷你简细行楷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</cp:revision>
  <dcterms:created xsi:type="dcterms:W3CDTF">2024-11-09T06:46:55Z</dcterms:created>
  <dcterms:modified xsi:type="dcterms:W3CDTF">2024-11-20T15:12:14Z</dcterms:modified>
</cp:coreProperties>
</file>