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5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8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7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8C26-D272-4C7A-B7A3-F9E3B03713F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C939-6556-4877-8577-EE904CE3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jpeg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microsoft.com/office/2007/relationships/media" Target="../media/media5.mp3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microsoft.com/office/2007/relationships/media" Target="../media/media7.mp3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microsoft.com/office/2007/relationships/media" Target="../media/media9.mp3"/><Relationship Id="rId7" Type="http://schemas.openxmlformats.org/officeDocument/2006/relationships/image" Target="../media/image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p3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3" Type="http://schemas.microsoft.com/office/2007/relationships/media" Target="../media/media12.mp3"/><Relationship Id="rId7" Type="http://schemas.microsoft.com/office/2007/relationships/media" Target="../media/media14.mp3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openxmlformats.org/officeDocument/2006/relationships/image" Target="../media/image6.png"/><Relationship Id="rId5" Type="http://schemas.microsoft.com/office/2007/relationships/media" Target="../media/media13.mp3"/><Relationship Id="rId10" Type="http://schemas.openxmlformats.org/officeDocument/2006/relationships/image" Target="../media/image14.jpeg"/><Relationship Id="rId4" Type="http://schemas.openxmlformats.org/officeDocument/2006/relationships/audio" Target="../media/media1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colours012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443788" cy="29956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2704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QUÝ THẦY CÔ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LỚP!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5" y="4357688"/>
          <a:ext cx="19653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lip" r:id="rId4" imgW="4435475" imgH="3328988" progId="">
                  <p:embed/>
                </p:oleObj>
              </mc:Choice>
              <mc:Fallback>
                <p:oleObj name="Clip" r:id="rId4" imgW="4435475" imgH="33289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357688"/>
                        <a:ext cx="19653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178675" y="214313"/>
          <a:ext cx="19653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lip" r:id="rId6" imgW="4435475" imgH="3328988" progId="">
                  <p:embed/>
                </p:oleObj>
              </mc:Choice>
              <mc:Fallback>
                <p:oleObj name="Clip" r:id="rId6" imgW="4435475" imgH="33289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214313"/>
                        <a:ext cx="19653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roost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919788"/>
            <a:ext cx="64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roost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919788"/>
            <a:ext cx="64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roost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19788"/>
            <a:ext cx="64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2508068" y="3170238"/>
            <a:ext cx="339634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4D4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3" y="119063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88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4.81481E-6 L -0.93611 -4.81481E-6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4.81481E-6 L -0.93611 -4.81481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4.81481E-6 L -0.93611 -4.81481E-6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f28-zpc.zdn.vn/3838292621283837269/f6d7b00898395e670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1326"/>
            <a:ext cx="8763000" cy="56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602672"/>
            <a:ext cx="7620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95745"/>
            <a:ext cx="6858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2300" y="602672"/>
            <a:ext cx="793173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7200" y="609600"/>
            <a:ext cx="7620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CD2-Track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19800"/>
            <a:ext cx="304800" cy="15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81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B2; Listen and number.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45000" decel="3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 0.33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375 0.540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06018 L -0.3059 0.6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3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76667 0.2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9-zpc.zdn.vn/3817413066595984032/f4dd70c4aefc68a231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1219200"/>
            <a:ext cx="5867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face, chin, lips, hair, tongue,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cheek,  tooth and hand, ear and nose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192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Touch her  teeth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10-zpc.zdn.vn/3709327688230730616/6e2d2bf9dccf1a9143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7649"/>
            <a:ext cx="8759825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D2-Track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71500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0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46D3883-AFE0-4082-A034-655E7953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1424"/>
          <a:stretch>
            <a:fillRect/>
          </a:stretch>
        </p:blipFill>
        <p:spPr bwMode="auto">
          <a:xfrm>
            <a:off x="0" y="0"/>
            <a:ext cx="92964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39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21-zpc.zdn.vn/119191198546430061/f2aa497d8f4a4914105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f21-zpc.zdn.vn/119191198546430061/f2aa497d8f4a4914105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f21-zpc.zdn.vn/119191198546430061/f2aa497d8f4a4914105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f21-zpc.zdn.vn/119191198546430061/f2aa497d8f4a4914105b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f21-zpc.zdn.vn/689539586087923290/1f57ff084c3e8a60d32f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t-f21-zpc.zdn.vn/689539586087923290/1f57ff084c3e8a60d32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7"/>
            <a:ext cx="7997825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D2-Track 13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11341" y="5198003"/>
            <a:ext cx="227013" cy="9273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729" y="5681266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3466" y="-30469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5849" y="537888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-f24-zpc.zdn.vn/3755857761923448679/f688fdd84eee88b0d1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86836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D2-Track 13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612" y="6045994"/>
            <a:ext cx="221294" cy="1393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729" y="5681266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3466" y="-30469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5849" y="537888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-f20-zpc.zdn.vn/1761688755189780262/ae70e0225314954acc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99"/>
            <a:ext cx="8153400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D2-Track 13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380328" y="6019800"/>
            <a:ext cx="84934" cy="304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729" y="5681266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3466" y="-30469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5849" y="537888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4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-f16-zpc.zdn.vn/6441604037970248406/5892a6c715f1d3af8ae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8458200" cy="63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D2-Track 13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174" y="457200"/>
            <a:ext cx="83542" cy="304800"/>
          </a:xfrm>
          <a:prstGeom prst="rect">
            <a:avLst/>
          </a:prstGeom>
        </p:spPr>
      </p:pic>
      <p:pic>
        <p:nvPicPr>
          <p:cNvPr id="6" name="CD2-Track 13 (mp3cut.net) (5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6111514"/>
            <a:ext cx="609600" cy="1446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729" y="5681266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3466" y="-30469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5849" y="537888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t-f17-zpc.zdn.vn/7960792342301424500/51da9e8d2dbbebe5b2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85344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D2-Track 13 (mp3cut.net) (7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6045994"/>
            <a:ext cx="404812" cy="20240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729" y="5681266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3466" y="-30469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5849" y="537888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D2-Track 13 (mp3cut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381000"/>
            <a:ext cx="351632" cy="1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9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t-f9-zpc.zdn.vn/2567940828675585841/8f07a54e1678d0268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D2-Track 13 (mp3cut.net) (9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656576"/>
            <a:ext cx="167012" cy="3340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729" y="5681266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3466" y="-30469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5849" y="5378883"/>
            <a:ext cx="735806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D2-Track 13 (mp3cut.net) (1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5612" y="5943601"/>
            <a:ext cx="213988" cy="3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f2-zpc.zdn.vn/8506970196442693978/36e163329404525a0b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683625" cy="6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D2-Track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134100"/>
            <a:ext cx="228600" cy="114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958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24-zpc.zdn.vn/8438684764181202893/7236ede41ad2dc8c85c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52400"/>
            <a:ext cx="8683625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D2-Track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0600" y="5486400"/>
            <a:ext cx="304800" cy="152400"/>
          </a:xfrm>
          <a:prstGeom prst="rect">
            <a:avLst/>
          </a:prstGeom>
        </p:spPr>
      </p:pic>
      <p:pic>
        <p:nvPicPr>
          <p:cNvPr id="2" name="CD2-Track 14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" y="2667000"/>
            <a:ext cx="304800" cy="152400"/>
          </a:xfrm>
          <a:prstGeom prst="rect">
            <a:avLst/>
          </a:prstGeom>
        </p:spPr>
      </p:pic>
      <p:pic>
        <p:nvPicPr>
          <p:cNvPr id="6" name="CD2-Track 14 (mp3cut.net) (4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0600" y="4495800"/>
            <a:ext cx="304800" cy="152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144000" y="0"/>
              <a:ext cx="0" cy="685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CD2-Track 14 (mp3cut.net) (3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" y="3200400"/>
            <a:ext cx="3429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3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47</Words>
  <Application>Microsoft Office PowerPoint</Application>
  <PresentationFormat>On-screen Show (4:3)</PresentationFormat>
  <Paragraphs>11</Paragraphs>
  <Slides>13</Slides>
  <Notes>0</Notes>
  <HiddenSlides>0</HiddenSlides>
  <MMClips>16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PKComputer</dc:creator>
  <cp:lastModifiedBy>PKComputer</cp:lastModifiedBy>
  <cp:revision>73</cp:revision>
  <dcterms:created xsi:type="dcterms:W3CDTF">2022-11-07T03:44:34Z</dcterms:created>
  <dcterms:modified xsi:type="dcterms:W3CDTF">2024-05-23T15:15:44Z</dcterms:modified>
</cp:coreProperties>
</file>