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2.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6" r:id="rId3"/>
    <p:sldId id="288" r:id="rId4"/>
    <p:sldId id="256" r:id="rId5"/>
    <p:sldId id="287" r:id="rId6"/>
    <p:sldId id="289" r:id="rId7"/>
    <p:sldId id="290" r:id="rId8"/>
    <p:sldId id="291" r:id="rId9"/>
    <p:sldId id="295" r:id="rId10"/>
    <p:sldId id="292" r:id="rId11"/>
    <p:sldId id="293" r:id="rId12"/>
    <p:sldId id="294" r:id="rId13"/>
    <p:sldId id="297" r:id="rId14"/>
    <p:sldId id="296" r:id="rId15"/>
    <p:sldId id="298" r:id="rId16"/>
    <p:sldId id="299" r:id="rId17"/>
    <p:sldId id="300" r:id="rId18"/>
    <p:sldId id="302" r:id="rId19"/>
    <p:sldId id="303" r:id="rId20"/>
    <p:sldId id="310" r:id="rId21"/>
    <p:sldId id="309" r:id="rId22"/>
    <p:sldId id="308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4" autoAdjust="0"/>
    <p:restoredTop sz="90305" autoAdjust="0"/>
  </p:normalViewPr>
  <p:slideViewPr>
    <p:cSldViewPr>
      <p:cViewPr varScale="1">
        <p:scale>
          <a:sx n="66" d="100"/>
          <a:sy n="66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WRT0JZd5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Warm-up song:</a:t>
            </a:r>
            <a:r>
              <a:rPr lang="en-US" baseline="0" dirty="0" smtClean="0"/>
              <a:t> </a:t>
            </a:r>
            <a:r>
              <a:rPr lang="en-US" b="1" baseline="0" dirty="0" smtClean="0"/>
              <a:t>Baby shark new version: </a:t>
            </a:r>
            <a:r>
              <a:rPr lang="en-US" dirty="0" smtClean="0">
                <a:hlinkClick r:id="rId3"/>
              </a:rPr>
              <a:t>https://www.youtube.com/watch?v=3XWRT0JZd5k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–up: T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ivides class into 4 groups: horse, bee, cow and rabbit.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f in the 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right and write on the friend’s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give commands: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F,  big F, 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After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 minutes, 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raise the board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check with whole class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Correct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answer: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F,  big F, 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round: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eads aloud slowly the commands: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Write small f, big F, small f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Students will write on their own boards, then raise their board for teacher’s checking.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Asks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and trace letter </a:t>
            </a:r>
            <a:r>
              <a:rPr lang="en-US" baseline="0" dirty="0" err="1" smtClean="0"/>
              <a:t>Ff</a:t>
            </a:r>
            <a:r>
              <a:rPr lang="en-US" baseline="0" dirty="0" smtClean="0"/>
              <a:t> 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Review some words</a:t>
            </a:r>
            <a:r>
              <a:rPr lang="en-US" baseline="0" dirty="0" smtClean="0"/>
              <a:t> before doing part 2: </a:t>
            </a:r>
            <a:r>
              <a:rPr lang="en-US" b="1" baseline="0" dirty="0" smtClean="0"/>
              <a:t>fish, frog, cow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Play small game: Show half of the flashcard and ask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if they know what the animal it is.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Check the answer by clicking to reveal the other half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has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read the words twice.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p28.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Instructs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do the task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Reminds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use the structure “ I see….”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can do an example with the picture “cow” by clicking to the cow in the picture -&gt; The sentence will show up.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has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read point to the cow in their book and repeat the sentence.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click to the cow again to hide the sentence.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** With the frog and fish picture, T repeat the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hat of animals for 3 players.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stands behind players and act out a word.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Whole class say : I see ....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players look and say .: A .... can ...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faster will be the winner.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“ Where your finger?” 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Intructs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raise index finger and response “ Here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9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p28.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Instructs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do the task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Reminds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use the structure “ I see….”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can do an example with the picture “cow” by clicking to the cow in the picture -&gt; The sentence will show up.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has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read point to the cow in their book and repeat the sentence.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click to the cow again to hide the sentence.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** With the frog and fish picture, T repeat the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8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write big 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F in the 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F in the palm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left and write on the friend’s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take out their own boards and chalks.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will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some commands along with writing on the board, for example: “ Write big F, write small f”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Students will write on their own boards, then raise their board for teacher’s checking.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write small 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12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jpeg"/><Relationship Id="rId5" Type="http://schemas.microsoft.com/office/2007/relationships/hdphoto" Target="../media/hdphoto5.wdp"/><Relationship Id="rId10" Type="http://schemas.openxmlformats.org/officeDocument/2006/relationships/image" Target="../media/image20.tm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3.jpeg"/><Relationship Id="rId3" Type="http://schemas.microsoft.com/office/2007/relationships/media" Target="../media/media3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jpeg"/><Relationship Id="rId17" Type="http://schemas.openxmlformats.org/officeDocument/2006/relationships/audio" Target="../media/audio1.wav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4.jpeg"/><Relationship Id="rId5" Type="http://schemas.microsoft.com/office/2007/relationships/media" Target="../media/media4.mp3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5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tmp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3XWRT0JZd5k" TargetMode="External"/><Relationship Id="rId11" Type="http://schemas.openxmlformats.org/officeDocument/2006/relationships/image" Target="../media/image3.jpe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microsoft.com/office/2007/relationships/hdphoto" Target="../media/hdphoto17.wdp"/><Relationship Id="rId10" Type="http://schemas.openxmlformats.org/officeDocument/2006/relationships/image" Target="../media/image11.png"/><Relationship Id="rId4" Type="http://schemas.openxmlformats.org/officeDocument/2006/relationships/image" Target="../media/image38.png"/><Relationship Id="rId9" Type="http://schemas.microsoft.com/office/2007/relationships/hdphoto" Target="../media/hdphoto14.wdp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.jpe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17.jpeg"/><Relationship Id="rId9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jpeg"/><Relationship Id="rId5" Type="http://schemas.microsoft.com/office/2007/relationships/hdphoto" Target="../media/hdphoto5.wdp"/><Relationship Id="rId10" Type="http://schemas.openxmlformats.org/officeDocument/2006/relationships/image" Target="../media/image13.tm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tmp"/><Relationship Id="rId5" Type="http://schemas.microsoft.com/office/2007/relationships/hdphoto" Target="../media/hdphoto9.wdp"/><Relationship Id="rId10" Type="http://schemas.openxmlformats.org/officeDocument/2006/relationships/image" Target="../media/image13.tm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625" y="1756201"/>
            <a:ext cx="6041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</a:t>
            </a:r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4063"/>
            <a:ext cx="5486400" cy="38334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43463" y="3897217"/>
            <a:ext cx="733425" cy="2286000"/>
            <a:chOff x="0" y="0"/>
            <a:chExt cx="704850" cy="2276475"/>
          </a:xfrm>
        </p:grpSpPr>
        <p:cxnSp>
          <p:nvCxnSpPr>
            <p:cNvPr id="24" name="Curved Connector 23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5"/>
          <p:cNvSpPr txBox="1"/>
          <p:nvPr/>
        </p:nvSpPr>
        <p:spPr>
          <a:xfrm>
            <a:off x="4486736" y="3463816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93824" y="4201989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4586742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70692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2050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511906" y="1756201"/>
            <a:ext cx="595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5816"/>
          <a:stretch/>
        </p:blipFill>
        <p:spPr>
          <a:xfrm>
            <a:off x="5898613" y="3199478"/>
            <a:ext cx="2286000" cy="2667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321895" y="3485445"/>
            <a:ext cx="733425" cy="2286000"/>
            <a:chOff x="0" y="0"/>
            <a:chExt cx="704850" cy="2276475"/>
          </a:xfrm>
        </p:grpSpPr>
        <p:cxnSp>
          <p:nvCxnSpPr>
            <p:cNvPr id="37" name="Curved Connector 3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5"/>
          <p:cNvSpPr txBox="1"/>
          <p:nvPr/>
        </p:nvSpPr>
        <p:spPr>
          <a:xfrm>
            <a:off x="6565168" y="3052044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72256" y="3790217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421832" y="4174970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11905" y="1756201"/>
            <a:ext cx="595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 flipH="1">
            <a:off x="389151" y="2809313"/>
            <a:ext cx="4284500" cy="4048687"/>
            <a:chOff x="10367" y="2820904"/>
            <a:chExt cx="4284500" cy="4048687"/>
          </a:xfrm>
        </p:grpSpPr>
        <p:pic>
          <p:nvPicPr>
            <p:cNvPr id="2052" name="Picture 4" descr="Back clipart body back, Back body back Transparent FREE for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2000" r="99000">
                          <a14:foregroundMark x1="21333" y1="43333" x2="21333" y2="43333"/>
                          <a14:foregroundMark x1="70000" y1="45000" x2="84667" y2="38667"/>
                          <a14:foregroundMark x1="24667" y1="46333" x2="24000" y2="48333"/>
                          <a14:backgroundMark x1="29333" y1="43000" x2="29333" y2="43000"/>
                          <a14:backgroundMark x1="22667" y1="44333" x2="30667" y2="45333"/>
                          <a14:backgroundMark x1="28000" y1="48000" x2="32000" y2="49333"/>
                          <a14:backgroundMark x1="21333" y1="24000" x2="24333" y2="23667"/>
                          <a14:backgroundMark x1="26333" y1="11667" x2="27000" y2="13333"/>
                          <a14:backgroundMark x1="61000" y1="11333" x2="64667" y2="12000"/>
                          <a14:backgroundMark x1="55667" y1="36333" x2="55667" y2="39000"/>
                          <a14:backgroundMark x1="24000" y1="39667" x2="24000" y2="39667"/>
                          <a14:backgroundMark x1="25667" y1="40667" x2="31333" y2="41667"/>
                          <a14:backgroundMark x1="32000" y1="42000" x2="30667" y2="45000"/>
                          <a14:backgroundMark x1="17667" y1="42333" x2="15667" y2="4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1"/>
            <a:stretch/>
          </p:blipFill>
          <p:spPr bwMode="auto">
            <a:xfrm>
              <a:off x="10367" y="3015192"/>
              <a:ext cx="3338285" cy="385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098184">
              <a:off x="2080325" y="2820904"/>
              <a:ext cx="221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turn right and write</a:t>
              </a:r>
              <a:endParaRPr lang="en-US" sz="32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5816"/>
          <a:stretch/>
        </p:blipFill>
        <p:spPr>
          <a:xfrm>
            <a:off x="5810319" y="3188613"/>
            <a:ext cx="2286000" cy="2667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233601" y="3474580"/>
            <a:ext cx="733425" cy="2286000"/>
            <a:chOff x="0" y="0"/>
            <a:chExt cx="704850" cy="2276475"/>
          </a:xfrm>
        </p:grpSpPr>
        <p:cxnSp>
          <p:nvCxnSpPr>
            <p:cNvPr id="27" name="Curved Connector 2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5"/>
          <p:cNvSpPr txBox="1"/>
          <p:nvPr/>
        </p:nvSpPr>
        <p:spPr>
          <a:xfrm>
            <a:off x="6476874" y="3041179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83962" y="3779352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33538" y="4164105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685800" y="2005612"/>
            <a:ext cx="8001000" cy="4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6638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3126" y="177165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685800" y="2005612"/>
            <a:ext cx="8001000" cy="4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6638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3126" y="177165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72707" y="396240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900" y="39624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97388" y="3962399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533400"/>
            <a:ext cx="8400177" cy="5310923"/>
            <a:chOff x="614894" y="1482298"/>
            <a:chExt cx="8400177" cy="5310923"/>
          </a:xfrm>
        </p:grpSpPr>
        <p:pic>
          <p:nvPicPr>
            <p:cNvPr id="3074" name="Picture 2" descr="Blackboard Slate , small blackboard transparent background PNG ..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6367" r="25000" b="26306"/>
            <a:stretch/>
          </p:blipFill>
          <p:spPr bwMode="auto">
            <a:xfrm>
              <a:off x="614894" y="2855261"/>
              <a:ext cx="8148106" cy="365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936738" y="1482298"/>
              <a:ext cx="8078333" cy="5310923"/>
              <a:chOff x="100860" y="762000"/>
              <a:chExt cx="9797127" cy="6589479"/>
            </a:xfrm>
          </p:grpSpPr>
          <p:sp>
            <p:nvSpPr>
              <p:cNvPr id="14" name="Cloud 13"/>
              <p:cNvSpPr/>
              <p:nvPr/>
            </p:nvSpPr>
            <p:spPr>
              <a:xfrm rot="199853">
                <a:off x="100860" y="2109799"/>
                <a:ext cx="9797127" cy="524168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 smtClean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Well done</a:t>
                </a:r>
                <a:endParaRPr lang="en-US" sz="8800" b="1" dirty="0">
                  <a:solidFill>
                    <a:srgbClr val="92D05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3" name="Picture 2" descr="7 Key Steps to Raising Inclusive Kids - Adoption Information Services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639" b="86343" l="0" r="99020">
                            <a14:foregroundMark x1="9804" y1="62269" x2="82680" y2="61111"/>
                            <a14:foregroundMark x1="29412" y1="72917" x2="80719" y2="68056"/>
                            <a14:foregroundMark x1="11438" y1="54398" x2="72059" y2="51157"/>
                            <a14:foregroundMark x1="28595" y1="45602" x2="45425" y2="54630"/>
                            <a14:foregroundMark x1="72712" y1="50463" x2="89542" y2="52315"/>
                            <a14:foregroundMark x1="29739" y1="67824" x2="57516" y2="67130"/>
                            <a14:foregroundMark x1="16667" y1="68981" x2="41176" y2="82639"/>
                            <a14:foregroundMark x1="44608" y1="78935" x2="86928" y2="74769"/>
                            <a14:foregroundMark x1="71895" y1="82407" x2="81209" y2="79861"/>
                            <a14:foregroundMark x1="12582" y1="70602" x2="11438" y2="83796"/>
                            <a14:foregroundMark x1="4412" y1="65972" x2="10458" y2="63657"/>
                            <a14:foregroundMark x1="3105" y1="63657" x2="4902" y2="70602"/>
                            <a14:foregroundMark x1="2124" y1="64352" x2="9641" y2="52083"/>
                            <a14:foregroundMark x1="81209" y1="49074" x2="97222" y2="49074"/>
                            <a14:foregroundMark x1="91503" y1="48148" x2="97876" y2="55324"/>
                            <a14:foregroundMark x1="42157" y1="79630" x2="45261" y2="75000"/>
                            <a14:foregroundMark x1="23856" y1="72454" x2="38562" y2="835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77" b="12757"/>
              <a:stretch/>
            </p:blipFill>
            <p:spPr bwMode="auto">
              <a:xfrm>
                <a:off x="1695450" y="762000"/>
                <a:ext cx="5905500" cy="236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8904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39935"/>
            <a:ext cx="6563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 (p28)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4445" r="4422" b="45556"/>
          <a:stretch/>
        </p:blipFill>
        <p:spPr>
          <a:xfrm>
            <a:off x="685800" y="1762002"/>
            <a:ext cx="8299548" cy="51514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874906" y="1809750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06957" y="3365209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0805" y="3365209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87907" y="4904041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12238" y="4912232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1438" y="1562759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4982" y="3112089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17129" y="4659594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88097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7" y="2188910"/>
            <a:ext cx="3176173" cy="2238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03" y="4424481"/>
            <a:ext cx="3452590" cy="2433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51" y="2188910"/>
            <a:ext cx="3171749" cy="2235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44076" y="3128477"/>
            <a:ext cx="2559888" cy="104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31362" y="5673456"/>
            <a:ext cx="2912713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1709" y="2488469"/>
            <a:ext cx="1309653" cy="172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02945" y="4724400"/>
            <a:ext cx="609600" cy="609600"/>
          </a:xfrm>
          <a:prstGeom prst="rect">
            <a:avLst/>
          </a:prstGeom>
        </p:spPr>
      </p:pic>
      <p:pic>
        <p:nvPicPr>
          <p:cNvPr id="7" name="fro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88821" y="2362200"/>
            <a:ext cx="609600" cy="609600"/>
          </a:xfrm>
          <a:prstGeom prst="rect">
            <a:avLst/>
          </a:prstGeom>
        </p:spPr>
      </p:pic>
      <p:pic>
        <p:nvPicPr>
          <p:cNvPr id="12" name="cow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25003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9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9" grpId="0"/>
      <p:bldP spid="10" grpId="2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37" b="99758" l="86" r="100000">
                        <a14:foregroundMark x1="30368" y1="62795" x2="47476" y2="62613"/>
                        <a14:foregroundMark x1="59538" y1="74350" x2="61677" y2="81367"/>
                        <a14:foregroundMark x1="57998" y1="75076" x2="61848" y2="80157"/>
                        <a14:foregroundMark x1="77673" y1="56261" x2="78785" y2="56564"/>
                        <a14:foregroundMark x1="82293" y1="54265" x2="84175" y2="54265"/>
                        <a14:foregroundMark x1="86655" y1="54507" x2="85885" y2="54688"/>
                        <a14:foregroundMark x1="92216" y1="57108" x2="90505" y2="58197"/>
                        <a14:foregroundMark x1="85115" y1="57471" x2="85458" y2="58016"/>
                        <a14:foregroundMark x1="86997" y1="56987" x2="87425" y2="56987"/>
                        <a14:foregroundMark x1="60308" y1="57653" x2="61249" y2="58439"/>
                        <a14:foregroundMark x1="65269" y1="56987" x2="64500" y2="58197"/>
                        <a14:foregroundMark x1="91446" y1="54144" x2="91788" y2="5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22"/>
          <a:stretch/>
        </p:blipFill>
        <p:spPr>
          <a:xfrm>
            <a:off x="0" y="1390765"/>
            <a:ext cx="9144000" cy="5510334"/>
          </a:xfrm>
          <a:prstGeom prst="rect">
            <a:avLst/>
          </a:prstGeom>
        </p:spPr>
      </p:pic>
      <p:pic>
        <p:nvPicPr>
          <p:cNvPr id="17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6408" flipV="1">
            <a:off x="6173532" y="1332926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Alternate Process 12"/>
          <p:cNvSpPr/>
          <p:nvPr/>
        </p:nvSpPr>
        <p:spPr>
          <a:xfrm>
            <a:off x="2066452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 see </a:t>
            </a:r>
            <a:r>
              <a:rPr lang="en-US" sz="4400" u="sng" dirty="0" smtClean="0">
                <a:solidFill>
                  <a:srgbClr val="FF0000"/>
                </a:solidFill>
              </a:rPr>
              <a:t>a cow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060476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 see </a:t>
            </a:r>
            <a:r>
              <a:rPr lang="en-US" sz="4400" u="sng" dirty="0" smtClean="0">
                <a:solidFill>
                  <a:srgbClr val="FF0000"/>
                </a:solidFill>
              </a:rPr>
              <a:t>a frog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96" y="3619240"/>
            <a:ext cx="2438400" cy="1494079"/>
          </a:xfrm>
          <a:prstGeom prst="rect">
            <a:avLst/>
          </a:prstGeom>
        </p:spPr>
      </p:pic>
      <p:pic>
        <p:nvPicPr>
          <p:cNvPr id="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5856" flipV="1">
            <a:off x="6082738" y="3456352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Alternate Process 22"/>
          <p:cNvSpPr/>
          <p:nvPr/>
        </p:nvSpPr>
        <p:spPr>
          <a:xfrm>
            <a:off x="2057533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 see </a:t>
            </a:r>
            <a:r>
              <a:rPr lang="en-US" sz="4400" u="sng" dirty="0" smtClean="0">
                <a:solidFill>
                  <a:srgbClr val="FF0000"/>
                </a:solidFill>
              </a:rPr>
              <a:t>a fish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38" b="88966" l="5809" r="89627">
                        <a14:backgroundMark x1="17427" y1="83448" x2="17427" y2="8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89" y="4903121"/>
            <a:ext cx="2345949" cy="1281605"/>
          </a:xfrm>
          <a:prstGeom prst="rect">
            <a:avLst/>
          </a:prstGeom>
        </p:spPr>
      </p:pic>
      <p:pic>
        <p:nvPicPr>
          <p:cNvPr id="26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144" flipH="1" flipV="1">
            <a:off x="1223699" y="4385237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8600" y="609600"/>
            <a:ext cx="9494200" cy="6248400"/>
            <a:chOff x="-228600" y="609600"/>
            <a:chExt cx="9494200" cy="6248400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0" y="609600"/>
              <a:ext cx="9494200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28800" y="4724400"/>
              <a:ext cx="708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5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5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722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https://www.youtube.com/watch?v=3XWRT0JZd5k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-33867"/>
            <a:ext cx="9144000" cy="5977467"/>
            <a:chOff x="1" y="-33867"/>
            <a:chExt cx="9144000" cy="597746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49587"/>
              <a:ext cx="9144000" cy="439401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914400" y="-33867"/>
              <a:ext cx="6248400" cy="1731599"/>
              <a:chOff x="914400" y="-33867"/>
              <a:chExt cx="6248400" cy="173159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16317" y="462678"/>
                <a:ext cx="45464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LET’S WARM UP</a:t>
                </a:r>
                <a:endParaRPr lang="en-US" sz="4000" b="1" dirty="0">
                  <a:solidFill>
                    <a:srgbClr val="FFC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6" name="Picture 2" descr="Download Free png Free Kawaii Sun Clip Art /// - Kawaii Sun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99146">
                            <a14:foregroundMark x1="23537" y1="54073" x2="29512" y2="58914"/>
                            <a14:foregroundMark x1="78415" y1="48878" x2="76585" y2="60213"/>
                            <a14:foregroundMark x1="60732" y1="21606" x2="75244" y2="30460"/>
                            <a14:foregroundMark x1="72073" y1="29516" x2="81220" y2="44510"/>
                            <a14:foregroundMark x1="62073" y1="22904" x2="47561" y2="203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50130">
                <a:off x="914400" y="-33867"/>
                <a:ext cx="1676400" cy="173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Baby Shark Meets Traditional Korean Music♪ - Animal Songs - Pinkfong Songs for Childr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22628" y="869042"/>
            <a:ext cx="609600" cy="6096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84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895089"/>
            <a:ext cx="5105397" cy="35984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1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see </a:t>
            </a:r>
            <a:r>
              <a:rPr lang="en-US" sz="5400" u="sng" dirty="0" smtClean="0">
                <a:solidFill>
                  <a:srgbClr val="FF0000"/>
                </a:solidFill>
              </a:rPr>
              <a:t>a fish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</a:t>
            </a:r>
            <a:r>
              <a:rPr lang="en-US" sz="5400" u="sng" dirty="0" smtClean="0">
                <a:solidFill>
                  <a:srgbClr val="FF0000"/>
                </a:solidFill>
              </a:rPr>
              <a:t>fish</a:t>
            </a:r>
            <a:r>
              <a:rPr lang="en-US" sz="5400" dirty="0" smtClean="0"/>
              <a:t> can </a:t>
            </a:r>
            <a:r>
              <a:rPr lang="en-US" sz="5400" u="sng" dirty="0" smtClean="0">
                <a:solidFill>
                  <a:srgbClr val="FF0000"/>
                </a:solidFill>
              </a:rPr>
              <a:t>swim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unhide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answer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89" y="47364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5089"/>
            <a:ext cx="5105399" cy="35984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1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see </a:t>
            </a:r>
            <a:r>
              <a:rPr lang="en-US" sz="5400" u="sng" dirty="0" smtClean="0">
                <a:solidFill>
                  <a:srgbClr val="FF0000"/>
                </a:solidFill>
              </a:rPr>
              <a:t>a bird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</a:t>
            </a:r>
            <a:r>
              <a:rPr lang="en-US" sz="5400" u="sng" dirty="0" smtClean="0">
                <a:solidFill>
                  <a:srgbClr val="FF0000"/>
                </a:solidFill>
              </a:rPr>
              <a:t>bird</a:t>
            </a:r>
            <a:r>
              <a:rPr lang="en-US" sz="5400" dirty="0" smtClean="0"/>
              <a:t> can </a:t>
            </a:r>
            <a:r>
              <a:rPr lang="en-US" sz="5400" u="sng" dirty="0" smtClean="0">
                <a:solidFill>
                  <a:srgbClr val="FF0000"/>
                </a:solidFill>
              </a:rPr>
              <a:t>fly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unhide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answer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18" y="12160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5089"/>
            <a:ext cx="5105399" cy="35984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1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see </a:t>
            </a:r>
            <a:r>
              <a:rPr lang="en-US" sz="5400" u="sng" dirty="0" smtClean="0">
                <a:solidFill>
                  <a:srgbClr val="FF0000"/>
                </a:solidFill>
              </a:rPr>
              <a:t>a frog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</a:t>
            </a:r>
            <a:r>
              <a:rPr lang="en-US" sz="5400" u="sng" dirty="0" smtClean="0">
                <a:solidFill>
                  <a:srgbClr val="FF0000"/>
                </a:solidFill>
              </a:rPr>
              <a:t>frog</a:t>
            </a:r>
            <a:r>
              <a:rPr lang="en-US" sz="5400" dirty="0" smtClean="0"/>
              <a:t> can </a:t>
            </a:r>
            <a:r>
              <a:rPr lang="en-US" sz="5400" u="sng" dirty="0" smtClean="0">
                <a:solidFill>
                  <a:srgbClr val="FF0000"/>
                </a:solidFill>
              </a:rPr>
              <a:t>jump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unhide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answer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84" y="7135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67267" y="2662846"/>
            <a:ext cx="10820399" cy="4804435"/>
            <a:chOff x="-967267" y="2662846"/>
            <a:chExt cx="10820399" cy="4804435"/>
          </a:xfrm>
        </p:grpSpPr>
        <p:pic>
          <p:nvPicPr>
            <p:cNvPr id="16388" name="Picture 4" descr="Trees and rainbow illustration, Landscape Euclidean Drawing, lake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0" b="100000" l="250" r="99500">
                          <a14:foregroundMark x1="89500" y1="83582" x2="90000" y2="90672"/>
                          <a14:foregroundMark x1="88500" y1="65672" x2="90750" y2="72388"/>
                          <a14:foregroundMark x1="95750" y1="54104" x2="91000" y2="77612"/>
                          <a14:foregroundMark x1="31250" y1="10075" x2="40500" y2="8955"/>
                          <a14:foregroundMark x1="21250" y1="19776" x2="29750" y2="17537"/>
                          <a14:backgroundMark x1="48000" y1="53172" x2="71750" y2="59328"/>
                          <a14:backgroundMark x1="54750" y1="41045" x2="83250" y2="40858"/>
                          <a14:backgroundMark x1="74625" y1="46269" x2="87500" y2="53918"/>
                          <a14:backgroundMark x1="75375" y1="49254" x2="77750" y2="57463"/>
                          <a14:backgroundMark x1="57125" y1="55970" x2="63750" y2="63619"/>
                          <a14:backgroundMark x1="79875" y1="64552" x2="84500" y2="54104"/>
                          <a14:backgroundMark x1="54125" y1="55410" x2="61375" y2="62873"/>
                          <a14:backgroundMark x1="53250" y1="47761" x2="54500" y2="52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89"/>
            <a:stretch/>
          </p:blipFill>
          <p:spPr bwMode="auto">
            <a:xfrm>
              <a:off x="-967267" y="2662846"/>
              <a:ext cx="10820399" cy="480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93" y="4386129"/>
              <a:ext cx="2438400" cy="1494079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38" b="88966" l="5809" r="89627">
                          <a14:backgroundMark x1="17427" y1="83448" x2="17427" y2="8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653" y="5576395"/>
              <a:ext cx="2345949" cy="1281605"/>
            </a:xfrm>
            <a:prstGeom prst="rect">
              <a:avLst/>
            </a:prstGeom>
          </p:spPr>
        </p:pic>
      </p:grp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87" b="97880" l="3139" r="97758">
                        <a14:foregroundMark x1="46188" y1="9541" x2="46188" y2="9541"/>
                        <a14:foregroundMark x1="56951" y1="44170" x2="56951" y2="44170"/>
                        <a14:foregroundMark x1="14350" y1="38163" x2="14350" y2="38163"/>
                        <a14:foregroundMark x1="31839" y1="41343" x2="31839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3" y="2865276"/>
            <a:ext cx="2094842" cy="26584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456762" y="3177506"/>
            <a:ext cx="1517094" cy="2380268"/>
            <a:chOff x="4760546" y="3368754"/>
            <a:chExt cx="1517094" cy="2380268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524" b="97436" l="9195" r="89080">
                          <a14:backgroundMark x1="32759" y1="32234" x2="32759" y2="32234"/>
                          <a14:backgroundMark x1="67241" y1="31502" x2="67241" y2="31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46" y="3368754"/>
              <a:ext cx="1517094" cy="238026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051101" y="3522326"/>
              <a:ext cx="868680" cy="2051704"/>
              <a:chOff x="0" y="0"/>
              <a:chExt cx="914400" cy="2286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733425" cy="2286000"/>
                <a:chOff x="0" y="0"/>
                <a:chExt cx="704850" cy="2276475"/>
              </a:xfrm>
            </p:grpSpPr>
            <p:cxnSp>
              <p:nvCxnSpPr>
                <p:cNvPr id="33" name="Curved Connector 32"/>
                <p:cNvCxnSpPr/>
                <p:nvPr/>
              </p:nvCxnSpPr>
              <p:spPr>
                <a:xfrm flipH="1">
                  <a:off x="19050" y="0"/>
                  <a:ext cx="685800" cy="590550"/>
                </a:xfrm>
                <a:prstGeom prst="curvedConnector3">
                  <a:avLst>
                    <a:gd name="adj1" fmla="val 10022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0" y="561975"/>
                  <a:ext cx="19050" cy="17145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95250" y="628650"/>
                <a:ext cx="19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52450" y="628650"/>
                <a:ext cx="3619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85089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21239560">
            <a:off x="2408084" y="2540365"/>
            <a:ext cx="5148131" cy="4059391"/>
            <a:chOff x="21336" y="2033592"/>
            <a:chExt cx="4550664" cy="4519608"/>
          </a:xfrm>
        </p:grpSpPr>
        <p:sp>
          <p:nvSpPr>
            <p:cNvPr id="2" name="Explosion 2 1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6247" y="3147581"/>
              <a:ext cx="2700472" cy="15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676400"/>
            <a:ext cx="9238436" cy="5181600"/>
            <a:chOff x="0" y="1676400"/>
            <a:chExt cx="9238436" cy="5181600"/>
          </a:xfrm>
        </p:grpSpPr>
        <p:pic>
          <p:nvPicPr>
            <p:cNvPr id="1042" name="Picture 18" descr="Meadow with Trees PNG Clipart Picture | Gallery Yopricevill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9238436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981200" y="2633695"/>
              <a:ext cx="5209376" cy="3538505"/>
              <a:chOff x="-304800" y="3048000"/>
              <a:chExt cx="11619943" cy="12585607"/>
            </a:xfrm>
          </p:grpSpPr>
          <p:pic>
            <p:nvPicPr>
              <p:cNvPr id="1038" name="Picture 14" descr="Green Butterfly Clip Art at Clker.com - vector clip art online ...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4800" y="3048000"/>
                <a:ext cx="1600200" cy="1477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4" descr="Green Butterfly Clip Art at Clker.com - vector clip art online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9553480" y="14007457"/>
                <a:ext cx="1761663" cy="1626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3306121" y="381000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2654" y="1320879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87" b="97880" l="3139" r="97758">
                        <a14:foregroundMark x1="46188" y1="9541" x2="46188" y2="9541"/>
                        <a14:foregroundMark x1="56951" y1="44170" x2="56951" y2="44170"/>
                        <a14:foregroundMark x1="14350" y1="38163" x2="14350" y2="38163"/>
                        <a14:foregroundMark x1="31839" y1="41343" x2="31839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17" y="3056524"/>
            <a:ext cx="2094842" cy="26584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60546" y="3368754"/>
            <a:ext cx="1517094" cy="2380268"/>
            <a:chOff x="4760546" y="3368754"/>
            <a:chExt cx="1517094" cy="238026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24" b="97436" l="9195" r="89080">
                          <a14:backgroundMark x1="32759" y1="32234" x2="32759" y2="32234"/>
                          <a14:backgroundMark x1="67241" y1="31502" x2="67241" y2="31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46" y="3368754"/>
              <a:ext cx="1517094" cy="238026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051101" y="3522326"/>
              <a:ext cx="868680" cy="2051704"/>
              <a:chOff x="0" y="0"/>
              <a:chExt cx="914400" cy="2286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733425" cy="2286000"/>
                <a:chOff x="0" y="0"/>
                <a:chExt cx="704850" cy="2276475"/>
              </a:xfrm>
            </p:grpSpPr>
            <p:cxnSp>
              <p:nvCxnSpPr>
                <p:cNvPr id="24" name="Curved Connector 23"/>
                <p:cNvCxnSpPr/>
                <p:nvPr/>
              </p:nvCxnSpPr>
              <p:spPr>
                <a:xfrm flipH="1">
                  <a:off x="19050" y="0"/>
                  <a:ext cx="685800" cy="590550"/>
                </a:xfrm>
                <a:prstGeom prst="curvedConnector3">
                  <a:avLst>
                    <a:gd name="adj1" fmla="val 10022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0" y="561975"/>
                  <a:ext cx="19050" cy="17145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95250" y="628650"/>
                <a:ext cx="19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52450" y="628650"/>
                <a:ext cx="3619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4063"/>
            <a:ext cx="5486400" cy="3831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5197" y="4572918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/>
          <p:nvPr/>
        </p:nvSpPr>
        <p:spPr>
          <a:xfrm>
            <a:off x="3622297" y="48777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3400" y="3886200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42692" y="4848225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45745" y="3459240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36168" y="4412139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48046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5456982" y="3198249"/>
            <a:ext cx="2649598" cy="282155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933188" y="411760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5"/>
          <p:cNvSpPr txBox="1"/>
          <p:nvPr/>
        </p:nvSpPr>
        <p:spPr>
          <a:xfrm>
            <a:off x="5590288" y="442240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87591" y="3430883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29733" y="4469108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689936" y="3003923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3209" y="4033022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37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8473" y="3328754"/>
            <a:ext cx="3333750" cy="3267075"/>
            <a:chOff x="698878" y="2623813"/>
            <a:chExt cx="3333750" cy="3267075"/>
          </a:xfrm>
        </p:grpSpPr>
        <p:pic>
          <p:nvPicPr>
            <p:cNvPr id="3074" name="Picture 2" descr="Borders: Colorful Hands Borders and Frames / Hands Clip Art | Tp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9065">
              <a:off x="732215" y="2590476"/>
              <a:ext cx="326707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1843921" y="4271975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21397007">
              <a:off x="1077476" y="3433700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Let’s write in the palm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5464940" y="795793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5456982" y="3198249"/>
            <a:ext cx="2649598" cy="282155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5933188" y="411760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"/>
          <p:cNvSpPr txBox="1"/>
          <p:nvPr/>
        </p:nvSpPr>
        <p:spPr>
          <a:xfrm>
            <a:off x="5590288" y="442240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387591" y="3430883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29733" y="4469108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89936" y="3003923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23209" y="4033022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50752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9151" y="2809313"/>
            <a:ext cx="4284500" cy="4048687"/>
            <a:chOff x="10367" y="2820904"/>
            <a:chExt cx="4284500" cy="4048687"/>
          </a:xfrm>
        </p:grpSpPr>
        <p:pic>
          <p:nvPicPr>
            <p:cNvPr id="2052" name="Picture 4" descr="Back clipart body back, Back body back Transparent FREE for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2000" r="99000">
                          <a14:foregroundMark x1="21333" y1="43333" x2="21333" y2="43333"/>
                          <a14:foregroundMark x1="70000" y1="45000" x2="84667" y2="38667"/>
                          <a14:foregroundMark x1="24667" y1="46333" x2="24000" y2="48333"/>
                          <a14:backgroundMark x1="29333" y1="43000" x2="29333" y2="43000"/>
                          <a14:backgroundMark x1="22667" y1="44333" x2="30667" y2="45333"/>
                          <a14:backgroundMark x1="28000" y1="48000" x2="32000" y2="49333"/>
                          <a14:backgroundMark x1="21333" y1="24000" x2="24333" y2="23667"/>
                          <a14:backgroundMark x1="26333" y1="11667" x2="27000" y2="13333"/>
                          <a14:backgroundMark x1="61000" y1="11333" x2="64667" y2="12000"/>
                          <a14:backgroundMark x1="55667" y1="36333" x2="55667" y2="39000"/>
                          <a14:backgroundMark x1="24000" y1="39667" x2="24000" y2="39667"/>
                          <a14:backgroundMark x1="25667" y1="40667" x2="31333" y2="41667"/>
                          <a14:backgroundMark x1="32000" y1="42000" x2="30667" y2="45000"/>
                          <a14:backgroundMark x1="17667" y1="42333" x2="15667" y2="4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1"/>
            <a:stretch/>
          </p:blipFill>
          <p:spPr bwMode="auto">
            <a:xfrm>
              <a:off x="10367" y="3015192"/>
              <a:ext cx="3338285" cy="385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098184">
              <a:off x="2080325" y="2820904"/>
              <a:ext cx="221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turn left and write</a:t>
              </a:r>
              <a:endParaRPr lang="en-US" sz="32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5379129" y="3597790"/>
            <a:ext cx="2649598" cy="28215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5855335" y="4517142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/>
          <p:nvPr/>
        </p:nvSpPr>
        <p:spPr>
          <a:xfrm>
            <a:off x="5512435" y="4821942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09738" y="3830424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1880" y="4868649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12083" y="3403464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45356" y="4432563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680" y="2735728"/>
            <a:ext cx="3845851" cy="2222126"/>
            <a:chOff x="899826" y="3264088"/>
            <a:chExt cx="3810000" cy="2330623"/>
          </a:xfrm>
        </p:grpSpPr>
        <p:pic>
          <p:nvPicPr>
            <p:cNvPr id="3074" name="Picture 2" descr="Blackboard Slate , small blackboard transparent background PNG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6367" r="25000" b="26306"/>
            <a:stretch/>
          </p:blipFill>
          <p:spPr bwMode="auto">
            <a:xfrm>
              <a:off x="899826" y="3264088"/>
              <a:ext cx="3810000" cy="233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29895" y="3449619"/>
              <a:ext cx="1892780" cy="183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 </a:t>
              </a:r>
              <a:endParaRPr lang="en-US" sz="5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52930">
              <a:off x="2976869" y="3854150"/>
              <a:ext cx="1370049" cy="127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273209" y="11052567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4509308" y="2907175"/>
            <a:ext cx="2649598" cy="28215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985514" y="3826527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/>
          <p:nvPr/>
        </p:nvSpPr>
        <p:spPr>
          <a:xfrm>
            <a:off x="4642614" y="4131327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39917" y="3139809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82059" y="4178034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42262" y="2712849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75535" y="3741948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11244"/>
          <a:stretch/>
        </p:blipFill>
        <p:spPr>
          <a:xfrm>
            <a:off x="6845794" y="3256052"/>
            <a:ext cx="2286000" cy="2458948"/>
          </a:xfrm>
          <a:prstGeom prst="rect">
            <a:avLst/>
          </a:prstGeom>
        </p:spPr>
      </p:pic>
      <p:sp>
        <p:nvSpPr>
          <p:cNvPr id="23" name="Text Box 5"/>
          <p:cNvSpPr txBox="1"/>
          <p:nvPr/>
        </p:nvSpPr>
        <p:spPr>
          <a:xfrm>
            <a:off x="7512349" y="31086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9437" y="3846791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369013" y="4231544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255369" y="3474663"/>
            <a:ext cx="772109" cy="2088345"/>
            <a:chOff x="0" y="0"/>
            <a:chExt cx="704850" cy="2276475"/>
          </a:xfrm>
        </p:grpSpPr>
        <p:cxnSp>
          <p:nvCxnSpPr>
            <p:cNvPr id="27" name="Curved Connector 2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993</Words>
  <Application>Microsoft Office PowerPoint</Application>
  <PresentationFormat>On-screen Show (4:3)</PresentationFormat>
  <Paragraphs>206</Paragraphs>
  <Slides>23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PKComputer</cp:lastModifiedBy>
  <cp:revision>57</cp:revision>
  <dcterms:created xsi:type="dcterms:W3CDTF">2006-08-16T00:00:00Z</dcterms:created>
  <dcterms:modified xsi:type="dcterms:W3CDTF">2024-05-24T02:50:46Z</dcterms:modified>
</cp:coreProperties>
</file>