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3"/>
  </p:sldMasterIdLst>
  <p:notesMasterIdLst>
    <p:notesMasterId r:id="rId7"/>
  </p:notesMasterIdLst>
  <p:sldIdLst>
    <p:sldId id="4411" r:id="rId4"/>
    <p:sldId id="261" r:id="rId5"/>
    <p:sldId id="315" r:id="rId6"/>
    <p:sldId id="286" r:id="rId8"/>
    <p:sldId id="316" r:id="rId9"/>
    <p:sldId id="262" r:id="rId10"/>
    <p:sldId id="327" r:id="rId11"/>
    <p:sldId id="321" r:id="rId12"/>
    <p:sldId id="334" r:id="rId13"/>
    <p:sldId id="335" r:id="rId14"/>
    <p:sldId id="336" r:id="rId15"/>
    <p:sldId id="337" r:id="rId16"/>
    <p:sldId id="338" r:id="rId17"/>
    <p:sldId id="329" r:id="rId18"/>
    <p:sldId id="325" r:id="rId19"/>
    <p:sldId id="339" r:id="rId20"/>
    <p:sldId id="340" r:id="rId21"/>
    <p:sldId id="341" r:id="rId22"/>
    <p:sldId id="333" r:id="rId23"/>
    <p:sldId id="441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8F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FEC30-8AFE-4D5A-BD5A-3726B6F5795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4A1D9-102E-4E62-9A55-424FCCD6611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F36F-A5F2-422A-A465-8105AC7DA7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660-1834-48B6-A0B0-564CE0EBA5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>
            <a:fillRect/>
          </a:stretch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>
            <a:fillRect/>
          </a:stretch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>
            <a:fillRect/>
          </a:stretch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5468587" y="528453"/>
            <a:ext cx="4821382" cy="451855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>
            <a:fillRect/>
          </a:stretch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>
            <a:fillRect/>
          </a:stretch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>
            <a:fillRect/>
          </a:stretch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9" Type="http://schemas.openxmlformats.org/officeDocument/2006/relationships/theme" Target="../theme/theme1.xml"/><Relationship Id="rId28" Type="http://schemas.openxmlformats.org/officeDocument/2006/relationships/image" Target="../media/image3.png"/><Relationship Id="rId27" Type="http://schemas.openxmlformats.org/officeDocument/2006/relationships/image" Target="../media/image2.png"/><Relationship Id="rId26" Type="http://schemas.openxmlformats.org/officeDocument/2006/relationships/image" Target="../media/image1.jpeg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-28721"/>
            <a:ext cx="12192000" cy="6886721"/>
            <a:chOff x="0" y="-28721"/>
            <a:chExt cx="12192000" cy="688672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-28721"/>
              <a:ext cx="12192000" cy="681052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4445000"/>
              <a:ext cx="12192000" cy="2413000"/>
            </a:xfrm>
            <a:prstGeom prst="rect">
              <a:avLst/>
            </a:prstGeom>
          </p:spPr>
        </p:pic>
      </p:grpSp>
      <p:pic>
        <p:nvPicPr>
          <p:cNvPr id="5" name="Picture 4" descr="A white circle with leaves and blue text&#10;&#10;Description automatically generated"/>
          <p:cNvPicPr>
            <a:picLocks noChangeAspect="1"/>
          </p:cNvPicPr>
          <p:nvPr userDrawn="1"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50" y="0"/>
            <a:ext cx="1181100" cy="1181100"/>
          </a:xfrm>
          <a:prstGeom prst="rect">
            <a:avLst/>
          </a:prstGeom>
        </p:spPr>
      </p:pic>
      <p:pic>
        <p:nvPicPr>
          <p:cNvPr id="6" name="Picture 5" descr="A white circle with leaves and blue text&#10;&#10;Description automatically generated"/>
          <p:cNvPicPr>
            <a:picLocks noChangeAspect="1"/>
          </p:cNvPicPr>
          <p:nvPr userDrawn="1"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85" y="9356651"/>
            <a:ext cx="1181100" cy="1181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F36E-A47A-4D45-8559-5E0803DB90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4CBA4-4EAB-42A3-A7CF-561DD9993F6A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/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301" y="237045"/>
            <a:ext cx="1303451" cy="13034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9.xml"/><Relationship Id="rId3" Type="http://schemas.microsoft.com/office/2007/relationships/hdphoto" Target="../media/image28.wdp"/><Relationship Id="rId2" Type="http://schemas.openxmlformats.org/officeDocument/2006/relationships/image" Target="../media/image27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9.xml"/><Relationship Id="rId3" Type="http://schemas.microsoft.com/office/2007/relationships/hdphoto" Target="../media/image28.wdp"/><Relationship Id="rId2" Type="http://schemas.openxmlformats.org/officeDocument/2006/relationships/image" Target="../media/image27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9.xml"/><Relationship Id="rId3" Type="http://schemas.microsoft.com/office/2007/relationships/hdphoto" Target="../media/image28.wdp"/><Relationship Id="rId2" Type="http://schemas.openxmlformats.org/officeDocument/2006/relationships/image" Target="../media/image27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9.xml"/><Relationship Id="rId5" Type="http://schemas.microsoft.com/office/2007/relationships/hdphoto" Target="../media/image31.wdp"/><Relationship Id="rId4" Type="http://schemas.openxmlformats.org/officeDocument/2006/relationships/image" Target="../media/image30.png"/><Relationship Id="rId3" Type="http://schemas.microsoft.com/office/2007/relationships/hdphoto" Target="../media/image28.wdp"/><Relationship Id="rId2" Type="http://schemas.openxmlformats.org/officeDocument/2006/relationships/image" Target="../media/image27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microsoft.com/office/2007/relationships/hdphoto" Target="../media/image23.wdp"/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18.png"/><Relationship Id="rId3" Type="http://schemas.openxmlformats.org/officeDocument/2006/relationships/image" Target="../media/image14.png"/><Relationship Id="rId2" Type="http://schemas.openxmlformats.org/officeDocument/2006/relationships/image" Target="../media/image38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18.png"/><Relationship Id="rId3" Type="http://schemas.openxmlformats.org/officeDocument/2006/relationships/image" Target="../media/image14.png"/><Relationship Id="rId2" Type="http://schemas.openxmlformats.org/officeDocument/2006/relationships/image" Target="../media/image38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microsoft.com/office/2007/relationships/hdphoto" Target="../media/image16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hyperlink" Target="https://www.facebook.com/huongthaoGADT" TargetMode="Externa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6.xml"/><Relationship Id="rId5" Type="http://schemas.microsoft.com/office/2007/relationships/hdphoto" Target="../media/image23.wdp"/><Relationship Id="rId4" Type="http://schemas.openxmlformats.org/officeDocument/2006/relationships/image" Target="../media/image22.png"/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6.xml"/><Relationship Id="rId4" Type="http://schemas.microsoft.com/office/2007/relationships/hdphoto" Target="../media/image23.wdp"/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microsoft.com/office/2007/relationships/hdphoto" Target="../media/image23.wdp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26.png"/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9.xml"/><Relationship Id="rId6" Type="http://schemas.microsoft.com/office/2007/relationships/hdphoto" Target="../media/image31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microsoft.com/office/2007/relationships/hdphoto" Target="../media/image28.wdp"/><Relationship Id="rId2" Type="http://schemas.openxmlformats.org/officeDocument/2006/relationships/image" Target="../media/image27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9.xml"/><Relationship Id="rId3" Type="http://schemas.microsoft.com/office/2007/relationships/hdphoto" Target="../media/image28.wdp"/><Relationship Id="rId2" Type="http://schemas.openxmlformats.org/officeDocument/2006/relationships/image" Target="../media/image27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00489" y="96808"/>
            <a:ext cx="11021292" cy="5784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2" name="图片 9" descr="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615"/>
            <a:ext cx="2000250" cy="4429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86" y="286215"/>
            <a:ext cx="1688738" cy="28348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2" y="1088543"/>
            <a:ext cx="1499746" cy="15302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83574" y="857389"/>
            <a:ext cx="3727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B050"/>
                </a:solidFill>
                <a:latin typeface=".VnArabia" panose="020B7200000000000000" pitchFamily="34" charset="0"/>
              </a:rPr>
              <a:t>VIẾT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838" y="1991573"/>
            <a:ext cx="11752162" cy="41941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0" name="Rectangle: Rounded Corners 19"/>
          <p:cNvSpPr/>
          <p:nvPr/>
        </p:nvSpPr>
        <p:spPr>
          <a:xfrm>
            <a:off x="1647825" y="1868277"/>
            <a:ext cx="9229725" cy="17512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 đầu: </a:t>
            </a:r>
            <a:r>
              <a:rPr lang="vi-VN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 ngoại là người mà em rất yêu quý.</a:t>
            </a:r>
            <a:endParaRPr lang="en-US" sz="4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0" name="Rectangle: Rounded Corners 19"/>
          <p:cNvSpPr/>
          <p:nvPr/>
        </p:nvSpPr>
        <p:spPr>
          <a:xfrm>
            <a:off x="1171576" y="1553951"/>
            <a:ext cx="9696450" cy="46468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 khai:</a:t>
            </a:r>
            <a:endParaRPr lang="vi-VN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Tx/>
              <a:buChar char="-"/>
            </a:pP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 làm em xúc động: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 rất thương em. Mỗi khi có đồ ăn ngon, bà đều dành phần em. Bà còn thường kể chuyện cho em nghe.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rất yêu mến và kính trọng bà.</a:t>
            </a:r>
            <a:endParaRPr lang="vi-VN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thường ôm và hôn bà. Thỉnh thoảng, em còn phụ giúp bà việc nhà nữa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0" name="Rectangle: Rounded Corners 19"/>
          <p:cNvSpPr/>
          <p:nvPr/>
        </p:nvSpPr>
        <p:spPr>
          <a:xfrm>
            <a:off x="1171576" y="1553951"/>
            <a:ext cx="9696450" cy="16845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thúc: 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rất yêu bà. Em mong bà sẽ sống thật lâu để luôn ở bên cạnh em.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Góp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chỉnh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sửa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Rectangle: Rounded Corners 2"/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13685" y="1100350"/>
            <a:ext cx="10530568" cy="3271625"/>
            <a:chOff x="1005030" y="2497824"/>
            <a:chExt cx="7321106" cy="1782039"/>
          </a:xfrm>
        </p:grpSpPr>
        <p:sp>
          <p:nvSpPr>
            <p:cNvPr id="9" name="Rounded Rectangle 36"/>
            <p:cNvSpPr/>
            <p:nvPr/>
          </p:nvSpPr>
          <p:spPr>
            <a:xfrm>
              <a:off x="1990939" y="2658795"/>
              <a:ext cx="6335197" cy="1621068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xét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Các chi tiết về người gần gũi,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â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 thiết có thực sự nổi bật và gây xúc động không? Nên bổ sung hay lược bỏ chi tiết nào?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Bạn đã lựa chọn cách biểu lộ tình cảm,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cảm xúc như thế nào?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Có cần thay đổi gì không?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820335" y="4569106"/>
            <a:ext cx="8150853" cy="1655507"/>
            <a:chOff x="1005030" y="2497824"/>
            <a:chExt cx="5666671" cy="901747"/>
          </a:xfrm>
        </p:grpSpPr>
        <p:sp>
          <p:nvSpPr>
            <p:cNvPr id="17" name="Rounded Rectangle 36"/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65000"/>
              </a:scheme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Sửa đoạn văn của em theo góp ý.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78" y="279154"/>
            <a:ext cx="5762934" cy="5860473"/>
          </a:xfrm>
          <a:prstGeom prst="rect">
            <a:avLst/>
          </a:prstGeom>
        </p:spPr>
      </p:pic>
      <p:pic>
        <p:nvPicPr>
          <p:cNvPr id="15" name="图片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5952" y="758720"/>
            <a:ext cx="10937172" cy="53405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28428" y="4407076"/>
            <a:ext cx="2297832" cy="224311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1783" y="4865691"/>
            <a:ext cx="2235200" cy="2006600"/>
          </a:xfrm>
          <a:prstGeom prst="rect">
            <a:avLst/>
          </a:prstGeom>
        </p:spPr>
      </p:pic>
      <p:pic>
        <p:nvPicPr>
          <p:cNvPr id="35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>
            <a:fillRect/>
          </a:stretch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pic>
        <p:nvPicPr>
          <p:cNvPr id="43" name="图片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7698" y="4724822"/>
            <a:ext cx="2064497" cy="1853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666" y="883038"/>
            <a:ext cx="10504318" cy="27678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思源黑体 CN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880517" y="954288"/>
                <a:ext cx="4274959" cy="930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văn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thường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mấy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81175" y="356235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思源黑体 CN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927878" y="995011"/>
                <a:ext cx="4274959" cy="1010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văn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en-US" sz="4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6400" y="356235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khai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思源黑体 CN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792562" y="1216080"/>
                <a:ext cx="4274959" cy="1687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Đăt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câu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xúc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mình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en-US" sz="54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28428" y="4407076"/>
            <a:ext cx="2297832" cy="224311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1783" y="4865691"/>
            <a:ext cx="2235200" cy="2006600"/>
          </a:xfrm>
          <a:prstGeom prst="rect">
            <a:avLst/>
          </a:prstGeom>
        </p:spPr>
      </p:pic>
      <p:pic>
        <p:nvPicPr>
          <p:cNvPr id="35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>
            <a:fillRect/>
          </a:stretch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pic>
        <p:nvPicPr>
          <p:cNvPr id="43" name="图片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7698" y="4724822"/>
            <a:ext cx="2064497" cy="1853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452" y="1016388"/>
            <a:ext cx="10455546" cy="27678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4445000"/>
            <a:ext cx="12192000" cy="2413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84520" y="4787900"/>
            <a:ext cx="1899661" cy="1854421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155772">
            <a:off x="130809" y="211073"/>
            <a:ext cx="2725087" cy="2119513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28220" y="4787900"/>
            <a:ext cx="2235200" cy="200660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8453"/>
          <a:stretch>
            <a:fillRect/>
          </a:stretch>
        </p:blipFill>
        <p:spPr>
          <a:xfrm rot="924036">
            <a:off x="867509" y="4945416"/>
            <a:ext cx="1789340" cy="16063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2404821" y="1200149"/>
            <a:ext cx="7071366" cy="2631851"/>
            <a:chOff x="6263083" y="1374999"/>
            <a:chExt cx="2559725" cy="2622237"/>
          </a:xfrm>
        </p:grpSpPr>
        <p:grpSp>
          <p:nvGrpSpPr>
            <p:cNvPr id="45" name="组合 44"/>
            <p:cNvGrpSpPr/>
            <p:nvPr/>
          </p:nvGrpSpPr>
          <p:grpSpPr>
            <a:xfrm>
              <a:off x="6263083" y="1374999"/>
              <a:ext cx="2559725" cy="2622237"/>
              <a:chOff x="1784677" y="2862076"/>
              <a:chExt cx="1872923" cy="1779354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1784677" y="3236472"/>
                <a:ext cx="1872923" cy="1404958"/>
                <a:chOff x="375986" y="819150"/>
                <a:chExt cx="9525000" cy="6998862"/>
              </a:xfrm>
            </p:grpSpPr>
            <p:sp>
              <p:nvSpPr>
                <p:cNvPr id="49" name="圆角矩形 48"/>
                <p:cNvSpPr/>
                <p:nvPr/>
              </p:nvSpPr>
              <p:spPr>
                <a:xfrm>
                  <a:off x="375986" y="819150"/>
                  <a:ext cx="9525000" cy="6998862"/>
                </a:xfrm>
                <a:prstGeom prst="roundRect">
                  <a:avLst>
                    <a:gd name="adj" fmla="val 3606"/>
                  </a:avLst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7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50" name="圆角矩形 49"/>
                <p:cNvSpPr/>
                <p:nvPr/>
              </p:nvSpPr>
              <p:spPr>
                <a:xfrm>
                  <a:off x="770642" y="1188288"/>
                  <a:ext cx="8731222" cy="6108391"/>
                </a:xfrm>
                <a:prstGeom prst="roundRect">
                  <a:avLst>
                    <a:gd name="adj" fmla="val 3606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7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思源黑体 CN"/>
                    <a:cs typeface="+mn-cs"/>
                  </a:endParaRPr>
                </a:p>
              </p:txBody>
            </p:sp>
          </p:grpSp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9183" y="2862076"/>
                <a:ext cx="454037" cy="515697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6413154" y="2096847"/>
              <a:ext cx="2272168" cy="1669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gần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gũi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thiết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>
            <a:fillRect/>
          </a:stretch>
        </p:blipFill>
        <p:spPr>
          <a:xfrm>
            <a:off x="2537637" y="3941501"/>
            <a:ext cx="6690576" cy="2916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6941" y="-149051"/>
            <a:ext cx="8748518" cy="1841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93079" y="197763"/>
            <a:ext cx="11734799" cy="6660237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619" y="543202"/>
            <a:ext cx="1125612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LỜI CẢM ƠN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sẻ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!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sự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trồng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tiếp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tục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nối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tri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cùng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năm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Trong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lỗi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phản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hồi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FB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0972.115.126 (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Hương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Thảo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Facebook: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1"/>
              </a:rPr>
              <a:t>https://www.facebook.com/huongthaoGADT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997526"/>
            <a:ext cx="12192000" cy="507629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6" y="997526"/>
            <a:ext cx="5762934" cy="58604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983" y="976497"/>
            <a:ext cx="8945485" cy="5860473"/>
          </a:xfrm>
          <a:prstGeom prst="rect">
            <a:avLst/>
          </a:prstGeom>
        </p:spPr>
      </p:pic>
      <p:pic>
        <p:nvPicPr>
          <p:cNvPr id="18" name="图片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思源黑体 CN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880517" y="954288"/>
                <a:ext cx="4274959" cy="1917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biểu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thị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tình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xúc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en-US" sz="199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9"/>
          <p:cNvSpPr/>
          <p:nvPr/>
        </p:nvSpPr>
        <p:spPr>
          <a:xfrm>
            <a:off x="-47907" y="285750"/>
            <a:ext cx="12239907" cy="2762250"/>
          </a:xfrm>
          <a:prstGeom prst="roundRect">
            <a:avLst>
              <a:gd name="adj" fmla="val 360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思源黑体 CN"/>
              <a:cs typeface="+mn-cs"/>
            </a:endParaRPr>
          </a:p>
        </p:txBody>
      </p:sp>
      <p:pic>
        <p:nvPicPr>
          <p:cNvPr id="15" name="图片 1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>
            <a:fillRect/>
          </a:stretch>
        </p:blipFill>
        <p:spPr>
          <a:xfrm>
            <a:off x="1144165" y="2571749"/>
            <a:ext cx="9903670" cy="4514851"/>
          </a:xfrm>
          <a:prstGeom prst="rect">
            <a:avLst/>
          </a:prstGeom>
        </p:spPr>
      </p:pic>
      <p:pic>
        <p:nvPicPr>
          <p:cNvPr id="17" name="图片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0" y="762000"/>
            <a:ext cx="800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11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lang="en-US" sz="1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954957" y="221806"/>
            <a:ext cx="9264086" cy="5414211"/>
            <a:chOff x="375986" y="819150"/>
            <a:chExt cx="9708177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708177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692457" y="1008767"/>
              <a:ext cx="8994873" cy="4972129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27803" y="4559512"/>
            <a:ext cx="2133600" cy="208278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6764" y="4923487"/>
            <a:ext cx="2064497" cy="1853356"/>
          </a:xfrm>
          <a:prstGeom prst="rect">
            <a:avLst/>
          </a:prstGeom>
        </p:spPr>
      </p:pic>
      <p:pic>
        <p:nvPicPr>
          <p:cNvPr id="27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162" y="2671317"/>
            <a:ext cx="5704424" cy="4878347"/>
          </a:xfrm>
          <a:prstGeom prst="rect">
            <a:avLst/>
          </a:prstGeom>
        </p:spPr>
      </p:pic>
      <p:pic>
        <p:nvPicPr>
          <p:cNvPr id="18" name="图片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155772">
            <a:off x="-363630" y="-74305"/>
            <a:ext cx="3490622" cy="27149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30" y="-741098"/>
            <a:ext cx="2297469" cy="19610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8751" y="1543050"/>
            <a:ext cx="8162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4800" b="1" i="0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oạn văn nêu tình cảm, cảm xúc về một người gần gũi, thân thiết </a:t>
            </a:r>
            <a:endParaRPr lang="vi-VN" sz="48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-292076" y="-1008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Rectangle: Rounded Corners 2"/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5325" y="1949104"/>
            <a:ext cx="3448050" cy="271462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66009" y="1348000"/>
            <a:ext cx="8150853" cy="1655507"/>
            <a:chOff x="1005030" y="2497824"/>
            <a:chExt cx="5666671" cy="901747"/>
          </a:xfrm>
        </p:grpSpPr>
        <p:sp>
          <p:nvSpPr>
            <p:cNvPr id="13" name="Rounded Rectangle 36"/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tỏ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ai?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96435" y="2759356"/>
            <a:ext cx="8150853" cy="1655507"/>
            <a:chOff x="1005030" y="2497824"/>
            <a:chExt cx="5666671" cy="901747"/>
          </a:xfrm>
        </p:grpSpPr>
        <p:sp>
          <p:nvSpPr>
            <p:cNvPr id="16" name="Rounded Rectangle 36"/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65000"/>
              </a:scheme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Điều gì ở người đó làm em xúc động?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46130" y="4220408"/>
            <a:ext cx="8150853" cy="1862340"/>
            <a:chOff x="1005030" y="2497824"/>
            <a:chExt cx="5666671" cy="1014408"/>
          </a:xfrm>
        </p:grpSpPr>
        <p:sp>
          <p:nvSpPr>
            <p:cNvPr id="21" name="Rounded Rectangle 36"/>
            <p:cNvSpPr/>
            <p:nvPr/>
          </p:nvSpPr>
          <p:spPr>
            <a:xfrm>
              <a:off x="1990939" y="2658795"/>
              <a:ext cx="4680762" cy="853437"/>
            </a:xfrm>
            <a:prstGeom prst="roundRect">
              <a:avLst/>
            </a:prstGeom>
            <a:solidFill>
              <a:srgbClr val="00B05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 có tình cảm, cảm xúc gì? Em đã thể hiện tình cảm, cảm xúc đó như thế nào?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1"/>
          <p:cNvGrpSpPr/>
          <p:nvPr/>
        </p:nvGrpSpPr>
        <p:grpSpPr>
          <a:xfrm rot="959798">
            <a:off x="890550" y="1080135"/>
            <a:ext cx="10061113" cy="6335880"/>
            <a:chOff x="375986" y="819150"/>
            <a:chExt cx="9708177" cy="5334000"/>
          </a:xfrm>
        </p:grpSpPr>
        <p:sp>
          <p:nvSpPr>
            <p:cNvPr id="17" name="圆角矩形 10"/>
            <p:cNvSpPr/>
            <p:nvPr/>
          </p:nvSpPr>
          <p:spPr>
            <a:xfrm>
              <a:off x="375986" y="819150"/>
              <a:ext cx="9708177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18" name="圆角矩形 9"/>
            <p:cNvSpPr/>
            <p:nvPr/>
          </p:nvSpPr>
          <p:spPr>
            <a:xfrm>
              <a:off x="692457" y="1008767"/>
              <a:ext cx="8994873" cy="4972129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8046" y="4295916"/>
            <a:ext cx="8510754" cy="2926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046" y="91290"/>
            <a:ext cx="8230313" cy="3060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41" y="58078"/>
            <a:ext cx="8925318" cy="37981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119" y="1647334"/>
            <a:ext cx="8181541" cy="28226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2198" y="1681407"/>
            <a:ext cx="8742422" cy="3420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Rectangle: Rounded Corners 2"/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04850" y="1362075"/>
          <a:ext cx="10829926" cy="4924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225"/>
                <a:gridCol w="8648701"/>
              </a:tblGrid>
              <a:tr h="7098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Mở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đầu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FB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FBFB"/>
                    </a:solidFill>
                  </a:tcPr>
                </a:tc>
              </a:tr>
              <a:tr h="341452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Triển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khai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Kết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thúc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76575" y="14859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 thiệu người gần gũi, thân thiết mà em muốn bày tỏ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 cảm, cảm xúc.</a:t>
            </a:r>
            <a:endParaRPr lang="vi-VN" sz="20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7525" y="2181225"/>
            <a:ext cx="840105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những điều ở người đó làm em xúc động. Ví dụ:</a:t>
            </a:r>
            <a:endParaRPr lang="vi-VN" sz="2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Cử chỉ, lời nói, suy nghĩ, việc làm,...</a:t>
            </a:r>
            <a:endParaRPr lang="vi-VN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Những kỉ niệm giữa em và người đó.</a:t>
            </a:r>
            <a:endParaRPr lang="vi-VN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Tình cảm của người đó dành cho em.</a:t>
            </a:r>
            <a:endParaRPr lang="vi-VN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500"/>
              </a:spcAft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rõ tình cảm, cảm xúc của em:</a:t>
            </a:r>
            <a:endParaRPr lang="vi-VN" sz="2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Dùng từ ngữ trực tiếp thể hiện tình cảm, cảm xúc (yêu quý, khâm phục, trân trọng, ngưỡng mộ, nhớ mong,...).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Nêu suy nghĩ, việc làm thể hiện tình cảm, cảm xúc (tìm cách giúp đỡ, luôn nghĩ đến, cố gắng học theo, kể về người đó cho bạn bè nghe,...).</a:t>
            </a:r>
            <a:endParaRPr lang="vi-VN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4675" y="558165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Khẳng định tình cảm, cảm xúc của em.</a:t>
            </a:r>
            <a:endParaRPr lang="vi-VN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9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E673F"/>
      </a:accent1>
      <a:accent2>
        <a:srgbClr val="DE673F"/>
      </a:accent2>
      <a:accent3>
        <a:srgbClr val="DE673F"/>
      </a:accent3>
      <a:accent4>
        <a:srgbClr val="DE673F"/>
      </a:accent4>
      <a:accent5>
        <a:srgbClr val="DE673F"/>
      </a:accent5>
      <a:accent6>
        <a:srgbClr val="DE673F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2356</Words>
  <Application>WPS Presentation</Application>
  <PresentationFormat>Widescreen</PresentationFormat>
  <Paragraphs>81</Paragraphs>
  <Slides>20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Arial</vt:lpstr>
      <vt:lpstr>SimSun</vt:lpstr>
      <vt:lpstr>Wingdings</vt:lpstr>
      <vt:lpstr>Calibri</vt:lpstr>
      <vt:lpstr>Microsoft YaHei</vt:lpstr>
      <vt:lpstr>.VnArabia</vt:lpstr>
      <vt:lpstr>UTM Avo</vt:lpstr>
      <vt:lpstr>思源黑体 CN</vt:lpstr>
      <vt:lpstr>Cambria</vt:lpstr>
      <vt:lpstr>Arial Unicode MS</vt:lpstr>
      <vt:lpstr>DFPOP1-W9</vt:lpstr>
      <vt:lpstr>Times New Roman</vt:lpstr>
      <vt:lpstr>UTM Scriptina KT</vt:lpstr>
      <vt:lpstr>等线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Tiến Nguyễn</cp:lastModifiedBy>
  <cp:revision>34</cp:revision>
  <dcterms:created xsi:type="dcterms:W3CDTF">2023-10-23T06:50:00Z</dcterms:created>
  <dcterms:modified xsi:type="dcterms:W3CDTF">2024-01-18T09:20:07Z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D30CE521B939405CBBC5F89E50016D8F_12</vt:lpwstr>
  </property>
  <property fmtid="{D5CDD505-2E9C-101B-9397-08002B2CF9AE}" pid="3" name="KSOProductBuildVer">
    <vt:lpwstr>1033-12.2.0.13412</vt:lpwstr>
  </property>
</Properties>
</file>