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 id="2147483815" r:id="rId6"/>
  </p:sldMasterIdLst>
  <p:notesMasterIdLst>
    <p:notesMasterId r:id="rId25"/>
  </p:notesMasterIdLst>
  <p:sldIdLst>
    <p:sldId id="4411" r:id="rId7"/>
    <p:sldId id="402" r:id="rId8"/>
    <p:sldId id="401" r:id="rId9"/>
    <p:sldId id="261" r:id="rId10"/>
    <p:sldId id="408" r:id="rId11"/>
    <p:sldId id="407" r:id="rId12"/>
    <p:sldId id="284" r:id="rId13"/>
    <p:sldId id="279" r:id="rId14"/>
    <p:sldId id="409" r:id="rId15"/>
    <p:sldId id="410" r:id="rId16"/>
    <p:sldId id="411" r:id="rId17"/>
    <p:sldId id="412" r:id="rId18"/>
    <p:sldId id="413" r:id="rId19"/>
    <p:sldId id="414" r:id="rId20"/>
    <p:sldId id="314" r:id="rId21"/>
    <p:sldId id="319" r:id="rId22"/>
    <p:sldId id="275" r:id="rId23"/>
    <p:sldId id="44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2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572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56694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67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4810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4924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201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603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974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184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962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465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44470266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2.png"/><Relationship Id="rId1" Type="http://schemas.openxmlformats.org/officeDocument/2006/relationships/slideLayout" Target="../slideLayouts/slideLayout2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501273" y="1920652"/>
            <a:ext cx="10995950" cy="42650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rPr>
              <a:t>TÌM HIỂU CÁCH VIẾT</a:t>
            </a:r>
            <a:r>
              <a:rPr kumimoji="0" lang="en-US" sz="60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rPr>
              <a:t> ĐOẠN VĂN NÊU TÌNH CẢM – CẢM XÚC</a:t>
            </a:r>
            <a:endParaRPr kumimoji="0" lang="en-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sp>
        <p:nvSpPr>
          <p:cNvPr id="3" name="TextBox 2"/>
          <p:cNvSpPr txBox="1"/>
          <p:nvPr/>
        </p:nvSpPr>
        <p:spPr>
          <a:xfrm>
            <a:off x="4583574" y="857389"/>
            <a:ext cx="3727048" cy="1200329"/>
          </a:xfrm>
          <a:prstGeom prst="rect">
            <a:avLst/>
          </a:prstGeom>
          <a:noFill/>
        </p:spPr>
        <p:txBody>
          <a:bodyPr wrap="square" rtlCol="0">
            <a:spAutoFit/>
          </a:bodyPr>
          <a:lstStyle/>
          <a:p>
            <a:r>
              <a:rPr lang="en-US" sz="7200" dirty="0" smtClean="0">
                <a:latin typeface="Ti6"/>
              </a:rPr>
              <a:t>VIẾT</a:t>
            </a:r>
            <a:r>
              <a:rPr lang="en-US" dirty="0" smtClean="0"/>
              <a:t> </a:t>
            </a:r>
            <a:endParaRPr lang="en-US" dirty="0"/>
          </a:p>
        </p:txBody>
      </p:sp>
    </p:spTree>
    <p:extLst>
      <p:ext uri="{BB962C8B-B14F-4D97-AF65-F5344CB8AC3E}">
        <p14:creationId xmlns:p14="http://schemas.microsoft.com/office/powerpoint/2010/main" val="164258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xmln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446911" y="101541"/>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DCD2DF-F58E-4390-A320-638D123531FD}"/>
              </a:ext>
            </a:extLst>
          </p:cNvPr>
          <p:cNvSpPr txBox="1"/>
          <p:nvPr/>
        </p:nvSpPr>
        <p:spPr>
          <a:xfrm>
            <a:off x="4809647" y="4523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p>
        </p:txBody>
      </p:sp>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pic>
        <p:nvPicPr>
          <p:cNvPr id="3" name="Picture 2">
            <a:extLst>
              <a:ext uri="{FF2B5EF4-FFF2-40B4-BE49-F238E27FC236}">
                <a16:creationId xmlns:a16="http://schemas.microsoft.com/office/drawing/2014/main" id="{E0A9D0F2-B1F6-625C-DC72-FE6382A9CD89}"/>
              </a:ext>
            </a:extLst>
          </p:cNvPr>
          <p:cNvPicPr>
            <a:picLocks noChangeAspect="1"/>
          </p:cNvPicPr>
          <p:nvPr/>
        </p:nvPicPr>
        <p:blipFill>
          <a:blip r:embed="rId5"/>
          <a:stretch>
            <a:fillRect/>
          </a:stretch>
        </p:blipFill>
        <p:spPr>
          <a:xfrm>
            <a:off x="2606124" y="490665"/>
            <a:ext cx="6846401" cy="1457070"/>
          </a:xfrm>
          <a:prstGeom prst="rect">
            <a:avLst/>
          </a:prstGeom>
        </p:spPr>
      </p:pic>
      <p:sp>
        <p:nvSpPr>
          <p:cNvPr id="6" name="TextBox 5">
            <a:extLst>
              <a:ext uri="{FF2B5EF4-FFF2-40B4-BE49-F238E27FC236}">
                <a16:creationId xmlns:a16="http://schemas.microsoft.com/office/drawing/2014/main" id="{E4388A99-2730-2B23-EF3B-D269F4125344}"/>
              </a:ext>
            </a:extLst>
          </p:cNvPr>
          <p:cNvSpPr txBox="1"/>
          <p:nvPr/>
        </p:nvSpPr>
        <p:spPr>
          <a:xfrm>
            <a:off x="1295400" y="2066925"/>
            <a:ext cx="9782175" cy="2748125"/>
          </a:xfrm>
          <a:prstGeom prst="rect">
            <a:avLst/>
          </a:prstGeom>
          <a:noFill/>
        </p:spPr>
        <p:txBody>
          <a:bodyPr wrap="square" rtlCol="0">
            <a:spAutoFit/>
          </a:bodyPr>
          <a:lstStyle/>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Nhận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p>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câu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95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968</Words>
  <Application>Microsoft Office PowerPoint</Application>
  <PresentationFormat>Widescreen</PresentationFormat>
  <Paragraphs>58</Paragraphs>
  <Slides>18</Slides>
  <Notes>6</Notes>
  <HiddenSlides>0</HiddenSlides>
  <MMClips>1</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18</vt:i4>
      </vt:variant>
    </vt:vector>
  </HeadingPairs>
  <TitlesOfParts>
    <vt:vector size="43" baseType="lpstr">
      <vt:lpstr>微软雅黑</vt:lpstr>
      <vt:lpstr>宋体</vt:lpstr>
      <vt:lpstr>Arial</vt:lpstr>
      <vt:lpstr>Arial-Rounded</vt:lpstr>
      <vt:lpstr>Baloo</vt:lpstr>
      <vt:lpstr>Calibri</vt:lpstr>
      <vt:lpstr>Calibri Light</vt:lpstr>
      <vt:lpstr>Cambria</vt:lpstr>
      <vt:lpstr>等线</vt:lpstr>
      <vt:lpstr>等线 Light</vt:lpstr>
      <vt:lpstr>DFPOP1-W9</vt:lpstr>
      <vt:lpstr>Source Sans Pro</vt:lpstr>
      <vt:lpstr>Tahoma</vt:lpstr>
      <vt:lpstr>Ti6</vt:lpstr>
      <vt:lpstr>Times New Roman</vt:lpstr>
      <vt:lpstr>UTM Avo</vt:lpstr>
      <vt:lpstr>Wingdings</vt:lpstr>
      <vt:lpstr>仓耳玄三M W05</vt:lpstr>
      <vt:lpstr>思源黑体 CN</vt:lpstr>
      <vt:lpstr>2_Office Theme</vt:lpstr>
      <vt:lpstr>1_Office Theme</vt:lpstr>
      <vt:lpstr>1_Office 主题</vt:lpstr>
      <vt:lpstr>4_Office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2023-10-23T04:01:01Z</dcterms:created>
  <dcterms:modified xsi:type="dcterms:W3CDTF">2024-01-16T07:19:18Z</dcterms:modified>
</cp:coreProperties>
</file>