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4"/>
  </p:notesMasterIdLst>
  <p:sldIdLst>
    <p:sldId id="2007577277" r:id="rId3"/>
    <p:sldId id="257" r:id="rId4"/>
    <p:sldId id="266" r:id="rId5"/>
    <p:sldId id="2007577278" r:id="rId6"/>
    <p:sldId id="299" r:id="rId7"/>
    <p:sldId id="11696" r:id="rId8"/>
    <p:sldId id="11698" r:id="rId9"/>
    <p:sldId id="11702" r:id="rId10"/>
    <p:sldId id="11703" r:id="rId11"/>
    <p:sldId id="11704" r:id="rId12"/>
    <p:sldId id="11705" r:id="rId13"/>
    <p:sldId id="11701" r:id="rId14"/>
    <p:sldId id="2007577273" r:id="rId15"/>
    <p:sldId id="303" r:id="rId16"/>
    <p:sldId id="2007577274" r:id="rId17"/>
    <p:sldId id="262" r:id="rId18"/>
    <p:sldId id="2007577275" r:id="rId19"/>
    <p:sldId id="768" r:id="rId20"/>
    <p:sldId id="2007577276" r:id="rId21"/>
    <p:sldId id="265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58B2-8BF6-47E5-B34B-D462BF5E7C9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C9D6A-A92F-4D63-9DB6-E5B93A577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9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24_th%C3%A1ng_4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Washington,_D.C." TargetMode="External"/><Relationship Id="rId4" Type="http://schemas.openxmlformats.org/officeDocument/2006/relationships/hyperlink" Target="https://vi.wikipedia.org/wiki/180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 viện Quốc hội Mỹ được thành lập ngày </a:t>
            </a:r>
            <a:r>
              <a:rPr lang="en-US" sz="1800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24 tháng 4"/>
              </a:rPr>
              <a:t>24 tháng 4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năm </a:t>
            </a:r>
            <a:r>
              <a:rPr lang="en-US" sz="1800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1800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Với trụ sở gồm 3 tòa nhà đóng tại </a:t>
            </a:r>
            <a:r>
              <a:rPr lang="en-US" sz="1800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Washington, D.C."/>
              </a:rPr>
              <a:t>Washington, D.C.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80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C9D6A-A92F-4D63-9DB6-E5B93A5770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88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 là thư viện lớn nhất theo diện tích để sách và là một trong những thư viện quan trọng nhất trên thế giới 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C9D6A-A92F-4D63-9DB6-E5B93A5770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21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1820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D76D-202B-4E90-94D6-984D5654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82E57-75DC-4F9B-A26B-1821EE440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99A5F-3BD1-49E9-9B1B-74DDF0B3F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A7A7B-9BBD-427F-8534-238A97931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CC53-2EC3-4284-AB25-7396D20AC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08548-EFF5-46E1-AE2C-DCA90D01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DF0D09-8FF8-4DDE-B351-28F71643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C5263-F85D-43AA-A901-2F5B7423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ADAE2-2A32-4E15-8223-386BC278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580ED-781B-430F-8F43-4159E5272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B1550-FF89-4005-9A33-6E6C554F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54EB4-15D9-4FEB-B9BC-1D171FDC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19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74AE4-0472-47DE-AD79-AB4E0E75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64D40-CF72-4F86-8391-A2D2E212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1590F-BCBB-4814-8216-A086A5FD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4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F946-9880-4045-A2B9-AA4C704F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8FE92-8F93-47BD-B9EC-B34C2CF3D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806C8-95DC-46CD-9F8A-412230F95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45601-FC48-428F-BC3C-0AC1CCBD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50F6-1538-4CE7-9EA5-3FEB4E89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D7E61-E2A5-46EB-847A-F29ABBBA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3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7D208-2D6E-4722-BB8B-6C7B09109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D7DAC-B848-4984-BDC5-10D55AEC8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23117-D108-4656-BC6F-172D334B0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8FCD2-FE9B-4C20-9F59-23296438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298E4-D43C-4C73-BB90-5348DDB8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C885-E728-40FA-9D2B-DA7328FB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7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8EF4-1DCA-4E89-A432-59DA1FE6B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BE4A4-C439-420B-9352-687F1DA99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27DCC-D3C8-4B1B-A32D-8706EFB6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BC4FA-8B8D-4D79-B3E8-A9812C49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DF22A-8CC3-470A-88BB-52D10499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4702F7-6AF9-4877-93E5-1A0360CCB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F7652-A3FC-4CFD-A28D-DD9A1D2E3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4CF6E-C036-4374-9CB1-A5741434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2BBBC-A031-4D02-BB15-E0E15807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2D7AB-8E99-4377-80F3-0C76B193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778671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33636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F935-B0A9-4772-8292-44EB3A12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704F1-2E71-48FC-A197-E7DB10D20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92B1D-9BF1-48B6-86C4-ECBDD78E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D1B30-FAE3-4EEC-BD7E-9BC82D88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88F5-7E36-4CAC-AA6C-6C1EF010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BC8D-E6CF-470F-856A-8BAE66F0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6C45C-F73D-4918-83BF-779261D7B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7BB3-65B6-40B3-9943-4E4DCAAF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21004-00A1-4490-9092-F12880F5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9EEA-EA57-4D67-8FF0-DFB179D4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7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F935-B0A9-4772-8292-44EB3A12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704F1-2E71-48FC-A197-E7DB10D20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92B1D-9BF1-48B6-86C4-ECBDD78E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D1B30-FAE3-4EEC-BD7E-9BC82D88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88F5-7E36-4CAC-AA6C-6C1EF010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6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B928-F23C-49AD-BC0A-37B22A6C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4E4AB-CC24-4120-A241-CFEBF930E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CA3E8-1B47-4E76-B559-FAAB69BE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0B882-1253-4763-A2B8-A46D19EC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A344F-CFDE-4A4A-B196-99FDF8DA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1ADC-C12B-49A3-8899-5CA88572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51BC-BB18-4B57-B93A-17FAE78CD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518E6-9A58-49C9-A7C1-74A55105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C3AA-5189-4310-93FD-CC6E7436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82FC-D39D-41C9-BAC7-773A1062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23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A8D4-FB47-437F-8F7F-938BEC18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B73A9-6F2C-422C-9D1E-B0F19E16F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240A7-4809-4CC3-B442-94E38A8FB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EE39B-7257-475B-A236-9910DA46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987FE-DD2A-4C87-AC09-BBF60C59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4B7F2-D8D7-469A-902E-DFD2805C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9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55375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8" r:id="rId4"/>
    <p:sldLayoutId id="2147483689" r:id="rId5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5A1F6-9458-4D20-8F49-DA2C3BF4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F6D0F-D7E9-413C-B668-D6451948E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371B6-8E8F-47F6-8B31-F9047CEA0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AD88-BAFA-4514-9052-49598D0DBE2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CF20-4556-4EAA-8E50-B3EDC3081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014E6-647D-4D13-9DE9-FBABFAAFC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0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CA4F2B72-E665-ABE3-60E6-37B56AB0E4BC}"/>
              </a:ext>
            </a:extLst>
          </p:cNvPr>
          <p:cNvSpPr txBox="1"/>
          <p:nvPr/>
        </p:nvSpPr>
        <p:spPr>
          <a:xfrm>
            <a:off x="103012" y="2305414"/>
            <a:ext cx="119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NHỮNG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 THƯ VIỆN ĐẶC BIỆT (TIẾT 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</a:endParaRPr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038176D8-CC60-662C-10B1-3620A59D46F1}"/>
              </a:ext>
            </a:extLst>
          </p:cNvPr>
          <p:cNvSpPr txBox="1"/>
          <p:nvPr/>
        </p:nvSpPr>
        <p:spPr>
          <a:xfrm>
            <a:off x="2220397" y="4145937"/>
            <a:ext cx="7957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GV: Lương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 Quốc Phương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938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761428B-BFFB-E913-06ED-183660F3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94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F6191D-7374-FA94-A689-B6F19A76CA58}"/>
              </a:ext>
            </a:extLst>
          </p:cNvPr>
          <p:cNvSpPr txBox="1"/>
          <p:nvPr/>
        </p:nvSpPr>
        <p:spPr>
          <a:xfrm>
            <a:off x="1" y="0"/>
            <a:ext cx="423035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 nhà John Adams</a:t>
            </a:r>
          </a:p>
        </p:txBody>
      </p:sp>
    </p:spTree>
    <p:extLst>
      <p:ext uri="{BB962C8B-B14F-4D97-AF65-F5344CB8AC3E}">
        <p14:creationId xmlns:p14="http://schemas.microsoft.com/office/powerpoint/2010/main" val="1187868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C46558-1A4A-3613-1B35-55F73208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354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9B304B-C3AB-90CB-C5D4-E3675A8E96DC}"/>
              </a:ext>
            </a:extLst>
          </p:cNvPr>
          <p:cNvSpPr txBox="1"/>
          <p:nvPr/>
        </p:nvSpPr>
        <p:spPr>
          <a:xfrm>
            <a:off x="0" y="0"/>
            <a:ext cx="4049485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 nhà tưởng niệm James Madison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625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 descr="图片包含 电视&#10;&#10;自动生成的说明">
            <a:extLst>
              <a:ext uri="{FF2B5EF4-FFF2-40B4-BE49-F238E27FC236}">
                <a16:creationId xmlns:a16="http://schemas.microsoft.com/office/drawing/2014/main" id="{241E94C5-4D2A-8E36-0320-9286C7997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-723482" y="-160773"/>
            <a:ext cx="7616651" cy="3236359"/>
          </a:xfrm>
          <a:prstGeom prst="rect">
            <a:avLst/>
          </a:prstGeom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00ACD578-3844-A9C7-3F51-48BB968BB2ED}"/>
              </a:ext>
            </a:extLst>
          </p:cNvPr>
          <p:cNvSpPr txBox="1"/>
          <p:nvPr/>
        </p:nvSpPr>
        <p:spPr>
          <a:xfrm>
            <a:off x="532374" y="1103463"/>
            <a:ext cx="4544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Thư viện thiếu nhi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</a:endParaRPr>
          </a:p>
        </p:txBody>
      </p:sp>
      <p:pic>
        <p:nvPicPr>
          <p:cNvPr id="4" name="Picture 10" descr="Picture13">
            <a:extLst>
              <a:ext uri="{FF2B5EF4-FFF2-40B4-BE49-F238E27FC236}">
                <a16:creationId xmlns:a16="http://schemas.microsoft.com/office/drawing/2014/main" id="{7EA641C6-D937-1DF4-9FED-655726684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89" y="-9258"/>
            <a:ext cx="2832456" cy="919704"/>
          </a:xfrm>
          <a:prstGeom prst="rect">
            <a:avLst/>
          </a:prstGeom>
        </p:spPr>
      </p:pic>
      <p:pic>
        <p:nvPicPr>
          <p:cNvPr id="3076" name="Picture 4" descr="Bố mẹ chớ bỏ qua: Thư viện &quot;5 sao&quot;, nơi các em nhỏ được thỏa thích đọc  sách, vui chơi ở Hà Nội">
            <a:extLst>
              <a:ext uri="{FF2B5EF4-FFF2-40B4-BE49-F238E27FC236}">
                <a16:creationId xmlns:a16="http://schemas.microsoft.com/office/drawing/2014/main" id="{CE7DADFE-FCA2-2FD7-38DB-FCF4E56B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3200"/>
            <a:ext cx="586823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ư viện quốc gia 5 sao cho thiếu nhi đầu tiên tại Hà Nội - the Asian  Parent Vietnam">
            <a:extLst>
              <a:ext uri="{FF2B5EF4-FFF2-40B4-BE49-F238E27FC236}">
                <a16:creationId xmlns:a16="http://schemas.microsoft.com/office/drawing/2014/main" id="{310619F7-7E04-D5F9-3815-C17063D8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30903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226">
            <a:extLst>
              <a:ext uri="{FF2B5EF4-FFF2-40B4-BE49-F238E27FC236}">
                <a16:creationId xmlns:a16="http://schemas.microsoft.com/office/drawing/2014/main" id="{77C42774-FEE0-925F-6A77-CE30824B2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1012" y="193087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53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46A71-FD6F-479E-A1D6-13EFC6B15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9111" y="3674550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406923-8156-4017-B0ED-0381099230C3}"/>
              </a:ext>
            </a:extLst>
          </p:cNvPr>
          <p:cNvSpPr/>
          <p:nvPr/>
        </p:nvSpPr>
        <p:spPr>
          <a:xfrm>
            <a:off x="531848" y="21834"/>
            <a:ext cx="11301933" cy="1592009"/>
          </a:xfrm>
          <a:prstGeom prst="wedgeRoundRectCallout">
            <a:avLst>
              <a:gd name="adj1" fmla="val 30259"/>
              <a:gd name="adj2" fmla="val 47906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và hình ảnh về thư viện thiếu nhi ở Thư viện Quốc gia Việt Nam nói lên điều gì? 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B1360-4D31-465A-A835-105B73DE84CA}"/>
              </a:ext>
            </a:extLst>
          </p:cNvPr>
          <p:cNvSpPr/>
          <p:nvPr/>
        </p:nvSpPr>
        <p:spPr>
          <a:xfrm>
            <a:off x="2680660" y="9553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1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730013" y="3173651"/>
            <a:ext cx="9549451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Thư viện thiếu nhi là nơi vui chơi của thiếu nhi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770304" y="1928332"/>
            <a:ext cx="9509160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Thư viện Quốc gia Việt Nam sẽ có một thư viện  </a:t>
            </a:r>
          </a:p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dành cho thiếu nhi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2AF41E08-8E31-C1F1-A2F3-2BF53988E88D}"/>
              </a:ext>
            </a:extLst>
          </p:cNvPr>
          <p:cNvSpPr/>
          <p:nvPr/>
        </p:nvSpPr>
        <p:spPr>
          <a:xfrm>
            <a:off x="730013" y="4469899"/>
            <a:ext cx="9549451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nhi Việt Nam được quan tâm chăm sóc,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điều kiện thuận lợi để học tập ở thư viện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5145A844-1394-C357-C9DF-9B563CD6A237}"/>
              </a:ext>
            </a:extLst>
          </p:cNvPr>
          <p:cNvSpPr/>
          <p:nvPr/>
        </p:nvSpPr>
        <p:spPr>
          <a:xfrm>
            <a:off x="750157" y="5735635"/>
            <a:ext cx="9529307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Thiếu nhi có thể thực hiện nhiều hoạt động ở thư viện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54F46BA-2FA1-7695-02B3-BB3D5250A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56" y="87087"/>
            <a:ext cx="10787743" cy="6770913"/>
          </a:xfrm>
          <a:prstGeom prst="rect">
            <a:avLst/>
          </a:prstGeom>
        </p:spPr>
      </p:pic>
      <p:pic>
        <p:nvPicPr>
          <p:cNvPr id="4" name="dung">
            <a:extLst>
              <a:ext uri="{FF2B5EF4-FFF2-40B4-BE49-F238E27FC236}">
                <a16:creationId xmlns:a16="http://schemas.microsoft.com/office/drawing/2014/main" id="{628ACAC3-90D8-EF3A-899D-ADC331A50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9" y="3055361"/>
            <a:ext cx="705584" cy="705584"/>
          </a:xfrm>
          <a:prstGeom prst="ellipse">
            <a:avLst/>
          </a:prstGeom>
        </p:spPr>
      </p:pic>
      <p:pic>
        <p:nvPicPr>
          <p:cNvPr id="5" name="dung">
            <a:extLst>
              <a:ext uri="{FF2B5EF4-FFF2-40B4-BE49-F238E27FC236}">
                <a16:creationId xmlns:a16="http://schemas.microsoft.com/office/drawing/2014/main" id="{BCD6F919-3761-5AE9-4E25-C0B64902A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4043812"/>
            <a:ext cx="705584" cy="705584"/>
          </a:xfrm>
          <a:prstGeom prst="ellipse">
            <a:avLst/>
          </a:prstGeom>
        </p:spPr>
      </p:pic>
      <p:pic>
        <p:nvPicPr>
          <p:cNvPr id="6" name="dung">
            <a:extLst>
              <a:ext uri="{FF2B5EF4-FFF2-40B4-BE49-F238E27FC236}">
                <a16:creationId xmlns:a16="http://schemas.microsoft.com/office/drawing/2014/main" id="{37CBDFC6-8E82-C1BB-C1F9-808842E8C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5450906"/>
            <a:ext cx="705584" cy="705584"/>
          </a:xfrm>
          <a:prstGeom prst="ellipse">
            <a:avLst/>
          </a:prstGeom>
        </p:spPr>
      </p:pic>
      <p:pic>
        <p:nvPicPr>
          <p:cNvPr id="8" name="dung">
            <a:extLst>
              <a:ext uri="{FF2B5EF4-FFF2-40B4-BE49-F238E27FC236}">
                <a16:creationId xmlns:a16="http://schemas.microsoft.com/office/drawing/2014/main" id="{CF32814F-3F42-ADEA-FB99-DC610E95A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43" y="2200558"/>
            <a:ext cx="705584" cy="7055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27661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25213"/>
            <a:ext cx="12102353" cy="680757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15FB867-2A20-5A35-BEF4-32E100CED642}"/>
              </a:ext>
            </a:extLst>
          </p:cNvPr>
          <p:cNvSpPr txBox="1"/>
          <p:nvPr/>
        </p:nvSpPr>
        <p:spPr>
          <a:xfrm>
            <a:off x="1094616" y="2217965"/>
            <a:ext cx="10547054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88"/>
              </a:spcAft>
            </a:pPr>
            <a:r>
              <a:rPr lang="en-US" sz="5400" b="1" spc="-3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5: Em mong muốn điều gì ở </a:t>
            </a:r>
          </a:p>
          <a:p>
            <a:pPr algn="just">
              <a:spcAft>
                <a:spcPts val="1588"/>
              </a:spcAft>
            </a:pPr>
            <a:r>
              <a:rPr lang="en-US" sz="5400" b="1" spc="-35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thư viện trường em?</a:t>
            </a:r>
            <a:endParaRPr lang="en-US" sz="5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6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44824" y="25213"/>
            <a:ext cx="12102353" cy="6807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34AD89-156C-9FA4-E540-4C7477328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273" y="3934641"/>
            <a:ext cx="3220089" cy="1286471"/>
          </a:xfrm>
          <a:prstGeom prst="rect">
            <a:avLst/>
          </a:prstGeom>
        </p:spPr>
      </p:pic>
      <p:pic>
        <p:nvPicPr>
          <p:cNvPr id="20" name="Picture 19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3AFB699-467F-EDE1-13DD-EFD470887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04" y="434436"/>
            <a:ext cx="6325406" cy="34663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65624D-F3D8-8EBE-E7AD-D55EF6725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434" y="2636171"/>
            <a:ext cx="2305387" cy="607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AB0ACA-C715-CFAC-99E3-870D1515D8B3}"/>
              </a:ext>
            </a:extLst>
          </p:cNvPr>
          <p:cNvSpPr txBox="1"/>
          <p:nvPr/>
        </p:nvSpPr>
        <p:spPr>
          <a:xfrm>
            <a:off x="5103212" y="1191173"/>
            <a:ext cx="37988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7725">
              <a:defRPr/>
            </a:pPr>
            <a:r>
              <a:rPr lang="en-US" sz="5400" b="1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ĐỌC </a:t>
            </a:r>
          </a:p>
          <a:p>
            <a:pPr algn="ctr" defTabSz="907725">
              <a:defRPr/>
            </a:pPr>
            <a:r>
              <a:rPr lang="en-US" sz="5400" b="1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DIỄN CẢM</a:t>
            </a:r>
            <a:endParaRPr lang="en-US" sz="5400" b="1" dirty="0">
              <a:ln w="3175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8FD8C38-460B-8ACB-C497-84FA506D8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511626" y="2636171"/>
            <a:ext cx="898488" cy="7147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97686" y="1361700"/>
            <a:ext cx="1742739" cy="385941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EA3523E-C777-F3BB-1A1A-DA6DFD135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2799" y="3243671"/>
            <a:ext cx="1459906" cy="214411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95E297D-957C-6FDF-DBA2-AB543F2CBC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2435" y="3243671"/>
            <a:ext cx="1315059" cy="21441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9B7FD7E-3ADD-8E24-DFF3-A1EE46B1F2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7319" y="3243671"/>
            <a:ext cx="1581883" cy="21441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45E3266-427E-D6DA-D29F-D7B1511194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4604" y="4882738"/>
            <a:ext cx="2322795" cy="18582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246FB79-871A-7FC2-01A7-BEDE32C3EA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6813" y="4596855"/>
            <a:ext cx="1376047" cy="21441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0B65466-8794-F08F-9868-A54A759993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5776" y="4596855"/>
            <a:ext cx="1482776" cy="21441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149682-1693-88CB-18EC-2A36CF83AE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932" y="4882738"/>
            <a:ext cx="2322794" cy="18582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A29703-E223-4B1B-4C80-8FC6E3CBBB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2277" y="4882738"/>
            <a:ext cx="2323955" cy="18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3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4149B2-AFC4-FD8E-C6BC-DADC0F6A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" y="0"/>
            <a:ext cx="1213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A7B853E-85F0-BF10-5D2F-D99D9C726A18}"/>
              </a:ext>
            </a:extLst>
          </p:cNvPr>
          <p:cNvSpPr txBox="1"/>
          <p:nvPr/>
        </p:nvSpPr>
        <p:spPr>
          <a:xfrm>
            <a:off x="250372" y="1024805"/>
            <a:ext cx="11326585" cy="523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Thư viện có hơn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 triệu 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 sách / được viết bằng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125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thứ tiếng, / hơn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54 triệu 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bản thảo viết tay / và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 triệu 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 đồ, / bản nhạc, / bản vẽ,/ phim,…</a:t>
            </a:r>
            <a:endParaRPr lang="en-US" sz="4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+ Đây là nơi / trẻ em có thể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 sách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 phim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nhạc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trải nghiệm các loại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 cụ, 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sử dụng </a:t>
            </a:r>
            <a:r>
              <a:rPr lang="en-US" sz="4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 tính</a:t>
            </a:r>
            <a:r>
              <a:rPr lang="en-US" sz="4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để học ngoại ngữ và làm toán,…</a:t>
            </a:r>
          </a:p>
        </p:txBody>
      </p:sp>
    </p:spTree>
    <p:extLst>
      <p:ext uri="{BB962C8B-B14F-4D97-AF65-F5344CB8AC3E}">
        <p14:creationId xmlns:p14="http://schemas.microsoft.com/office/powerpoint/2010/main" val="40935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D27A8-88BE-CB43-8663-0FD47C5C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519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A952D1-335D-3DCA-125D-874D558A5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91" y="0"/>
            <a:ext cx="6956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0267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ndefined (1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155700"/>
            <a:ext cx="4146550" cy="4146550"/>
          </a:xfrm>
          <a:prstGeom prst="rect">
            <a:avLst/>
          </a:prstGeom>
        </p:spPr>
      </p:pic>
      <p:pic>
        <p:nvPicPr>
          <p:cNvPr id="6" name="图片 5" descr="61c1b4b54d2965e75f8a432c441188e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9928225" y="3041650"/>
            <a:ext cx="1641475" cy="3322320"/>
          </a:xfrm>
          <a:prstGeom prst="rect">
            <a:avLst/>
          </a:prstGeom>
        </p:spPr>
      </p:pic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5" y="-711200"/>
            <a:ext cx="9848849" cy="7762405"/>
          </a:xfrm>
          <a:prstGeom prst="rect">
            <a:avLst/>
          </a:prstGeom>
        </p:spPr>
      </p:pic>
      <p:pic>
        <p:nvPicPr>
          <p:cNvPr id="2" name="Picture 1" descr="Picture2">
            <a:extLst>
              <a:ext uri="{FF2B5EF4-FFF2-40B4-BE49-F238E27FC236}">
                <a16:creationId xmlns:a16="http://schemas.microsoft.com/office/drawing/2014/main" id="{0973CD96-492D-F0AC-F25B-61180F5F1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300" y="1031875"/>
            <a:ext cx="4639310" cy="46024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25213"/>
            <a:ext cx="12102353" cy="680757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40F157C-5CE8-C639-D54A-F3B117800563}"/>
              </a:ext>
            </a:extLst>
          </p:cNvPr>
          <p:cNvSpPr txBox="1"/>
          <p:nvPr/>
        </p:nvSpPr>
        <p:spPr>
          <a:xfrm>
            <a:off x="1742644" y="1527357"/>
            <a:ext cx="9594007" cy="3803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29"/>
              </a:spcAft>
            </a:pPr>
            <a:r>
              <a:rPr lang="en-US" sz="4000" b="1" i="1" spc="-26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Dặn dò: </a:t>
            </a:r>
          </a:p>
          <a:p>
            <a:pPr algn="just">
              <a:lnSpc>
                <a:spcPct val="150000"/>
              </a:lnSpc>
              <a:spcAft>
                <a:spcPts val="529"/>
              </a:spcAft>
            </a:pPr>
            <a:r>
              <a:rPr lang="en-US" sz="4000" b="1" i="1" spc="-26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Ôn bài và đọc lại bài cho người thân nghe</a:t>
            </a:r>
          </a:p>
          <a:p>
            <a:pPr algn="just">
              <a:lnSpc>
                <a:spcPct val="150000"/>
              </a:lnSpc>
            </a:pPr>
            <a:r>
              <a:rPr lang="en-US" sz="4000" b="1" i="1" spc="-26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Tự đọc sách báo ở nhà/Tr 52</a:t>
            </a:r>
          </a:p>
          <a:p>
            <a:pPr>
              <a:lnSpc>
                <a:spcPct val="150000"/>
              </a:lnSpc>
            </a:pPr>
            <a:r>
              <a:rPr lang="en-US" sz="4000" b="1" i="1" spc="-26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Chuẩn bị bài Luyện tập tả cây cối.</a:t>
            </a:r>
          </a:p>
        </p:txBody>
      </p:sp>
    </p:spTree>
    <p:extLst>
      <p:ext uri="{BB962C8B-B14F-4D97-AF65-F5344CB8AC3E}">
        <p14:creationId xmlns:p14="http://schemas.microsoft.com/office/powerpoint/2010/main" val="770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90" y="-344805"/>
            <a:ext cx="10834770" cy="7316470"/>
          </a:xfrm>
          <a:prstGeom prst="rect">
            <a:avLst/>
          </a:prstGeom>
        </p:spPr>
      </p:pic>
      <p:pic>
        <p:nvPicPr>
          <p:cNvPr id="2" name="图片 6" descr="undefined (16)">
            <a:extLst>
              <a:ext uri="{FF2B5EF4-FFF2-40B4-BE49-F238E27FC236}">
                <a16:creationId xmlns:a16="http://schemas.microsoft.com/office/drawing/2014/main" id="{1B7E914E-F0DE-18AF-A276-C8A007C45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280" y="3660915"/>
            <a:ext cx="5516309" cy="3225660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5D30279-F47F-9329-A4F9-DFE822BC5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585" y="2207195"/>
            <a:ext cx="4968240" cy="27501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>
            <a:off x="1141730" y="553720"/>
            <a:ext cx="2974975" cy="415163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 flipH="1">
            <a:off x="8533130" y="553720"/>
            <a:ext cx="2974975" cy="4151630"/>
          </a:xfrm>
          <a:prstGeom prst="rect">
            <a:avLst/>
          </a:prstGeom>
        </p:spPr>
      </p:pic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217" y="382837"/>
            <a:ext cx="7744519" cy="6092326"/>
          </a:xfrm>
          <a:prstGeom prst="rect">
            <a:avLst/>
          </a:prstGeom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C6FBBC11-F3C7-3EA0-FB06-9A87385B504B}"/>
              </a:ext>
            </a:extLst>
          </p:cNvPr>
          <p:cNvSpPr txBox="1"/>
          <p:nvPr/>
        </p:nvSpPr>
        <p:spPr>
          <a:xfrm>
            <a:off x="3766742" y="3000736"/>
            <a:ext cx="5508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Tìm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 hiểu bài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8F35FFB-CAB2-59B6-EA36-7AE40BEF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14" y="569788"/>
            <a:ext cx="10754943" cy="4013098"/>
          </a:xfrm>
          <a:prstGeom prst="rect">
            <a:avLst/>
          </a:prstGeom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9628558E-561D-9E86-5B87-1DBBA8F31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64" r="46" b="277"/>
          <a:stretch/>
        </p:blipFill>
        <p:spPr>
          <a:xfrm>
            <a:off x="0" y="4377343"/>
            <a:ext cx="7913914" cy="2396271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0FF59A37-6CAB-ECEA-C3F9-481E0176C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93"/>
          <a:stretch/>
        </p:blipFill>
        <p:spPr>
          <a:xfrm>
            <a:off x="8315427" y="4461728"/>
            <a:ext cx="2132895" cy="2227500"/>
          </a:xfrm>
          <a:prstGeom prst="rect">
            <a:avLst/>
          </a:prstGeom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id="{FA15BFC7-A1E2-E7C1-C5D8-A1D350E34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333" y="4259228"/>
            <a:ext cx="1919667" cy="24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88272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ư viện Celsus – Wikipedia tiếng Việt">
            <a:extLst>
              <a:ext uri="{FF2B5EF4-FFF2-40B4-BE49-F238E27FC236}">
                <a16:creationId xmlns:a16="http://schemas.microsoft.com/office/drawing/2014/main" id="{4A1C3A4C-7C48-BDF9-BC02-0750B7E7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396"/>
            <a:ext cx="6422571" cy="39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2">
            <a:extLst>
              <a:ext uri="{FF2B5EF4-FFF2-40B4-BE49-F238E27FC236}">
                <a16:creationId xmlns:a16="http://schemas.microsoft.com/office/drawing/2014/main" id="{F370DC92-3298-F860-2F4E-018A130FFA94}"/>
              </a:ext>
            </a:extLst>
          </p:cNvPr>
          <p:cNvGrpSpPr/>
          <p:nvPr/>
        </p:nvGrpSpPr>
        <p:grpSpPr>
          <a:xfrm>
            <a:off x="-1068900" y="-145415"/>
            <a:ext cx="9770774" cy="3574415"/>
            <a:chOff x="-2783" y="1765"/>
            <a:chExt cx="13203" cy="5629"/>
          </a:xfrm>
        </p:grpSpPr>
        <p:pic>
          <p:nvPicPr>
            <p:cNvPr id="3" name="图片 3" descr="图片包含 电视&#10;&#10;自动生成的说明">
              <a:extLst>
                <a:ext uri="{FF2B5EF4-FFF2-40B4-BE49-F238E27FC236}">
                  <a16:creationId xmlns:a16="http://schemas.microsoft.com/office/drawing/2014/main" id="{18BA7CE3-B378-3363-2288-4F463A46A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-2783" y="1765"/>
              <a:ext cx="13203" cy="5629"/>
            </a:xfrm>
            <a:prstGeom prst="rect">
              <a:avLst/>
            </a:prstGeom>
          </p:spPr>
        </p:pic>
        <p:pic>
          <p:nvPicPr>
            <p:cNvPr id="4" name="Picture 24" descr="Picture11">
              <a:extLst>
                <a:ext uri="{FF2B5EF4-FFF2-40B4-BE49-F238E27FC236}">
                  <a16:creationId xmlns:a16="http://schemas.microsoft.com/office/drawing/2014/main" id="{9A856A0B-4419-3F8E-2204-1C31EB211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6" y="2100"/>
              <a:ext cx="3168" cy="1536"/>
            </a:xfrm>
            <a:prstGeom prst="rect">
              <a:avLst/>
            </a:prstGeom>
          </p:spPr>
        </p:pic>
      </p:grpSp>
      <p:sp>
        <p:nvSpPr>
          <p:cNvPr id="6" name="Text Box 24">
            <a:extLst>
              <a:ext uri="{FF2B5EF4-FFF2-40B4-BE49-F238E27FC236}">
                <a16:creationId xmlns:a16="http://schemas.microsoft.com/office/drawing/2014/main" id="{7B00380B-F371-FA15-06F1-B0E82EFC2943}"/>
              </a:ext>
            </a:extLst>
          </p:cNvPr>
          <p:cNvSpPr txBox="1"/>
          <p:nvPr/>
        </p:nvSpPr>
        <p:spPr>
          <a:xfrm>
            <a:off x="600528" y="1042670"/>
            <a:ext cx="5822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Khám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phá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thư viện cổ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CF352AD-26D2-E94D-6641-9E8C4466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1" y="2214705"/>
            <a:ext cx="5769429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0F6F145-7FB9-5899-A314-EB38A72EA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852" y="191042"/>
            <a:ext cx="10461347" cy="6475916"/>
          </a:xfrm>
          <a:prstGeom prst="rect">
            <a:avLst/>
          </a:prstGeom>
        </p:spPr>
      </p:pic>
      <p:pic>
        <p:nvPicPr>
          <p:cNvPr id="3" name="dung">
            <a:extLst>
              <a:ext uri="{FF2B5EF4-FFF2-40B4-BE49-F238E27FC236}">
                <a16:creationId xmlns:a16="http://schemas.microsoft.com/office/drawing/2014/main" id="{515E9ED7-E81F-F3F7-DE64-2AFF4CDB8D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87" y="2243986"/>
            <a:ext cx="854803" cy="854803"/>
          </a:xfrm>
          <a:prstGeom prst="ellipse">
            <a:avLst/>
          </a:prstGeom>
        </p:spPr>
      </p:pic>
      <p:pic>
        <p:nvPicPr>
          <p:cNvPr id="4" name="dung">
            <a:extLst>
              <a:ext uri="{FF2B5EF4-FFF2-40B4-BE49-F238E27FC236}">
                <a16:creationId xmlns:a16="http://schemas.microsoft.com/office/drawing/2014/main" id="{67733C29-AECB-7C49-F63D-84FE5F994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23" y="5559942"/>
            <a:ext cx="854803" cy="854803"/>
          </a:xfrm>
          <a:prstGeom prst="ellipse">
            <a:avLst/>
          </a:prstGeom>
        </p:spPr>
      </p:pic>
      <p:pic>
        <p:nvPicPr>
          <p:cNvPr id="5" name="dung">
            <a:extLst>
              <a:ext uri="{FF2B5EF4-FFF2-40B4-BE49-F238E27FC236}">
                <a16:creationId xmlns:a16="http://schemas.microsoft.com/office/drawing/2014/main" id="{1C3839F1-CD5E-BBB9-C305-1CE5D9F52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87" y="4543674"/>
            <a:ext cx="854803" cy="854803"/>
          </a:xfrm>
          <a:prstGeom prst="ellipse">
            <a:avLst/>
          </a:prstGeom>
        </p:spPr>
      </p:pic>
      <p:pic>
        <p:nvPicPr>
          <p:cNvPr id="6" name="dung">
            <a:extLst>
              <a:ext uri="{FF2B5EF4-FFF2-40B4-BE49-F238E27FC236}">
                <a16:creationId xmlns:a16="http://schemas.microsoft.com/office/drawing/2014/main" id="{4EFCF17C-564D-94F8-9C20-CF85442E8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87" y="3393830"/>
            <a:ext cx="854803" cy="854803"/>
          </a:xfrm>
          <a:prstGeom prst="ellipse">
            <a:avLst/>
          </a:prstGeom>
        </p:spPr>
      </p:pic>
      <p:grpSp>
        <p:nvGrpSpPr>
          <p:cNvPr id="8" name="Group 125">
            <a:extLst>
              <a:ext uri="{FF2B5EF4-FFF2-40B4-BE49-F238E27FC236}">
                <a16:creationId xmlns:a16="http://schemas.microsoft.com/office/drawing/2014/main" id="{CC1C2C73-D9F9-92B6-1BB2-D5262BE538ED}"/>
              </a:ext>
            </a:extLst>
          </p:cNvPr>
          <p:cNvGrpSpPr>
            <a:grpSpLocks/>
          </p:cNvGrpSpPr>
          <p:nvPr/>
        </p:nvGrpSpPr>
        <p:grpSpPr bwMode="auto">
          <a:xfrm>
            <a:off x="-127281" y="115546"/>
            <a:ext cx="1466850" cy="1905000"/>
            <a:chOff x="-192" y="2484"/>
            <a:chExt cx="1020" cy="1383"/>
          </a:xfrm>
        </p:grpSpPr>
        <p:grpSp>
          <p:nvGrpSpPr>
            <p:cNvPr id="9" name="Group 126">
              <a:extLst>
                <a:ext uri="{FF2B5EF4-FFF2-40B4-BE49-F238E27FC236}">
                  <a16:creationId xmlns:a16="http://schemas.microsoft.com/office/drawing/2014/main" id="{831780CC-7224-4A31-6BE5-35D35611D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20" name="Freeform 127">
                <a:extLst>
                  <a:ext uri="{FF2B5EF4-FFF2-40B4-BE49-F238E27FC236}">
                    <a16:creationId xmlns:a16="http://schemas.microsoft.com/office/drawing/2014/main" id="{D5FDF9DB-089B-539B-D0A8-94C353453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5D4B00"/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1" name="Group 128">
                <a:extLst>
                  <a:ext uri="{FF2B5EF4-FFF2-40B4-BE49-F238E27FC236}">
                    <a16:creationId xmlns:a16="http://schemas.microsoft.com/office/drawing/2014/main" id="{C5A3A525-A1E3-2250-855D-4694011117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22" name="Group 129">
                  <a:extLst>
                    <a:ext uri="{FF2B5EF4-FFF2-40B4-BE49-F238E27FC236}">
                      <a16:creationId xmlns:a16="http://schemas.microsoft.com/office/drawing/2014/main" id="{4B4F3386-8A14-A406-6AA7-B8C2C98C15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26" name="Freeform 130">
                    <a:extLst>
                      <a:ext uri="{FF2B5EF4-FFF2-40B4-BE49-F238E27FC236}">
                        <a16:creationId xmlns:a16="http://schemas.microsoft.com/office/drawing/2014/main" id="{9D07EF45-D13B-110A-5AF6-DE61BFE0FA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Freeform 131">
                    <a:extLst>
                      <a:ext uri="{FF2B5EF4-FFF2-40B4-BE49-F238E27FC236}">
                        <a16:creationId xmlns:a16="http://schemas.microsoft.com/office/drawing/2014/main" id="{DCC97587-C1E7-EFA4-DF00-C3CBC03875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1 w 96"/>
                      <a:gd name="T1" fmla="*/ 1 h 169"/>
                      <a:gd name="T2" fmla="*/ 1 w 96"/>
                      <a:gd name="T3" fmla="*/ 1 h 169"/>
                      <a:gd name="T4" fmla="*/ 1 w 96"/>
                      <a:gd name="T5" fmla="*/ 1 h 169"/>
                      <a:gd name="T6" fmla="*/ 1 w 96"/>
                      <a:gd name="T7" fmla="*/ 1 h 169"/>
                      <a:gd name="T8" fmla="*/ 1 w 96"/>
                      <a:gd name="T9" fmla="*/ 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3" name="Group 132">
                  <a:extLst>
                    <a:ext uri="{FF2B5EF4-FFF2-40B4-BE49-F238E27FC236}">
                      <a16:creationId xmlns:a16="http://schemas.microsoft.com/office/drawing/2014/main" id="{AAB3928D-3429-2517-37B0-4F2A984BFA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24" name="Freeform 133">
                    <a:extLst>
                      <a:ext uri="{FF2B5EF4-FFF2-40B4-BE49-F238E27FC236}">
                        <a16:creationId xmlns:a16="http://schemas.microsoft.com/office/drawing/2014/main" id="{92B98376-80F4-45A6-3F84-7F43B94240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Freeform 134">
                    <a:extLst>
                      <a:ext uri="{FF2B5EF4-FFF2-40B4-BE49-F238E27FC236}">
                        <a16:creationId xmlns:a16="http://schemas.microsoft.com/office/drawing/2014/main" id="{51A6C7C6-E259-F2D2-40D3-247E4FE14B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1 w 281"/>
                      <a:gd name="T1" fmla="*/ 1 h 182"/>
                      <a:gd name="T2" fmla="*/ 1 w 281"/>
                      <a:gd name="T3" fmla="*/ 1 h 182"/>
                      <a:gd name="T4" fmla="*/ 1 w 281"/>
                      <a:gd name="T5" fmla="*/ 1 h 182"/>
                      <a:gd name="T6" fmla="*/ 1 w 281"/>
                      <a:gd name="T7" fmla="*/ 1 h 182"/>
                      <a:gd name="T8" fmla="*/ 1 w 281"/>
                      <a:gd name="T9" fmla="*/ 1 h 182"/>
                      <a:gd name="T10" fmla="*/ 1 w 281"/>
                      <a:gd name="T11" fmla="*/ 1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10" name="Group 135">
              <a:extLst>
                <a:ext uri="{FF2B5EF4-FFF2-40B4-BE49-F238E27FC236}">
                  <a16:creationId xmlns:a16="http://schemas.microsoft.com/office/drawing/2014/main" id="{FB3A27D4-5512-1A61-25C1-55BA728CED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1" name="Oval 136">
                <a:extLst>
                  <a:ext uri="{FF2B5EF4-FFF2-40B4-BE49-F238E27FC236}">
                    <a16:creationId xmlns:a16="http://schemas.microsoft.com/office/drawing/2014/main" id="{E7DF5561-5EF8-7A18-8713-4A5F9E5C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51A2CA"/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37">
                <a:extLst>
                  <a:ext uri="{FF2B5EF4-FFF2-40B4-BE49-F238E27FC236}">
                    <a16:creationId xmlns:a16="http://schemas.microsoft.com/office/drawing/2014/main" id="{3B726484-E071-C553-A5A3-2424A9930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38">
                <a:extLst>
                  <a:ext uri="{FF2B5EF4-FFF2-40B4-BE49-F238E27FC236}">
                    <a16:creationId xmlns:a16="http://schemas.microsoft.com/office/drawing/2014/main" id="{29193A32-8D4A-A1AC-35C5-E32A74A81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9">
                <a:extLst>
                  <a:ext uri="{FF2B5EF4-FFF2-40B4-BE49-F238E27FC236}">
                    <a16:creationId xmlns:a16="http://schemas.microsoft.com/office/drawing/2014/main" id="{A6050D8F-3081-2BE4-A96B-423FBB6AE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0">
                <a:extLst>
                  <a:ext uri="{FF2B5EF4-FFF2-40B4-BE49-F238E27FC236}">
                    <a16:creationId xmlns:a16="http://schemas.microsoft.com/office/drawing/2014/main" id="{0487E2EE-5F46-9B14-F78D-693ECCD68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41">
                <a:extLst>
                  <a:ext uri="{FF2B5EF4-FFF2-40B4-BE49-F238E27FC236}">
                    <a16:creationId xmlns:a16="http://schemas.microsoft.com/office/drawing/2014/main" id="{27005CB6-4448-F045-8E6B-3EA43C37A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42">
                <a:extLst>
                  <a:ext uri="{FF2B5EF4-FFF2-40B4-BE49-F238E27FC236}">
                    <a16:creationId xmlns:a16="http://schemas.microsoft.com/office/drawing/2014/main" id="{DBFBDCC3-D9F1-C035-6472-5EE3EE454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43">
                <a:extLst>
                  <a:ext uri="{FF2B5EF4-FFF2-40B4-BE49-F238E27FC236}">
                    <a16:creationId xmlns:a16="http://schemas.microsoft.com/office/drawing/2014/main" id="{79FE9CC4-F6A0-CB65-1DCA-F563A13EA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44">
                <a:extLst>
                  <a:ext uri="{FF2B5EF4-FFF2-40B4-BE49-F238E27FC236}">
                    <a16:creationId xmlns:a16="http://schemas.microsoft.com/office/drawing/2014/main" id="{6DBAC1F7-267E-116C-D703-BCBB217A6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8" name="Text Box 165">
            <a:extLst>
              <a:ext uri="{FF2B5EF4-FFF2-40B4-BE49-F238E27FC236}">
                <a16:creationId xmlns:a16="http://schemas.microsoft.com/office/drawing/2014/main" id="{4617ED0E-31E6-ECEC-43D5-C30643149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7" y="267946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66">
            <a:extLst>
              <a:ext uri="{FF2B5EF4-FFF2-40B4-BE49-F238E27FC236}">
                <a16:creationId xmlns:a16="http://schemas.microsoft.com/office/drawing/2014/main" id="{95534A83-2799-D50A-17BE-D71B226CE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267946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67">
            <a:extLst>
              <a:ext uri="{FF2B5EF4-FFF2-40B4-BE49-F238E27FC236}">
                <a16:creationId xmlns:a16="http://schemas.microsoft.com/office/drawing/2014/main" id="{1F424BE3-33D9-AAE7-C01C-3671F5670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267946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68">
            <a:extLst>
              <a:ext uri="{FF2B5EF4-FFF2-40B4-BE49-F238E27FC236}">
                <a16:creationId xmlns:a16="http://schemas.microsoft.com/office/drawing/2014/main" id="{65612EC6-E438-3750-00A5-90AE0F712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267946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69">
            <a:extLst>
              <a:ext uri="{FF2B5EF4-FFF2-40B4-BE49-F238E27FC236}">
                <a16:creationId xmlns:a16="http://schemas.microsoft.com/office/drawing/2014/main" id="{3D9F81B0-4E50-61C0-5BBF-F463B0DC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267946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70">
            <a:extLst>
              <a:ext uri="{FF2B5EF4-FFF2-40B4-BE49-F238E27FC236}">
                <a16:creationId xmlns:a16="http://schemas.microsoft.com/office/drawing/2014/main" id="{FCEACF2A-BCEE-A004-3466-76C3F10E8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7" y="267946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71">
            <a:extLst>
              <a:ext uri="{FF2B5EF4-FFF2-40B4-BE49-F238E27FC236}">
                <a16:creationId xmlns:a16="http://schemas.microsoft.com/office/drawing/2014/main" id="{90261334-76C9-B0AB-B5B9-5AE037DD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267946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72">
            <a:extLst>
              <a:ext uri="{FF2B5EF4-FFF2-40B4-BE49-F238E27FC236}">
                <a16:creationId xmlns:a16="http://schemas.microsoft.com/office/drawing/2014/main" id="{0607B641-0F51-3252-0C25-D32918DE2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7" y="267946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73">
            <a:extLst>
              <a:ext uri="{FF2B5EF4-FFF2-40B4-BE49-F238E27FC236}">
                <a16:creationId xmlns:a16="http://schemas.microsoft.com/office/drawing/2014/main" id="{D694E749-6FBD-49F0-F553-F9592BD27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267946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74">
            <a:extLst>
              <a:ext uri="{FF2B5EF4-FFF2-40B4-BE49-F238E27FC236}">
                <a16:creationId xmlns:a16="http://schemas.microsoft.com/office/drawing/2014/main" id="{8D17FF51-509C-C6B0-5112-43A446122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7" y="267946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9442B049-CF6B-4EBE-8B58-6E4742C75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9681" y="1563346"/>
            <a:ext cx="838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60" tIns="46679" rIns="93360" bIns="4667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vi-VN" altLang="vi-VN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id="{732DC238-F753-5745-6EEA-A40E4E34B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32" y="345734"/>
            <a:ext cx="908050" cy="696912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80633" tIns="40317" rIns="80633" bIns="4031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altLang="vi-VN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3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图片包含 电视&#10;&#10;自动生成的说明">
            <a:extLst>
              <a:ext uri="{FF2B5EF4-FFF2-40B4-BE49-F238E27FC236}">
                <a16:creationId xmlns:a16="http://schemas.microsoft.com/office/drawing/2014/main" id="{18BA7CE3-B378-3363-2288-4F463A46A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-1068900" y="-145415"/>
            <a:ext cx="9770774" cy="3027679"/>
          </a:xfrm>
          <a:prstGeom prst="rect">
            <a:avLst/>
          </a:prstGeom>
        </p:spPr>
      </p:pic>
      <p:sp>
        <p:nvSpPr>
          <p:cNvPr id="6" name="Text Box 24">
            <a:extLst>
              <a:ext uri="{FF2B5EF4-FFF2-40B4-BE49-F238E27FC236}">
                <a16:creationId xmlns:a16="http://schemas.microsoft.com/office/drawing/2014/main" id="{7B00380B-F371-FA15-06F1-B0E82EFC2943}"/>
              </a:ext>
            </a:extLst>
          </p:cNvPr>
          <p:cNvSpPr txBox="1"/>
          <p:nvPr/>
        </p:nvSpPr>
        <p:spPr>
          <a:xfrm>
            <a:off x="555456" y="1042670"/>
            <a:ext cx="5912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</a:rPr>
              <a:t>Thư viện lớn nhất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2665EFB-7F45-F82F-5A7C-CA221A0B5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2590"/>
            <a:ext cx="6276109" cy="430541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09F6123-B9AD-DA2D-8C0B-1C519427C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873" y="0"/>
            <a:ext cx="5394921" cy="3429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9AFD18B-3F74-6E45-3027-0BEDE429B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993" y="3771900"/>
            <a:ext cx="5751007" cy="3027679"/>
          </a:xfrm>
          <a:prstGeom prst="rect">
            <a:avLst/>
          </a:prstGeom>
        </p:spPr>
      </p:pic>
      <p:pic>
        <p:nvPicPr>
          <p:cNvPr id="12" name="Picture 19" descr="Picture12">
            <a:extLst>
              <a:ext uri="{FF2B5EF4-FFF2-40B4-BE49-F238E27FC236}">
                <a16:creationId xmlns:a16="http://schemas.microsoft.com/office/drawing/2014/main" id="{A1C04F2E-5401-E971-60F4-A4079A883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065" y="-69598"/>
            <a:ext cx="2212975" cy="102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3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532EF98-B05E-A2C0-0DB9-8D612F33E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349" y="91362"/>
            <a:ext cx="10590963" cy="6707135"/>
          </a:xfrm>
          <a:prstGeom prst="rect">
            <a:avLst/>
          </a:prstGeom>
        </p:spPr>
      </p:pic>
      <p:pic>
        <p:nvPicPr>
          <p:cNvPr id="5" name="dung">
            <a:extLst>
              <a:ext uri="{FF2B5EF4-FFF2-40B4-BE49-F238E27FC236}">
                <a16:creationId xmlns:a16="http://schemas.microsoft.com/office/drawing/2014/main" id="{4260579B-47E0-E237-4B20-3E4C49E251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033" y="2939487"/>
            <a:ext cx="854803" cy="854803"/>
          </a:xfrm>
          <a:prstGeom prst="ellipse">
            <a:avLst/>
          </a:prstGeom>
        </p:spPr>
      </p:pic>
      <p:pic>
        <p:nvPicPr>
          <p:cNvPr id="6" name="dung">
            <a:extLst>
              <a:ext uri="{FF2B5EF4-FFF2-40B4-BE49-F238E27FC236}">
                <a16:creationId xmlns:a16="http://schemas.microsoft.com/office/drawing/2014/main" id="{C3A0F159-BA76-DA09-2292-4018B4BFBB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033" y="3855182"/>
            <a:ext cx="854803" cy="854803"/>
          </a:xfrm>
          <a:prstGeom prst="ellipse">
            <a:avLst/>
          </a:prstGeom>
        </p:spPr>
      </p:pic>
      <p:pic>
        <p:nvPicPr>
          <p:cNvPr id="8" name="dung">
            <a:extLst>
              <a:ext uri="{FF2B5EF4-FFF2-40B4-BE49-F238E27FC236}">
                <a16:creationId xmlns:a16="http://schemas.microsoft.com/office/drawing/2014/main" id="{E0E13D7C-CEE9-5ECE-9351-334305BD51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032" y="5629052"/>
            <a:ext cx="854803" cy="854803"/>
          </a:xfrm>
          <a:prstGeom prst="ellipse">
            <a:avLst/>
          </a:prstGeom>
        </p:spPr>
      </p:pic>
      <p:pic>
        <p:nvPicPr>
          <p:cNvPr id="9" name="dung">
            <a:extLst>
              <a:ext uri="{FF2B5EF4-FFF2-40B4-BE49-F238E27FC236}">
                <a16:creationId xmlns:a16="http://schemas.microsoft.com/office/drawing/2014/main" id="{D5DF1D19-DA06-F6A2-74DF-AD3D1C80E7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72" y="4709985"/>
            <a:ext cx="854803" cy="854803"/>
          </a:xfrm>
          <a:prstGeom prst="ellipse">
            <a:avLst/>
          </a:prstGeom>
        </p:spPr>
      </p:pic>
      <p:grpSp>
        <p:nvGrpSpPr>
          <p:cNvPr id="10" name="Group 125">
            <a:extLst>
              <a:ext uri="{FF2B5EF4-FFF2-40B4-BE49-F238E27FC236}">
                <a16:creationId xmlns:a16="http://schemas.microsoft.com/office/drawing/2014/main" id="{B8473445-F4DA-9BC8-A9EE-51AD60B1A0CC}"/>
              </a:ext>
            </a:extLst>
          </p:cNvPr>
          <p:cNvGrpSpPr>
            <a:grpSpLocks/>
          </p:cNvGrpSpPr>
          <p:nvPr/>
        </p:nvGrpSpPr>
        <p:grpSpPr bwMode="auto">
          <a:xfrm>
            <a:off x="0" y="195933"/>
            <a:ext cx="1466850" cy="1905000"/>
            <a:chOff x="-192" y="2484"/>
            <a:chExt cx="1020" cy="1383"/>
          </a:xfrm>
        </p:grpSpPr>
        <p:grpSp>
          <p:nvGrpSpPr>
            <p:cNvPr id="11" name="Group 126">
              <a:extLst>
                <a:ext uri="{FF2B5EF4-FFF2-40B4-BE49-F238E27FC236}">
                  <a16:creationId xmlns:a16="http://schemas.microsoft.com/office/drawing/2014/main" id="{8C753589-9907-E595-E9FB-960E59A2A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22" name="Freeform 127">
                <a:extLst>
                  <a:ext uri="{FF2B5EF4-FFF2-40B4-BE49-F238E27FC236}">
                    <a16:creationId xmlns:a16="http://schemas.microsoft.com/office/drawing/2014/main" id="{D03164C5-6EFF-384C-4958-4359AE053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5D4B00"/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3" name="Group 128">
                <a:extLst>
                  <a:ext uri="{FF2B5EF4-FFF2-40B4-BE49-F238E27FC236}">
                    <a16:creationId xmlns:a16="http://schemas.microsoft.com/office/drawing/2014/main" id="{452FF389-E009-6432-40FC-97D924AF50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24" name="Group 129">
                  <a:extLst>
                    <a:ext uri="{FF2B5EF4-FFF2-40B4-BE49-F238E27FC236}">
                      <a16:creationId xmlns:a16="http://schemas.microsoft.com/office/drawing/2014/main" id="{710530E9-1ECC-BE79-2450-92686EDDDD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28" name="Freeform 130">
                    <a:extLst>
                      <a:ext uri="{FF2B5EF4-FFF2-40B4-BE49-F238E27FC236}">
                        <a16:creationId xmlns:a16="http://schemas.microsoft.com/office/drawing/2014/main" id="{8121CCFA-7D63-AA32-CB02-B82F8A121B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Freeform 131">
                    <a:extLst>
                      <a:ext uri="{FF2B5EF4-FFF2-40B4-BE49-F238E27FC236}">
                        <a16:creationId xmlns:a16="http://schemas.microsoft.com/office/drawing/2014/main" id="{336D529A-6C3B-221B-E17C-073948F989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1 w 96"/>
                      <a:gd name="T1" fmla="*/ 1 h 169"/>
                      <a:gd name="T2" fmla="*/ 1 w 96"/>
                      <a:gd name="T3" fmla="*/ 1 h 169"/>
                      <a:gd name="T4" fmla="*/ 1 w 96"/>
                      <a:gd name="T5" fmla="*/ 1 h 169"/>
                      <a:gd name="T6" fmla="*/ 1 w 96"/>
                      <a:gd name="T7" fmla="*/ 1 h 169"/>
                      <a:gd name="T8" fmla="*/ 1 w 96"/>
                      <a:gd name="T9" fmla="*/ 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5" name="Group 132">
                  <a:extLst>
                    <a:ext uri="{FF2B5EF4-FFF2-40B4-BE49-F238E27FC236}">
                      <a16:creationId xmlns:a16="http://schemas.microsoft.com/office/drawing/2014/main" id="{56FF0828-A603-AD29-8A39-C274A96EA1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26" name="Freeform 133">
                    <a:extLst>
                      <a:ext uri="{FF2B5EF4-FFF2-40B4-BE49-F238E27FC236}">
                        <a16:creationId xmlns:a16="http://schemas.microsoft.com/office/drawing/2014/main" id="{45E48476-CE23-A75D-BF32-B31630188C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Freeform 134">
                    <a:extLst>
                      <a:ext uri="{FF2B5EF4-FFF2-40B4-BE49-F238E27FC236}">
                        <a16:creationId xmlns:a16="http://schemas.microsoft.com/office/drawing/2014/main" id="{AEF572EE-C9DE-AA5D-5522-50300C194B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1 w 281"/>
                      <a:gd name="T1" fmla="*/ 1 h 182"/>
                      <a:gd name="T2" fmla="*/ 1 w 281"/>
                      <a:gd name="T3" fmla="*/ 1 h 182"/>
                      <a:gd name="T4" fmla="*/ 1 w 281"/>
                      <a:gd name="T5" fmla="*/ 1 h 182"/>
                      <a:gd name="T6" fmla="*/ 1 w 281"/>
                      <a:gd name="T7" fmla="*/ 1 h 182"/>
                      <a:gd name="T8" fmla="*/ 1 w 281"/>
                      <a:gd name="T9" fmla="*/ 1 h 182"/>
                      <a:gd name="T10" fmla="*/ 1 w 281"/>
                      <a:gd name="T11" fmla="*/ 1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12" name="Group 135">
              <a:extLst>
                <a:ext uri="{FF2B5EF4-FFF2-40B4-BE49-F238E27FC236}">
                  <a16:creationId xmlns:a16="http://schemas.microsoft.com/office/drawing/2014/main" id="{9F4CDD6F-E6F3-2604-09EE-C2139D3A7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3" name="Oval 136">
                <a:extLst>
                  <a:ext uri="{FF2B5EF4-FFF2-40B4-BE49-F238E27FC236}">
                    <a16:creationId xmlns:a16="http://schemas.microsoft.com/office/drawing/2014/main" id="{4CFC1297-BB6C-2988-65AD-3A984897D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51A2CA"/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7">
                <a:extLst>
                  <a:ext uri="{FF2B5EF4-FFF2-40B4-BE49-F238E27FC236}">
                    <a16:creationId xmlns:a16="http://schemas.microsoft.com/office/drawing/2014/main" id="{CE5851CD-8A3B-1713-710C-FD4609466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38">
                <a:extLst>
                  <a:ext uri="{FF2B5EF4-FFF2-40B4-BE49-F238E27FC236}">
                    <a16:creationId xmlns:a16="http://schemas.microsoft.com/office/drawing/2014/main" id="{28D1D2FF-0B3D-F067-0D4C-06DED26E6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39">
                <a:extLst>
                  <a:ext uri="{FF2B5EF4-FFF2-40B4-BE49-F238E27FC236}">
                    <a16:creationId xmlns:a16="http://schemas.microsoft.com/office/drawing/2014/main" id="{BC01C44B-E551-DD81-DDE2-257E98A01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40">
                <a:extLst>
                  <a:ext uri="{FF2B5EF4-FFF2-40B4-BE49-F238E27FC236}">
                    <a16:creationId xmlns:a16="http://schemas.microsoft.com/office/drawing/2014/main" id="{739F1E6C-E20C-D964-0A3E-63F0279AC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41">
                <a:extLst>
                  <a:ext uri="{FF2B5EF4-FFF2-40B4-BE49-F238E27FC236}">
                    <a16:creationId xmlns:a16="http://schemas.microsoft.com/office/drawing/2014/main" id="{9F1ADB08-95B3-7E31-BD41-B7659B2E4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42">
                <a:extLst>
                  <a:ext uri="{FF2B5EF4-FFF2-40B4-BE49-F238E27FC236}">
                    <a16:creationId xmlns:a16="http://schemas.microsoft.com/office/drawing/2014/main" id="{E3536B90-6173-BD44-622C-0C9A74645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143">
                <a:extLst>
                  <a:ext uri="{FF2B5EF4-FFF2-40B4-BE49-F238E27FC236}">
                    <a16:creationId xmlns:a16="http://schemas.microsoft.com/office/drawing/2014/main" id="{8662616B-D19D-6030-B5F1-D8EAE186E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144">
                <a:extLst>
                  <a:ext uri="{FF2B5EF4-FFF2-40B4-BE49-F238E27FC236}">
                    <a16:creationId xmlns:a16="http://schemas.microsoft.com/office/drawing/2014/main" id="{59397CBD-EC81-31F5-8EB3-E85F091EB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0" name="Text Box 165">
            <a:extLst>
              <a:ext uri="{FF2B5EF4-FFF2-40B4-BE49-F238E27FC236}">
                <a16:creationId xmlns:a16="http://schemas.microsoft.com/office/drawing/2014/main" id="{1B9110D9-ABE0-42ED-934B-51997F53D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348333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66">
            <a:extLst>
              <a:ext uri="{FF2B5EF4-FFF2-40B4-BE49-F238E27FC236}">
                <a16:creationId xmlns:a16="http://schemas.microsoft.com/office/drawing/2014/main" id="{28D16F4D-5B52-AB41-DE2C-6CA254FF3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8333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67">
            <a:extLst>
              <a:ext uri="{FF2B5EF4-FFF2-40B4-BE49-F238E27FC236}">
                <a16:creationId xmlns:a16="http://schemas.microsoft.com/office/drawing/2014/main" id="{69EA6F27-9E53-D8DE-E7C8-2F615A66F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8333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68">
            <a:extLst>
              <a:ext uri="{FF2B5EF4-FFF2-40B4-BE49-F238E27FC236}">
                <a16:creationId xmlns:a16="http://schemas.microsoft.com/office/drawing/2014/main" id="{5F2E4924-CACA-1515-5ADD-848090004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8333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69">
            <a:extLst>
              <a:ext uri="{FF2B5EF4-FFF2-40B4-BE49-F238E27FC236}">
                <a16:creationId xmlns:a16="http://schemas.microsoft.com/office/drawing/2014/main" id="{1ACE9EA6-1E37-F4A2-032D-C1F0ACEE3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8333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70">
            <a:extLst>
              <a:ext uri="{FF2B5EF4-FFF2-40B4-BE49-F238E27FC236}">
                <a16:creationId xmlns:a16="http://schemas.microsoft.com/office/drawing/2014/main" id="{5AB74314-103A-3EC5-2DB0-FBEE660B5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348333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71">
            <a:extLst>
              <a:ext uri="{FF2B5EF4-FFF2-40B4-BE49-F238E27FC236}">
                <a16:creationId xmlns:a16="http://schemas.microsoft.com/office/drawing/2014/main" id="{BB04392C-A6E9-AAEA-4B25-03C178C79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8333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72">
            <a:extLst>
              <a:ext uri="{FF2B5EF4-FFF2-40B4-BE49-F238E27FC236}">
                <a16:creationId xmlns:a16="http://schemas.microsoft.com/office/drawing/2014/main" id="{6FF1388E-6B5A-0D91-29CD-F9E882BCB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348333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73">
            <a:extLst>
              <a:ext uri="{FF2B5EF4-FFF2-40B4-BE49-F238E27FC236}">
                <a16:creationId xmlns:a16="http://schemas.microsoft.com/office/drawing/2014/main" id="{C524864B-4B49-351C-9096-80CC408F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8333"/>
            <a:ext cx="12430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74">
            <a:extLst>
              <a:ext uri="{FF2B5EF4-FFF2-40B4-BE49-F238E27FC236}">
                <a16:creationId xmlns:a16="http://schemas.microsoft.com/office/drawing/2014/main" id="{890438D7-B9BF-6062-E975-B329AD189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348333"/>
            <a:ext cx="1243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3AD3A20C-932D-55EE-BE59-84C4C5E46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643733"/>
            <a:ext cx="838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60" tIns="46679" rIns="93360" bIns="4667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vi-VN" altLang="vi-VN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75">
            <a:extLst>
              <a:ext uri="{FF2B5EF4-FFF2-40B4-BE49-F238E27FC236}">
                <a16:creationId xmlns:a16="http://schemas.microsoft.com/office/drawing/2014/main" id="{C2061F34-B6F9-B3C4-30DC-0FD78DE26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426121"/>
            <a:ext cx="908050" cy="696912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80633" tIns="40317" rIns="80633" bIns="4031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altLang="vi-VN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3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685D653-778C-DDD2-5ADC-E27A642E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89A70F-EA3B-0A1A-9EF8-A7C0B0182CBA}"/>
              </a:ext>
            </a:extLst>
          </p:cNvPr>
          <p:cNvSpPr txBox="1"/>
          <p:nvPr/>
        </p:nvSpPr>
        <p:spPr>
          <a:xfrm>
            <a:off x="6497098" y="6211669"/>
            <a:ext cx="507860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 nhà Thomas Jefferson</a:t>
            </a:r>
          </a:p>
        </p:txBody>
      </p:sp>
    </p:spTree>
    <p:extLst>
      <p:ext uri="{BB962C8B-B14F-4D97-AF65-F5344CB8AC3E}">
        <p14:creationId xmlns:p14="http://schemas.microsoft.com/office/powerpoint/2010/main" val="270611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361</Words>
  <Application>Microsoft Office PowerPoint</Application>
  <PresentationFormat>Widescreen</PresentationFormat>
  <Paragraphs>54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</vt:lpstr>
      <vt:lpstr>Times New Roman</vt:lpstr>
      <vt:lpstr>VNI-Times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Lương Quốc Phương</cp:lastModifiedBy>
  <cp:revision>53</cp:revision>
  <dcterms:created xsi:type="dcterms:W3CDTF">2023-08-18T00:26:06Z</dcterms:created>
  <dcterms:modified xsi:type="dcterms:W3CDTF">2024-10-13T09:47:57Z</dcterms:modified>
</cp:coreProperties>
</file>