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2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00" r:id="rId4"/>
  </p:sldMasterIdLst>
  <p:notesMasterIdLst>
    <p:notesMasterId r:id="rId29"/>
  </p:notesMasterIdLst>
  <p:sldIdLst>
    <p:sldId id="375" r:id="rId5"/>
    <p:sldId id="305" r:id="rId6"/>
    <p:sldId id="304" r:id="rId7"/>
    <p:sldId id="307" r:id="rId8"/>
    <p:sldId id="310" r:id="rId9"/>
    <p:sldId id="311" r:id="rId10"/>
    <p:sldId id="374" r:id="rId11"/>
    <p:sldId id="376" r:id="rId12"/>
    <p:sldId id="383" r:id="rId13"/>
    <p:sldId id="371" r:id="rId14"/>
    <p:sldId id="377" r:id="rId15"/>
    <p:sldId id="378" r:id="rId16"/>
    <p:sldId id="633" r:id="rId17"/>
    <p:sldId id="634" r:id="rId18"/>
    <p:sldId id="635" r:id="rId19"/>
    <p:sldId id="636" r:id="rId20"/>
    <p:sldId id="628" r:id="rId21"/>
    <p:sldId id="256" r:id="rId22"/>
    <p:sldId id="258" r:id="rId23"/>
    <p:sldId id="257" r:id="rId24"/>
    <p:sldId id="259" r:id="rId25"/>
    <p:sldId id="260" r:id="rId26"/>
    <p:sldId id="261" r:id="rId27"/>
    <p:sldId id="296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3BC3"/>
    <a:srgbClr val="BBE1EA"/>
    <a:srgbClr val="FFF8FF"/>
    <a:srgbClr val="2C9AC6"/>
    <a:srgbClr val="39A7D3"/>
    <a:srgbClr val="5DB7DB"/>
    <a:srgbClr val="FEF5EF"/>
    <a:srgbClr val="EB6C15"/>
    <a:srgbClr val="BCBEF1"/>
    <a:srgbClr val="72B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95" autoAdjust="0"/>
    <p:restoredTop sz="93842" autoAdjust="0"/>
  </p:normalViewPr>
  <p:slideViewPr>
    <p:cSldViewPr snapToGrid="0">
      <p:cViewPr>
        <p:scale>
          <a:sx n="20" d="100"/>
          <a:sy n="20" d="100"/>
        </p:scale>
        <p:origin x="2032" y="9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FC7BCF-8C06-4ED0-94FD-9FED0BBBA794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SG"/>
        </a:p>
      </dgm:t>
    </dgm:pt>
    <dgm:pt modelId="{BD3B01AE-0A04-4835-8F2E-5211E4A7EED4}">
      <dgm:prSet phldrT="[Text]" custT="1"/>
      <dgm:spPr/>
      <dgm:t>
        <a:bodyPr/>
        <a:lstStyle/>
        <a:p>
          <a:r>
            <a:rPr lang="en-SG" sz="1350">
              <a:latin typeface="Times New Roman" pitchFamily="18" charset="0"/>
              <a:ea typeface="Tahoma" pitchFamily="34" charset="0"/>
              <a:cs typeface="Times New Roman" pitchFamily="18" charset="0"/>
            </a:rPr>
            <a:t>Từ thế kỉ XVII, chúa Nguyễn cho lập đội (1)..., sau lập thêm đội (2)...</a:t>
          </a:r>
        </a:p>
      </dgm:t>
    </dgm:pt>
    <dgm:pt modelId="{EDB3582C-5318-4BB4-8A2E-BF5A4FCA3130}" type="parTrans" cxnId="{B63568AE-1F01-4734-82BF-B8FEFF8A4233}">
      <dgm:prSet/>
      <dgm:spPr/>
      <dgm:t>
        <a:bodyPr/>
        <a:lstStyle/>
        <a:p>
          <a:endParaRPr lang="en-SG"/>
        </a:p>
      </dgm:t>
    </dgm:pt>
    <dgm:pt modelId="{24D6BA8C-55CA-4947-B0C0-67D1786BE89F}" type="sibTrans" cxnId="{B63568AE-1F01-4734-82BF-B8FEFF8A4233}">
      <dgm:prSet/>
      <dgm:spPr/>
      <dgm:t>
        <a:bodyPr/>
        <a:lstStyle/>
        <a:p>
          <a:endParaRPr lang="en-SG"/>
        </a:p>
      </dgm:t>
    </dgm:pt>
    <dgm:pt modelId="{57718FA2-93EC-42F4-B9C7-12EF99593C3E}">
      <dgm:prSet phldrT="[Text]" custT="1"/>
      <dgm:spPr/>
      <dgm:t>
        <a:bodyPr/>
        <a:lstStyle/>
        <a:p>
          <a:r>
            <a:rPr lang="en-SG" sz="1350">
              <a:latin typeface="Times New Roman" pitchFamily="18" charset="0"/>
              <a:ea typeface="Tahoma" pitchFamily="34" charset="0"/>
              <a:cs typeface="Times New Roman" pitchFamily="18" charset="0"/>
            </a:rPr>
            <a:t>Sang thế kỉ XIX, Triều Nguyễn tiếp tục thực hiện chủ quyền ở quần đảo Hoàng Sa và Trường Sa với các hoạt động: (3)...,(4)..., trồng cây, (5)...</a:t>
          </a:r>
        </a:p>
      </dgm:t>
    </dgm:pt>
    <dgm:pt modelId="{4EFE99D4-9A05-4670-8631-E8759E7BDC4F}" type="parTrans" cxnId="{32CB0224-06D4-4BC3-801F-68AA8A063D11}">
      <dgm:prSet/>
      <dgm:spPr/>
      <dgm:t>
        <a:bodyPr/>
        <a:lstStyle/>
        <a:p>
          <a:endParaRPr lang="en-SG"/>
        </a:p>
      </dgm:t>
    </dgm:pt>
    <dgm:pt modelId="{C2F93434-1D19-40B2-ABE9-0D4E222706A2}" type="sibTrans" cxnId="{32CB0224-06D4-4BC3-801F-68AA8A063D11}">
      <dgm:prSet/>
      <dgm:spPr/>
      <dgm:t>
        <a:bodyPr/>
        <a:lstStyle/>
        <a:p>
          <a:endParaRPr lang="en-SG"/>
        </a:p>
      </dgm:t>
    </dgm:pt>
    <dgm:pt modelId="{5553163A-27C5-4110-B531-3E43849CD42B}">
      <dgm:prSet phldrT="[Text]" custT="1"/>
      <dgm:spPr/>
      <dgm:t>
        <a:bodyPr/>
        <a:lstStyle/>
        <a:p>
          <a:r>
            <a:rPr lang="en-SG" sz="1350">
              <a:latin typeface="Times New Roman" pitchFamily="18" charset="0"/>
              <a:ea typeface="Tahoma" pitchFamily="34" charset="0"/>
              <a:cs typeface="Times New Roman" pitchFamily="18" charset="0"/>
            </a:rPr>
            <a:t>Dưới thời Pháp thuộc, người Pháp cho xây dựng bia chủ quyền, (6)...ở quần đảo Hoàng Sa và Trường Sa. </a:t>
          </a:r>
        </a:p>
      </dgm:t>
    </dgm:pt>
    <dgm:pt modelId="{EFC43A94-BED0-49B1-83CF-7BD6617DDA6B}" type="parTrans" cxnId="{B1A22F59-9261-407D-AE84-80E016ADC8BB}">
      <dgm:prSet/>
      <dgm:spPr/>
      <dgm:t>
        <a:bodyPr/>
        <a:lstStyle/>
        <a:p>
          <a:endParaRPr lang="en-SG"/>
        </a:p>
      </dgm:t>
    </dgm:pt>
    <dgm:pt modelId="{3A36D136-4A0A-4AB0-A5CD-80B97B221A4B}" type="sibTrans" cxnId="{B1A22F59-9261-407D-AE84-80E016ADC8BB}">
      <dgm:prSet/>
      <dgm:spPr/>
      <dgm:t>
        <a:bodyPr/>
        <a:lstStyle/>
        <a:p>
          <a:endParaRPr lang="en-SG"/>
        </a:p>
      </dgm:t>
    </dgm:pt>
    <dgm:pt modelId="{82113BC8-744F-4166-A9A5-D1493D4217C9}">
      <dgm:prSet phldrT="[Text]" custT="1"/>
      <dgm:spPr/>
      <dgm:t>
        <a:bodyPr/>
        <a:lstStyle/>
        <a:p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Hiện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nay,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Nhà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nước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Việt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Nam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tiếp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tục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thực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thi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các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biện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pháp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toàn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diện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nhằm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bảo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vệ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chủ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quyền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,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các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quyền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và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lợi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ích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hợp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pháp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của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Việt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Nam ở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Biển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Đông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như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: (7)... </a:t>
          </a:r>
          <a:r>
            <a:rPr lang="en-SG" sz="135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năm</a:t>
          </a:r>
          <a:r>
            <a:rPr lang="en-SG" sz="135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1982...</a:t>
          </a:r>
        </a:p>
      </dgm:t>
    </dgm:pt>
    <dgm:pt modelId="{3E6C5B5D-CCDE-4991-AE00-76DC5DFB4DD4}" type="parTrans" cxnId="{B001CC58-2CB8-4E3B-9D8F-630035A22431}">
      <dgm:prSet/>
      <dgm:spPr/>
      <dgm:t>
        <a:bodyPr/>
        <a:lstStyle/>
        <a:p>
          <a:endParaRPr lang="en-SG"/>
        </a:p>
      </dgm:t>
    </dgm:pt>
    <dgm:pt modelId="{BB62C139-EDBD-40B1-82BE-70E0828CBDEE}" type="sibTrans" cxnId="{B001CC58-2CB8-4E3B-9D8F-630035A22431}">
      <dgm:prSet/>
      <dgm:spPr>
        <a:solidFill>
          <a:schemeClr val="bg1"/>
        </a:solidFill>
      </dgm:spPr>
      <dgm:t>
        <a:bodyPr/>
        <a:lstStyle/>
        <a:p>
          <a:endParaRPr lang="en-SG"/>
        </a:p>
      </dgm:t>
    </dgm:pt>
    <dgm:pt modelId="{2B88F044-87D9-4128-A567-6A4F60E82EE7}" type="pres">
      <dgm:prSet presAssocID="{F5FC7BCF-8C06-4ED0-94FD-9FED0BBBA79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4BB952-3329-483D-A615-E913E3D631AF}" type="pres">
      <dgm:prSet presAssocID="{BD3B01AE-0A04-4835-8F2E-5211E4A7EED4}" presName="node" presStyleLbl="node1" presStyleIdx="0" presStyleCnt="4" custScaleX="118749" custScaleY="120128" custRadScaleRad="162520" custRadScaleInc="81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D3A009-17E8-4F76-9DF8-6040C71E761A}" type="pres">
      <dgm:prSet presAssocID="{24D6BA8C-55CA-4947-B0C0-67D1786BE89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D58BEDD-A500-4BED-9DF0-EBF1EAEB0BDD}" type="pres">
      <dgm:prSet presAssocID="{24D6BA8C-55CA-4947-B0C0-67D1786BE89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F66D2B1-F2BA-487F-BD2B-45AD6C594D96}" type="pres">
      <dgm:prSet presAssocID="{57718FA2-93EC-42F4-B9C7-12EF99593C3E}" presName="node" presStyleLbl="node1" presStyleIdx="1" presStyleCnt="4" custScaleX="126851" custScaleY="221875" custRadScaleRad="101018" custRadScaleInc="-251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CA4C71-1953-42ED-821B-199BA7381C1D}" type="pres">
      <dgm:prSet presAssocID="{C2F93434-1D19-40B2-ABE9-0D4E222706A2}" presName="sibTrans" presStyleLbl="sibTrans2D1" presStyleIdx="1" presStyleCnt="4"/>
      <dgm:spPr/>
      <dgm:t>
        <a:bodyPr/>
        <a:lstStyle/>
        <a:p>
          <a:endParaRPr lang="en-US"/>
        </a:p>
      </dgm:t>
    </dgm:pt>
    <dgm:pt modelId="{1A1B17A8-6B1B-4DE0-8C18-F49866687CCB}" type="pres">
      <dgm:prSet presAssocID="{C2F93434-1D19-40B2-ABE9-0D4E222706A2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AB89449-AD18-40A8-8A49-E4EF78FC7DE6}" type="pres">
      <dgm:prSet presAssocID="{5553163A-27C5-4110-B531-3E43849CD42B}" presName="node" presStyleLbl="node1" presStyleIdx="2" presStyleCnt="4" custScaleX="147001" custScaleY="150217" custRadScaleRad="162462" custRadScaleInc="-7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B74717-1B89-45C9-BBC4-BC90BE3A8DAF}" type="pres">
      <dgm:prSet presAssocID="{3A36D136-4A0A-4AB0-A5CD-80B97B221A4B}" presName="sibTrans" presStyleLbl="sibTrans2D1" presStyleIdx="2" presStyleCnt="4"/>
      <dgm:spPr/>
      <dgm:t>
        <a:bodyPr/>
        <a:lstStyle/>
        <a:p>
          <a:endParaRPr lang="en-US"/>
        </a:p>
      </dgm:t>
    </dgm:pt>
    <dgm:pt modelId="{9109E82C-85C9-4A21-9AA7-698B4B22A79C}" type="pres">
      <dgm:prSet presAssocID="{3A36D136-4A0A-4AB0-A5CD-80B97B221A4B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A46C5FC-776E-4AB8-A89E-DCB902A343F2}" type="pres">
      <dgm:prSet presAssocID="{82113BC8-744F-4166-A9A5-D1493D4217C9}" presName="node" presStyleLbl="node1" presStyleIdx="3" presStyleCnt="4" custScaleX="144171" custScaleY="231109" custRadScaleRad="85810" custRadScaleInc="32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514271-82B0-474C-BD90-E5612A16D44A}" type="pres">
      <dgm:prSet presAssocID="{BB62C139-EDBD-40B1-82BE-70E0828CBDEE}" presName="sibTrans" presStyleLbl="sibTrans2D1" presStyleIdx="3" presStyleCnt="4" custLinFactX="-264470" custLinFactY="-100000" custLinFactNeighborX="-300000" custLinFactNeighborY="-172146"/>
      <dgm:spPr/>
      <dgm:t>
        <a:bodyPr/>
        <a:lstStyle/>
        <a:p>
          <a:endParaRPr lang="en-US"/>
        </a:p>
      </dgm:t>
    </dgm:pt>
    <dgm:pt modelId="{96009BEA-16BE-43CD-BC57-6C74D45244FE}" type="pres">
      <dgm:prSet presAssocID="{BB62C139-EDBD-40B1-82BE-70E0828CBDEE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2102814-8BA1-4865-9C73-F19748E23EB5}" type="presOf" srcId="{F5FC7BCF-8C06-4ED0-94FD-9FED0BBBA794}" destId="{2B88F044-87D9-4128-A567-6A4F60E82EE7}" srcOrd="0" destOrd="0" presId="urn:microsoft.com/office/officeart/2005/8/layout/cycle2"/>
    <dgm:cxn modelId="{09F3E31B-A87B-4F22-B56C-E4265073B7B9}" type="presOf" srcId="{BB62C139-EDBD-40B1-82BE-70E0828CBDEE}" destId="{89514271-82B0-474C-BD90-E5612A16D44A}" srcOrd="0" destOrd="0" presId="urn:microsoft.com/office/officeart/2005/8/layout/cycle2"/>
    <dgm:cxn modelId="{B1A22F59-9261-407D-AE84-80E016ADC8BB}" srcId="{F5FC7BCF-8C06-4ED0-94FD-9FED0BBBA794}" destId="{5553163A-27C5-4110-B531-3E43849CD42B}" srcOrd="2" destOrd="0" parTransId="{EFC43A94-BED0-49B1-83CF-7BD6617DDA6B}" sibTransId="{3A36D136-4A0A-4AB0-A5CD-80B97B221A4B}"/>
    <dgm:cxn modelId="{11CDDA0E-8A48-4F4D-A898-A2753D9665C5}" type="presOf" srcId="{3A36D136-4A0A-4AB0-A5CD-80B97B221A4B}" destId="{9109E82C-85C9-4A21-9AA7-698B4B22A79C}" srcOrd="1" destOrd="0" presId="urn:microsoft.com/office/officeart/2005/8/layout/cycle2"/>
    <dgm:cxn modelId="{2A4B28D1-1741-4E4C-BAA9-DF0C38081043}" type="presOf" srcId="{BD3B01AE-0A04-4835-8F2E-5211E4A7EED4}" destId="{244BB952-3329-483D-A615-E913E3D631AF}" srcOrd="0" destOrd="0" presId="urn:microsoft.com/office/officeart/2005/8/layout/cycle2"/>
    <dgm:cxn modelId="{B63568AE-1F01-4734-82BF-B8FEFF8A4233}" srcId="{F5FC7BCF-8C06-4ED0-94FD-9FED0BBBA794}" destId="{BD3B01AE-0A04-4835-8F2E-5211E4A7EED4}" srcOrd="0" destOrd="0" parTransId="{EDB3582C-5318-4BB4-8A2E-BF5A4FCA3130}" sibTransId="{24D6BA8C-55CA-4947-B0C0-67D1786BE89F}"/>
    <dgm:cxn modelId="{8FA6F754-35C2-4857-8D95-56E2C45B749E}" type="presOf" srcId="{24D6BA8C-55CA-4947-B0C0-67D1786BE89F}" destId="{AD58BEDD-A500-4BED-9DF0-EBF1EAEB0BDD}" srcOrd="1" destOrd="0" presId="urn:microsoft.com/office/officeart/2005/8/layout/cycle2"/>
    <dgm:cxn modelId="{32CB0224-06D4-4BC3-801F-68AA8A063D11}" srcId="{F5FC7BCF-8C06-4ED0-94FD-9FED0BBBA794}" destId="{57718FA2-93EC-42F4-B9C7-12EF99593C3E}" srcOrd="1" destOrd="0" parTransId="{4EFE99D4-9A05-4670-8631-E8759E7BDC4F}" sibTransId="{C2F93434-1D19-40B2-ABE9-0D4E222706A2}"/>
    <dgm:cxn modelId="{78D17953-165B-4BB2-B9B6-1E47998B7E14}" type="presOf" srcId="{5553163A-27C5-4110-B531-3E43849CD42B}" destId="{DAB89449-AD18-40A8-8A49-E4EF78FC7DE6}" srcOrd="0" destOrd="0" presId="urn:microsoft.com/office/officeart/2005/8/layout/cycle2"/>
    <dgm:cxn modelId="{E468262C-DCB9-4CA2-8C41-35252E37C36A}" type="presOf" srcId="{57718FA2-93EC-42F4-B9C7-12EF99593C3E}" destId="{3F66D2B1-F2BA-487F-BD2B-45AD6C594D96}" srcOrd="0" destOrd="0" presId="urn:microsoft.com/office/officeart/2005/8/layout/cycle2"/>
    <dgm:cxn modelId="{03178761-0C3D-46AB-BDB9-05E241FCBEE8}" type="presOf" srcId="{82113BC8-744F-4166-A9A5-D1493D4217C9}" destId="{0A46C5FC-776E-4AB8-A89E-DCB902A343F2}" srcOrd="0" destOrd="0" presId="urn:microsoft.com/office/officeart/2005/8/layout/cycle2"/>
    <dgm:cxn modelId="{E388A37F-5313-4A99-A1F3-53364DB08B6F}" type="presOf" srcId="{C2F93434-1D19-40B2-ABE9-0D4E222706A2}" destId="{63CA4C71-1953-42ED-821B-199BA7381C1D}" srcOrd="0" destOrd="0" presId="urn:microsoft.com/office/officeart/2005/8/layout/cycle2"/>
    <dgm:cxn modelId="{10239239-1485-4DD5-9A14-8E9AA26E4455}" type="presOf" srcId="{BB62C139-EDBD-40B1-82BE-70E0828CBDEE}" destId="{96009BEA-16BE-43CD-BC57-6C74D45244FE}" srcOrd="1" destOrd="0" presId="urn:microsoft.com/office/officeart/2005/8/layout/cycle2"/>
    <dgm:cxn modelId="{1572E045-01D1-4B70-977A-CBC3028FF44E}" type="presOf" srcId="{C2F93434-1D19-40B2-ABE9-0D4E222706A2}" destId="{1A1B17A8-6B1B-4DE0-8C18-F49866687CCB}" srcOrd="1" destOrd="0" presId="urn:microsoft.com/office/officeart/2005/8/layout/cycle2"/>
    <dgm:cxn modelId="{B001CC58-2CB8-4E3B-9D8F-630035A22431}" srcId="{F5FC7BCF-8C06-4ED0-94FD-9FED0BBBA794}" destId="{82113BC8-744F-4166-A9A5-D1493D4217C9}" srcOrd="3" destOrd="0" parTransId="{3E6C5B5D-CCDE-4991-AE00-76DC5DFB4DD4}" sibTransId="{BB62C139-EDBD-40B1-82BE-70E0828CBDEE}"/>
    <dgm:cxn modelId="{3710B482-A9DA-4049-8E0D-9749D1387AFE}" type="presOf" srcId="{3A36D136-4A0A-4AB0-A5CD-80B97B221A4B}" destId="{21B74717-1B89-45C9-BBC4-BC90BE3A8DAF}" srcOrd="0" destOrd="0" presId="urn:microsoft.com/office/officeart/2005/8/layout/cycle2"/>
    <dgm:cxn modelId="{AA133C9C-34AB-4297-8EC6-4A12111AE5B5}" type="presOf" srcId="{24D6BA8C-55CA-4947-B0C0-67D1786BE89F}" destId="{94D3A009-17E8-4F76-9DF8-6040C71E761A}" srcOrd="0" destOrd="0" presId="urn:microsoft.com/office/officeart/2005/8/layout/cycle2"/>
    <dgm:cxn modelId="{08F24B81-E491-4C05-9600-5F28A679330A}" type="presParOf" srcId="{2B88F044-87D9-4128-A567-6A4F60E82EE7}" destId="{244BB952-3329-483D-A615-E913E3D631AF}" srcOrd="0" destOrd="0" presId="urn:microsoft.com/office/officeart/2005/8/layout/cycle2"/>
    <dgm:cxn modelId="{757F89D3-E8A2-441B-B5FE-22620129C823}" type="presParOf" srcId="{2B88F044-87D9-4128-A567-6A4F60E82EE7}" destId="{94D3A009-17E8-4F76-9DF8-6040C71E761A}" srcOrd="1" destOrd="0" presId="urn:microsoft.com/office/officeart/2005/8/layout/cycle2"/>
    <dgm:cxn modelId="{DBAEC146-6E6B-4660-8F90-EBE249FBADEE}" type="presParOf" srcId="{94D3A009-17E8-4F76-9DF8-6040C71E761A}" destId="{AD58BEDD-A500-4BED-9DF0-EBF1EAEB0BDD}" srcOrd="0" destOrd="0" presId="urn:microsoft.com/office/officeart/2005/8/layout/cycle2"/>
    <dgm:cxn modelId="{9DBA31FB-98C9-4443-85A5-A01A9DE51E40}" type="presParOf" srcId="{2B88F044-87D9-4128-A567-6A4F60E82EE7}" destId="{3F66D2B1-F2BA-487F-BD2B-45AD6C594D96}" srcOrd="2" destOrd="0" presId="urn:microsoft.com/office/officeart/2005/8/layout/cycle2"/>
    <dgm:cxn modelId="{6F9223BC-362E-44F2-AE2A-567AE174F3CA}" type="presParOf" srcId="{2B88F044-87D9-4128-A567-6A4F60E82EE7}" destId="{63CA4C71-1953-42ED-821B-199BA7381C1D}" srcOrd="3" destOrd="0" presId="urn:microsoft.com/office/officeart/2005/8/layout/cycle2"/>
    <dgm:cxn modelId="{DCC92F3B-5D60-4513-A127-ECEA70919D39}" type="presParOf" srcId="{63CA4C71-1953-42ED-821B-199BA7381C1D}" destId="{1A1B17A8-6B1B-4DE0-8C18-F49866687CCB}" srcOrd="0" destOrd="0" presId="urn:microsoft.com/office/officeart/2005/8/layout/cycle2"/>
    <dgm:cxn modelId="{BB15EC92-4F5F-4D7A-8EC2-B24913A22DAE}" type="presParOf" srcId="{2B88F044-87D9-4128-A567-6A4F60E82EE7}" destId="{DAB89449-AD18-40A8-8A49-E4EF78FC7DE6}" srcOrd="4" destOrd="0" presId="urn:microsoft.com/office/officeart/2005/8/layout/cycle2"/>
    <dgm:cxn modelId="{542E591B-00A8-45DE-9009-FBC79FA45F6E}" type="presParOf" srcId="{2B88F044-87D9-4128-A567-6A4F60E82EE7}" destId="{21B74717-1B89-45C9-BBC4-BC90BE3A8DAF}" srcOrd="5" destOrd="0" presId="urn:microsoft.com/office/officeart/2005/8/layout/cycle2"/>
    <dgm:cxn modelId="{605D7333-5410-46D0-A6CC-305EED9CA069}" type="presParOf" srcId="{21B74717-1B89-45C9-BBC4-BC90BE3A8DAF}" destId="{9109E82C-85C9-4A21-9AA7-698B4B22A79C}" srcOrd="0" destOrd="0" presId="urn:microsoft.com/office/officeart/2005/8/layout/cycle2"/>
    <dgm:cxn modelId="{B7A689C6-A78B-4137-9F0F-EFCE822FA337}" type="presParOf" srcId="{2B88F044-87D9-4128-A567-6A4F60E82EE7}" destId="{0A46C5FC-776E-4AB8-A89E-DCB902A343F2}" srcOrd="6" destOrd="0" presId="urn:microsoft.com/office/officeart/2005/8/layout/cycle2"/>
    <dgm:cxn modelId="{370D8B84-FA59-4D1C-93D5-F3FAEDC508C2}" type="presParOf" srcId="{2B88F044-87D9-4128-A567-6A4F60E82EE7}" destId="{89514271-82B0-474C-BD90-E5612A16D44A}" srcOrd="7" destOrd="0" presId="urn:microsoft.com/office/officeart/2005/8/layout/cycle2"/>
    <dgm:cxn modelId="{E17AEAA6-8079-4765-9387-A236DDC2626D}" type="presParOf" srcId="{89514271-82B0-474C-BD90-E5612A16D44A}" destId="{96009BEA-16BE-43CD-BC57-6C74D45244F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BB952-3329-483D-A615-E913E3D631AF}">
      <dsp:nvSpPr>
        <dsp:cNvPr id="0" name=""/>
        <dsp:cNvSpPr/>
      </dsp:nvSpPr>
      <dsp:spPr>
        <a:xfrm>
          <a:off x="1329848" y="102"/>
          <a:ext cx="1409107" cy="14254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135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Từ thế kỉ XVII, chúa Nguyễn cho lập đội (1)..., sau lập thêm đội (2)...</a:t>
          </a:r>
        </a:p>
      </dsp:txBody>
      <dsp:txXfrm>
        <a:off x="1536207" y="208857"/>
        <a:ext cx="996389" cy="1007960"/>
      </dsp:txXfrm>
    </dsp:sp>
    <dsp:sp modelId="{94D3A009-17E8-4F76-9DF8-6040C71E761A}">
      <dsp:nvSpPr>
        <dsp:cNvPr id="0" name=""/>
        <dsp:cNvSpPr/>
      </dsp:nvSpPr>
      <dsp:spPr>
        <a:xfrm rot="3485154">
          <a:off x="2406930" y="1260704"/>
          <a:ext cx="186768" cy="4004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SG" sz="1700" kern="1200"/>
        </a:p>
      </dsp:txBody>
      <dsp:txXfrm>
        <a:off x="2420135" y="1317021"/>
        <a:ext cx="130738" cy="240292"/>
      </dsp:txXfrm>
    </dsp:sp>
    <dsp:sp modelId="{3F66D2B1-F2BA-487F-BD2B-45AD6C594D96}">
      <dsp:nvSpPr>
        <dsp:cNvPr id="0" name=""/>
        <dsp:cNvSpPr/>
      </dsp:nvSpPr>
      <dsp:spPr>
        <a:xfrm>
          <a:off x="2398060" y="1188823"/>
          <a:ext cx="1505247" cy="26328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135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Sang thế kỉ XIX, Triều Nguyễn tiếp tục thực hiện chủ quyền ở quần đảo Hoàng Sa và Trường Sa với các hoạt động: (3)...,(4)..., trồng cây, (5)...</a:t>
          </a:r>
        </a:p>
      </dsp:txBody>
      <dsp:txXfrm>
        <a:off x="2618498" y="1574392"/>
        <a:ext cx="1064371" cy="1861689"/>
      </dsp:txXfrm>
    </dsp:sp>
    <dsp:sp modelId="{63CA4C71-1953-42ED-821B-199BA7381C1D}">
      <dsp:nvSpPr>
        <dsp:cNvPr id="0" name=""/>
        <dsp:cNvSpPr/>
      </dsp:nvSpPr>
      <dsp:spPr>
        <a:xfrm rot="6973103">
          <a:off x="2393689" y="3543721"/>
          <a:ext cx="293944" cy="4004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SG" sz="1700" kern="1200"/>
        </a:p>
      </dsp:txBody>
      <dsp:txXfrm rot="10800000">
        <a:off x="2457260" y="3584263"/>
        <a:ext cx="205761" cy="240292"/>
      </dsp:txXfrm>
    </dsp:sp>
    <dsp:sp modelId="{DAB89449-AD18-40A8-8A49-E4EF78FC7DE6}">
      <dsp:nvSpPr>
        <dsp:cNvPr id="0" name=""/>
        <dsp:cNvSpPr/>
      </dsp:nvSpPr>
      <dsp:spPr>
        <a:xfrm>
          <a:off x="1150234" y="3905078"/>
          <a:ext cx="1744352" cy="17825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135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Dưới thời Pháp thuộc, người Pháp cho xây dựng bia chủ quyền, (6)...ở quần đảo Hoàng Sa và Trường Sa. </a:t>
          </a:r>
        </a:p>
      </dsp:txBody>
      <dsp:txXfrm>
        <a:off x="1405688" y="4166121"/>
        <a:ext cx="1233444" cy="1260428"/>
      </dsp:txXfrm>
    </dsp:sp>
    <dsp:sp modelId="{21B74717-1B89-45C9-BBC4-BC90BE3A8DAF}">
      <dsp:nvSpPr>
        <dsp:cNvPr id="0" name=""/>
        <dsp:cNvSpPr/>
      </dsp:nvSpPr>
      <dsp:spPr>
        <a:xfrm rot="14598426">
          <a:off x="1378183" y="3582916"/>
          <a:ext cx="269619" cy="4004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SG" sz="1700" kern="1200"/>
        </a:p>
      </dsp:txBody>
      <dsp:txXfrm rot="10800000">
        <a:off x="1436793" y="3699146"/>
        <a:ext cx="188733" cy="240292"/>
      </dsp:txXfrm>
    </dsp:sp>
    <dsp:sp modelId="{0A46C5FC-776E-4AB8-A89E-DCB902A343F2}">
      <dsp:nvSpPr>
        <dsp:cNvPr id="0" name=""/>
        <dsp:cNvSpPr/>
      </dsp:nvSpPr>
      <dsp:spPr>
        <a:xfrm>
          <a:off x="3137" y="1110289"/>
          <a:ext cx="1710771" cy="27424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Hiện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nay,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Nhà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nước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Việt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Nam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tiếp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tục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thực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thi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các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biện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pháp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toàn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diện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nhằm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bảo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vệ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chủ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quyền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,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các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quyền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và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lợi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ích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hợp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pháp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của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Việt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Nam ở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Biển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Đông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như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: (7)... </a:t>
          </a:r>
          <a:r>
            <a:rPr lang="en-SG" sz="1350" kern="1200" dirty="0" err="1">
              <a:latin typeface="Times New Roman" pitchFamily="18" charset="0"/>
              <a:ea typeface="Tahoma" pitchFamily="34" charset="0"/>
              <a:cs typeface="Times New Roman" pitchFamily="18" charset="0"/>
            </a:rPr>
            <a:t>năm</a:t>
          </a:r>
          <a:r>
            <a:rPr lang="en-SG" sz="1350" kern="1200" dirty="0">
              <a:latin typeface="Times New Roman" pitchFamily="18" charset="0"/>
              <a:ea typeface="Tahoma" pitchFamily="34" charset="0"/>
              <a:cs typeface="Times New Roman" pitchFamily="18" charset="0"/>
            </a:rPr>
            <a:t> 1982...</a:t>
          </a:r>
        </a:p>
      </dsp:txBody>
      <dsp:txXfrm>
        <a:off x="253674" y="1511904"/>
        <a:ext cx="1209697" cy="1939170"/>
      </dsp:txXfrm>
    </dsp:sp>
    <dsp:sp modelId="{89514271-82B0-474C-BD90-E5612A16D44A}">
      <dsp:nvSpPr>
        <dsp:cNvPr id="0" name=""/>
        <dsp:cNvSpPr/>
      </dsp:nvSpPr>
      <dsp:spPr>
        <a:xfrm rot="18217065">
          <a:off x="624738" y="137183"/>
          <a:ext cx="152104" cy="400486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SG" sz="1700" kern="1200"/>
        </a:p>
      </dsp:txBody>
      <dsp:txXfrm>
        <a:off x="634922" y="236280"/>
        <a:ext cx="106473" cy="240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543B-50D6-49BC-9D11-22362738E59E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45193-9164-46A4-8EEC-A752B77F8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7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45193-9164-46A4-8EEC-A752B77F82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791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998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25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3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3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 -&gt;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biển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ta.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471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.</a:t>
            </a:r>
            <a:endParaRPr lang="en-US" altLang="zh-CN" dirty="0"/>
          </a:p>
          <a:p>
            <a:r>
              <a:rPr lang="en-US" altLang="zh-CN" dirty="0"/>
              <a:t>-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travel </a:t>
            </a:r>
            <a:r>
              <a:rPr lang="en-US" altLang="zh-CN" baseline="0" dirty="0" err="1"/>
              <a:t>bên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góc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lưu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45193-9164-46A4-8EEC-A752B77F82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83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45193-9164-46A4-8EEC-A752B77F82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88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7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CAB17-4845-4C74-910D-5FB75825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24EB39-8DE9-4E1D-AAC5-8822C9C87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619A85-AC21-4A02-AD01-37D7CE87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251C2D-25FF-40BE-80B5-8B4C4018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8B278F-3DEA-490C-9CAD-06FD8A9D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8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B596CC-7BDC-4294-AF76-D6FF43CA7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3B7253-E21C-479D-AE19-49C0A4C7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9CE7C0-9F69-4B91-92DA-81F6C821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DC51F-6A5D-4D38-B855-21FA2979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009530-BAA1-43F6-8014-E9A4E620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6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6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46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79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3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3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3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2E9A98-58AA-4DE6-8001-29D44853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BF7653-EF5E-426B-A804-DBF60EBF4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154B8B-7203-4CB2-B452-46C85FAA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5B8721-81E9-4585-9A57-74F5732E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D77C66-FACC-4585-A503-8A8A20C2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8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7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90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3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2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5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62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82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0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92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0268EE4-EBD5-4BE9-8385-0BADCF4C5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0122" r="30255" b="9877"/>
          <a:stretch/>
        </p:blipFill>
        <p:spPr>
          <a:xfrm rot="16200000">
            <a:off x="2666999" y="-2667003"/>
            <a:ext cx="6858004" cy="12192001"/>
          </a:xfrm>
          <a:prstGeom prst="rect">
            <a:avLst/>
          </a:prstGeom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25BAA237-EA73-4323-9186-65A332D3D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DABBEF21-4DF9-4710-8B00-775933AFE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54D32456-9219-4B8F-A2EF-800DA5BD4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F526B4D8-E028-4ADB-9EEB-FB5266C1BB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8A2C5B49-E93D-4D8A-BC05-E3BE73B55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A654F572-27EA-497D-9828-14657F485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069602EC-C33A-4589-BEF3-4B00FF47B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3D8C89B9-E996-41B9-892E-3E9F44CE2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FCFC13B8-CF41-4B5D-A94E-8ED2053A5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E6B8219A-3198-48ED-8618-C54B4F858B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CB88E456-8C19-4C01-8164-1B97240D9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34FB05DB-E779-4777-B4CF-55319AB64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5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2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05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22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70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4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39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33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B1D70-9BFD-436B-8F0B-D1563607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F54C16-0680-40A6-B25A-FC767B3B4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20AB3E-2871-42C3-A3FA-1B08D72E3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3FF7CF-9C30-4073-AC6D-BAF60D1D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80CDDE-AAFE-4879-B83C-C27AC15B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312D8-63D8-4000-B08E-07FF2E2C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09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6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86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42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60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4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7E638-BF9B-4062-BE26-0466B4C0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1573C3-31F7-4D61-8B89-0F4CA0BD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BAE128-187D-4DC7-BE2C-51DB98E46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A20118-231F-41FC-9128-82EED9C5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28F244-7DF0-4176-A283-7DB684B2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CEE06D0-8AB2-44FF-A01D-C599B1FC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E838C53-E257-45DD-81A2-1E44CEC7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13EF872-4C4B-4937-BDE9-267AA1B5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29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CF069-FA11-44DB-B295-5928B03C3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38DCC0-1C7B-4C0F-99C0-5C362808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E5B6CA-5489-4CF1-A06F-FA1D6B51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361FC-74F4-49B9-8904-F01769F3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05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897FEB-C037-4B94-A5DB-551470D7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9E76E7-8A95-4999-B41C-80CC0552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76953C-DCC2-4A8D-A58D-683CD471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0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F788A-C1B8-49B1-A896-E100993F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2A2547-5343-4AB7-9206-82C780A9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39E5BD-D950-4063-94BF-6E3EEB331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8236A9-62EB-4D13-B4F6-BB432805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1364B3-0A7C-4E69-9FE3-BE41425E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F2569A-56FC-4A61-A06E-5207D0FE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90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B6F7B-ED6E-46F6-BA06-E6A2418B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77F3917-8F70-445B-83AA-C6F136F56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06BBAF-200B-4C66-8079-A4B3D153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0C4386-B761-4FA2-BB2E-3E451CFE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C73C60-BC11-41AC-873C-A41CFB2E832E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CEC48A-AE56-4E5B-853D-42DECEDC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8B8922-FE68-45FB-8BED-64DFEB35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49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02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96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3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87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13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8.sv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openxmlformats.org/officeDocument/2006/relationships/image" Target="../media/image66.png"/><Relationship Id="rId2" Type="http://schemas.openxmlformats.org/officeDocument/2006/relationships/audio" Target="../media/media1.mp3"/><Relationship Id="rId16" Type="http://schemas.openxmlformats.org/officeDocument/2006/relationships/image" Target="../media/image65.png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66.svg"/><Relationship Id="rId5" Type="http://schemas.openxmlformats.org/officeDocument/2006/relationships/image" Target="../media/image57.gif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4.svg"/><Relationship Id="rId1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60.png"/><Relationship Id="rId18" Type="http://schemas.openxmlformats.org/officeDocument/2006/relationships/slide" Target="slide23.xml"/><Relationship Id="rId3" Type="http://schemas.openxmlformats.org/officeDocument/2006/relationships/image" Target="../media/image56.jpeg"/><Relationship Id="rId21" Type="http://schemas.openxmlformats.org/officeDocument/2006/relationships/image" Target="../media/image69.gif"/><Relationship Id="rId7" Type="http://schemas.microsoft.com/office/2007/relationships/hdphoto" Target="../media/hdphoto1.wdp"/><Relationship Id="rId12" Type="http://schemas.openxmlformats.org/officeDocument/2006/relationships/slide" Target="slide21.xml"/><Relationship Id="rId17" Type="http://schemas.openxmlformats.org/officeDocument/2006/relationships/image" Target="../media/image66.svg"/><Relationship Id="rId2" Type="http://schemas.openxmlformats.org/officeDocument/2006/relationships/audio" Target="../media/audio2.wav"/><Relationship Id="rId16" Type="http://schemas.openxmlformats.org/officeDocument/2006/relationships/image" Target="../media/image61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11" Type="http://schemas.openxmlformats.org/officeDocument/2006/relationships/image" Target="../media/image59.png"/><Relationship Id="rId5" Type="http://schemas.openxmlformats.org/officeDocument/2006/relationships/image" Target="../media/image65.png"/><Relationship Id="rId15" Type="http://schemas.openxmlformats.org/officeDocument/2006/relationships/slide" Target="slide20.xml"/><Relationship Id="rId10" Type="http://schemas.openxmlformats.org/officeDocument/2006/relationships/slide" Target="slide22.xml"/><Relationship Id="rId19" Type="http://schemas.openxmlformats.org/officeDocument/2006/relationships/image" Target="../media/image68.png"/><Relationship Id="rId4" Type="http://schemas.openxmlformats.org/officeDocument/2006/relationships/image" Target="../media/image57.gif"/><Relationship Id="rId9" Type="http://schemas.openxmlformats.org/officeDocument/2006/relationships/image" Target="../media/image58.png"/><Relationship Id="rId14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0.sv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18" Type="http://schemas.microsoft.com/office/2007/relationships/hdphoto" Target="../media/hdphoto3.wdp"/><Relationship Id="rId3" Type="http://schemas.microsoft.com/office/2007/relationships/media" Target="../media/media3.mp3"/><Relationship Id="rId21" Type="http://schemas.openxmlformats.org/officeDocument/2006/relationships/image" Target="../media/image68.svg"/><Relationship Id="rId7" Type="http://schemas.openxmlformats.org/officeDocument/2006/relationships/image" Target="../media/image70.jpeg"/><Relationship Id="rId12" Type="http://schemas.openxmlformats.org/officeDocument/2006/relationships/image" Target="../media/image81.sv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85.svg"/><Relationship Id="rId20" Type="http://schemas.openxmlformats.org/officeDocument/2006/relationships/image" Target="../media/image62.png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5.png"/><Relationship Id="rId10" Type="http://schemas.openxmlformats.org/officeDocument/2006/relationships/image" Target="../media/image79.svg"/><Relationship Id="rId19" Type="http://schemas.openxmlformats.org/officeDocument/2006/relationships/slide" Target="slide19.xml"/><Relationship Id="rId4" Type="http://schemas.openxmlformats.org/officeDocument/2006/relationships/audio" Target="../media/media3.mp3"/><Relationship Id="rId9" Type="http://schemas.openxmlformats.org/officeDocument/2006/relationships/image" Target="../media/image72.png"/><Relationship Id="rId14" Type="http://schemas.openxmlformats.org/officeDocument/2006/relationships/image" Target="../media/image8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18" Type="http://schemas.microsoft.com/office/2007/relationships/hdphoto" Target="../media/hdphoto3.wdp"/><Relationship Id="rId3" Type="http://schemas.microsoft.com/office/2007/relationships/media" Target="../media/media3.mp3"/><Relationship Id="rId21" Type="http://schemas.openxmlformats.org/officeDocument/2006/relationships/image" Target="../media/image68.svg"/><Relationship Id="rId7" Type="http://schemas.openxmlformats.org/officeDocument/2006/relationships/image" Target="../media/image70.jpeg"/><Relationship Id="rId12" Type="http://schemas.openxmlformats.org/officeDocument/2006/relationships/image" Target="../media/image81.sv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85.svg"/><Relationship Id="rId20" Type="http://schemas.openxmlformats.org/officeDocument/2006/relationships/image" Target="../media/image62.png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5.png"/><Relationship Id="rId10" Type="http://schemas.openxmlformats.org/officeDocument/2006/relationships/image" Target="../media/image79.svg"/><Relationship Id="rId19" Type="http://schemas.openxmlformats.org/officeDocument/2006/relationships/slide" Target="slide19.xml"/><Relationship Id="rId4" Type="http://schemas.openxmlformats.org/officeDocument/2006/relationships/audio" Target="../media/media3.mp3"/><Relationship Id="rId9" Type="http://schemas.openxmlformats.org/officeDocument/2006/relationships/image" Target="../media/image77.png"/><Relationship Id="rId14" Type="http://schemas.openxmlformats.org/officeDocument/2006/relationships/image" Target="../media/image8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18" Type="http://schemas.microsoft.com/office/2007/relationships/hdphoto" Target="../media/hdphoto3.wdp"/><Relationship Id="rId3" Type="http://schemas.microsoft.com/office/2007/relationships/media" Target="../media/media3.mp3"/><Relationship Id="rId21" Type="http://schemas.openxmlformats.org/officeDocument/2006/relationships/image" Target="../media/image68.svg"/><Relationship Id="rId7" Type="http://schemas.openxmlformats.org/officeDocument/2006/relationships/image" Target="../media/image70.jpeg"/><Relationship Id="rId12" Type="http://schemas.openxmlformats.org/officeDocument/2006/relationships/image" Target="../media/image81.sv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85.svg"/><Relationship Id="rId20" Type="http://schemas.openxmlformats.org/officeDocument/2006/relationships/image" Target="../media/image62.png"/><Relationship Id="rId1" Type="http://schemas.microsoft.com/office/2007/relationships/media" Target="../media/media2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5.png"/><Relationship Id="rId10" Type="http://schemas.openxmlformats.org/officeDocument/2006/relationships/image" Target="../media/image79.svg"/><Relationship Id="rId19" Type="http://schemas.openxmlformats.org/officeDocument/2006/relationships/slide" Target="slide19.xml"/><Relationship Id="rId4" Type="http://schemas.openxmlformats.org/officeDocument/2006/relationships/audio" Target="../media/media3.mp3"/><Relationship Id="rId9" Type="http://schemas.openxmlformats.org/officeDocument/2006/relationships/image" Target="../media/image77.png"/><Relationship Id="rId14" Type="http://schemas.openxmlformats.org/officeDocument/2006/relationships/image" Target="../media/image8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18" Type="http://schemas.microsoft.com/office/2007/relationships/hdphoto" Target="../media/hdphoto3.wdp"/><Relationship Id="rId3" Type="http://schemas.microsoft.com/office/2007/relationships/media" Target="../media/media3.mp3"/><Relationship Id="rId21" Type="http://schemas.openxmlformats.org/officeDocument/2006/relationships/image" Target="../media/image68.svg"/><Relationship Id="rId7" Type="http://schemas.openxmlformats.org/officeDocument/2006/relationships/image" Target="../media/image70.jpeg"/><Relationship Id="rId12" Type="http://schemas.openxmlformats.org/officeDocument/2006/relationships/image" Target="../media/image81.sv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85.svg"/><Relationship Id="rId20" Type="http://schemas.openxmlformats.org/officeDocument/2006/relationships/image" Target="../media/image62.png"/><Relationship Id="rId1" Type="http://schemas.microsoft.com/office/2007/relationships/media" Target="../media/media2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5.png"/><Relationship Id="rId10" Type="http://schemas.openxmlformats.org/officeDocument/2006/relationships/image" Target="../media/image79.svg"/><Relationship Id="rId19" Type="http://schemas.openxmlformats.org/officeDocument/2006/relationships/slide" Target="slide19.xml"/><Relationship Id="rId4" Type="http://schemas.openxmlformats.org/officeDocument/2006/relationships/audio" Target="../media/media3.mp3"/><Relationship Id="rId9" Type="http://schemas.openxmlformats.org/officeDocument/2006/relationships/image" Target="../media/image77.png"/><Relationship Id="rId14" Type="http://schemas.openxmlformats.org/officeDocument/2006/relationships/image" Target="../media/image8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jpg"/><Relationship Id="rId18" Type="http://schemas.openxmlformats.org/officeDocument/2006/relationships/image" Target="../media/image29.jpeg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26.svg"/><Relationship Id="rId12" Type="http://schemas.openxmlformats.org/officeDocument/2006/relationships/image" Target="../media/image25.jpg"/><Relationship Id="rId17" Type="http://schemas.openxmlformats.org/officeDocument/2006/relationships/slide" Target="slide5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svg"/><Relationship Id="rId5" Type="http://schemas.openxmlformats.org/officeDocument/2006/relationships/slide" Target="slide7.xml"/><Relationship Id="rId15" Type="http://schemas.openxmlformats.org/officeDocument/2006/relationships/slide" Target="slide4.xml"/><Relationship Id="rId23" Type="http://schemas.openxmlformats.org/officeDocument/2006/relationships/image" Target="../media/image22.svg"/><Relationship Id="rId10" Type="http://schemas.openxmlformats.org/officeDocument/2006/relationships/image" Target="../media/image24.png"/><Relationship Id="rId19" Type="http://schemas.openxmlformats.org/officeDocument/2006/relationships/slide" Target="slide6.xml"/><Relationship Id="rId4" Type="http://schemas.openxmlformats.org/officeDocument/2006/relationships/image" Target="../media/image21.jpg"/><Relationship Id="rId9" Type="http://schemas.openxmlformats.org/officeDocument/2006/relationships/image" Target="../media/image28.svg"/><Relationship Id="rId14" Type="http://schemas.openxmlformats.org/officeDocument/2006/relationships/image" Target="../media/image27.jpg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13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D3052A5-9438-403C-9ADF-28FAB7967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508864" y="-667"/>
            <a:ext cx="16056717" cy="3200401"/>
          </a:xfrm>
          <a:prstGeom prst="rect">
            <a:avLst/>
          </a:prstGeom>
        </p:spPr>
      </p:pic>
      <p:pic>
        <p:nvPicPr>
          <p:cNvPr id="25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157">
            <a:extLst>
              <a:ext uri="{FF2B5EF4-FFF2-40B4-BE49-F238E27FC236}">
                <a16:creationId xmlns:a16="http://schemas.microsoft.com/office/drawing/2014/main" id="{685E083C-6706-47AA-A251-E4EBA0F0AB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629" y="3857026"/>
            <a:ext cx="2390203" cy="2832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C80EC-5157-EF03-DEE7-1BCAFEB9FA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2414" y="1759632"/>
            <a:ext cx="9894666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3629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2 -0.00232 C 0.05731 -0.00139 0.1003 -0.00139 0.14341 0.00023 C 0.1567 0.00069 0.16842 0.01597 0.18041 0.02477 C 0.19265 0.0338 0.17428 0.01968 0.18718 0.03218 C 0.18926 0.03449 0.19369 0.03727 0.19369 0.0375 C 0.20463 0.06088 0.19096 0.03287 0.2006 0.04699 C 0.20411 0.05231 0.20711 0.05903 0.21063 0.06435 C 0.21453 0.06991 0.21584 0.07847 0.21961 0.08403 C 0.22561 0.10301 0.21766 0.07986 0.22652 0.09653 C 0.22782 0.0993 0.2286 0.10347 0.22991 0.10625 C 0.23069 0.10856 0.23199 0.10949 0.23329 0.11134 C 0.23759 0.11991 0.24098 0.1331 0.24541 0.14097 C 0.25478 0.15694 0.26508 0.17245 0.27589 0.18287 C 0.2824 0.18912 0.28943 0.19143 0.29595 0.19514 C 0.34636 0.19421 0.39638 0.19421 0.44692 0.19282 C 0.45955 0.19236 0.47336 0.18125 0.48626 0.17801 C 0.49772 0.16921 0.50983 0.16366 0.52195 0.16065 C 0.53263 0.15301 0.52611 0.15625 0.54096 0.15324 C 0.54917 0.14745 0.55633 0.14305 0.5648 0.14097 C 0.57431 0.1338 0.58577 0.12917 0.59606 0.12616 C 0.60766 0.11343 0.61977 0.10393 0.6311 0.09143 C 0.63892 0.08287 0.64895 0.08287 0.65689 0.0743 C 0.66484 0.06528 0.67318 0.05671 0.68164 0.04954 C 0.69076 0.0419 0.70144 0.04005 0.71095 0.03472 C 0.78246 0.03565 0.85398 0.03565 0.92536 0.03727 C 0.93304 0.0375 0.9393 0.04768 0.94685 0.04954 C 0.96261 0.05347 0.97746 0.0625 0.9927 0.06921 C 0.99817 0.07708 1.00404 0.07917 1.0099 0.08403 C 1.02188 0.09398 1.03517 0.10116 1.04806 0.10393 C 1.05588 0.1081 1.06343 0.1118 1.07164 0.11366 C 1.08323 0.12014 1.07451 0.1162 1.0986 0.116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4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23E44A8C-9FBE-283A-AC91-A4B4AAF61737}"/>
              </a:ext>
            </a:extLst>
          </p:cNvPr>
          <p:cNvSpPr/>
          <p:nvPr/>
        </p:nvSpPr>
        <p:spPr>
          <a:xfrm>
            <a:off x="283124" y="152400"/>
            <a:ext cx="11625752" cy="6553199"/>
          </a:xfrm>
          <a:custGeom>
            <a:avLst/>
            <a:gdLst>
              <a:gd name="connsiteX0" fmla="*/ 0 w 11625752"/>
              <a:gd name="connsiteY0" fmla="*/ 642255 h 6440586"/>
              <a:gd name="connsiteX1" fmla="*/ 642255 w 11625752"/>
              <a:gd name="connsiteY1" fmla="*/ 0 h 6440586"/>
              <a:gd name="connsiteX2" fmla="*/ 10983497 w 11625752"/>
              <a:gd name="connsiteY2" fmla="*/ 0 h 6440586"/>
              <a:gd name="connsiteX3" fmla="*/ 11625752 w 11625752"/>
              <a:gd name="connsiteY3" fmla="*/ 642255 h 6440586"/>
              <a:gd name="connsiteX4" fmla="*/ 11625752 w 11625752"/>
              <a:gd name="connsiteY4" fmla="*/ 5798331 h 6440586"/>
              <a:gd name="connsiteX5" fmla="*/ 10983497 w 11625752"/>
              <a:gd name="connsiteY5" fmla="*/ 6440586 h 6440586"/>
              <a:gd name="connsiteX6" fmla="*/ 642255 w 11625752"/>
              <a:gd name="connsiteY6" fmla="*/ 6440586 h 6440586"/>
              <a:gd name="connsiteX7" fmla="*/ 0 w 11625752"/>
              <a:gd name="connsiteY7" fmla="*/ 5798331 h 6440586"/>
              <a:gd name="connsiteX8" fmla="*/ 0 w 11625752"/>
              <a:gd name="connsiteY8" fmla="*/ 642255 h 644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752" h="6440586" fill="none" extrusionOk="0">
                <a:moveTo>
                  <a:pt x="0" y="642255"/>
                </a:moveTo>
                <a:cubicBezTo>
                  <a:pt x="2114" y="344763"/>
                  <a:pt x="310553" y="38612"/>
                  <a:pt x="642255" y="0"/>
                </a:cubicBezTo>
                <a:cubicBezTo>
                  <a:pt x="2726150" y="72427"/>
                  <a:pt x="7807012" y="61419"/>
                  <a:pt x="10983497" y="0"/>
                </a:cubicBezTo>
                <a:cubicBezTo>
                  <a:pt x="11330092" y="-55851"/>
                  <a:pt x="11571036" y="270997"/>
                  <a:pt x="11625752" y="642255"/>
                </a:cubicBezTo>
                <a:cubicBezTo>
                  <a:pt x="11726628" y="1460979"/>
                  <a:pt x="11518439" y="4080469"/>
                  <a:pt x="11625752" y="5798331"/>
                </a:cubicBezTo>
                <a:cubicBezTo>
                  <a:pt x="11636321" y="6099399"/>
                  <a:pt x="11303671" y="6401873"/>
                  <a:pt x="10983497" y="6440586"/>
                </a:cubicBezTo>
                <a:cubicBezTo>
                  <a:pt x="9471163" y="6470413"/>
                  <a:pt x="1867330" y="6361280"/>
                  <a:pt x="642255" y="6440586"/>
                </a:cubicBezTo>
                <a:cubicBezTo>
                  <a:pt x="349798" y="6433549"/>
                  <a:pt x="-16080" y="6156219"/>
                  <a:pt x="0" y="5798331"/>
                </a:cubicBezTo>
                <a:cubicBezTo>
                  <a:pt x="50037" y="4606533"/>
                  <a:pt x="770" y="1926485"/>
                  <a:pt x="0" y="642255"/>
                </a:cubicBezTo>
                <a:close/>
              </a:path>
              <a:path w="11625752" h="6440586" stroke="0" extrusionOk="0">
                <a:moveTo>
                  <a:pt x="0" y="642255"/>
                </a:moveTo>
                <a:cubicBezTo>
                  <a:pt x="38772" y="298116"/>
                  <a:pt x="302969" y="32132"/>
                  <a:pt x="642255" y="0"/>
                </a:cubicBezTo>
                <a:cubicBezTo>
                  <a:pt x="4316112" y="123000"/>
                  <a:pt x="7252951" y="-96860"/>
                  <a:pt x="10983497" y="0"/>
                </a:cubicBezTo>
                <a:cubicBezTo>
                  <a:pt x="11334099" y="-3129"/>
                  <a:pt x="11642651" y="253477"/>
                  <a:pt x="11625752" y="642255"/>
                </a:cubicBezTo>
                <a:cubicBezTo>
                  <a:pt x="11628925" y="1374125"/>
                  <a:pt x="11720019" y="4065808"/>
                  <a:pt x="11625752" y="5798331"/>
                </a:cubicBezTo>
                <a:cubicBezTo>
                  <a:pt x="11586238" y="6167354"/>
                  <a:pt x="11305727" y="6435271"/>
                  <a:pt x="10983497" y="6440586"/>
                </a:cubicBezTo>
                <a:cubicBezTo>
                  <a:pt x="6937073" y="6279879"/>
                  <a:pt x="2680322" y="6480253"/>
                  <a:pt x="642255" y="6440586"/>
                </a:cubicBezTo>
                <a:cubicBezTo>
                  <a:pt x="259545" y="6434930"/>
                  <a:pt x="-53971" y="6128588"/>
                  <a:pt x="0" y="5798331"/>
                </a:cubicBezTo>
                <a:cubicBezTo>
                  <a:pt x="32216" y="4259268"/>
                  <a:pt x="57206" y="2367836"/>
                  <a:pt x="0" y="64225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625752"/>
                      <a:gd name="connsiteY0" fmla="*/ 653485 h 6553199"/>
                      <a:gd name="connsiteX1" fmla="*/ 653485 w 11625752"/>
                      <a:gd name="connsiteY1" fmla="*/ 0 h 6553199"/>
                      <a:gd name="connsiteX2" fmla="*/ 10972267 w 11625752"/>
                      <a:gd name="connsiteY2" fmla="*/ 0 h 6553199"/>
                      <a:gd name="connsiteX3" fmla="*/ 11625752 w 11625752"/>
                      <a:gd name="connsiteY3" fmla="*/ 653485 h 6553199"/>
                      <a:gd name="connsiteX4" fmla="*/ 11625752 w 11625752"/>
                      <a:gd name="connsiteY4" fmla="*/ 5899714 h 6553199"/>
                      <a:gd name="connsiteX5" fmla="*/ 10972267 w 11625752"/>
                      <a:gd name="connsiteY5" fmla="*/ 6553199 h 6553199"/>
                      <a:gd name="connsiteX6" fmla="*/ 653485 w 11625752"/>
                      <a:gd name="connsiteY6" fmla="*/ 6553199 h 6553199"/>
                      <a:gd name="connsiteX7" fmla="*/ 0 w 11625752"/>
                      <a:gd name="connsiteY7" fmla="*/ 5899714 h 6553199"/>
                      <a:gd name="connsiteX8" fmla="*/ 0 w 11625752"/>
                      <a:gd name="connsiteY8" fmla="*/ 653485 h 6553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752" h="6553199" fill="none" extrusionOk="0">
                        <a:moveTo>
                          <a:pt x="0" y="653485"/>
                        </a:moveTo>
                        <a:cubicBezTo>
                          <a:pt x="231" y="298823"/>
                          <a:pt x="327256" y="58205"/>
                          <a:pt x="653485" y="0"/>
                        </a:cubicBezTo>
                        <a:cubicBezTo>
                          <a:pt x="3651502" y="72427"/>
                          <a:pt x="7102402" y="61419"/>
                          <a:pt x="10972267" y="0"/>
                        </a:cubicBezTo>
                        <a:cubicBezTo>
                          <a:pt x="11326790" y="-43970"/>
                          <a:pt x="11608339" y="287308"/>
                          <a:pt x="11625752" y="653485"/>
                        </a:cubicBezTo>
                        <a:cubicBezTo>
                          <a:pt x="11726628" y="2959945"/>
                          <a:pt x="11518439" y="4841421"/>
                          <a:pt x="11625752" y="5899714"/>
                        </a:cubicBezTo>
                        <a:cubicBezTo>
                          <a:pt x="11630824" y="6234883"/>
                          <a:pt x="11307049" y="6523909"/>
                          <a:pt x="10972267" y="6553199"/>
                        </a:cubicBezTo>
                        <a:cubicBezTo>
                          <a:pt x="9326151" y="6583026"/>
                          <a:pt x="4180075" y="6473893"/>
                          <a:pt x="653485" y="6553199"/>
                        </a:cubicBezTo>
                        <a:cubicBezTo>
                          <a:pt x="330297" y="6548935"/>
                          <a:pt x="-18965" y="6264374"/>
                          <a:pt x="0" y="5899714"/>
                        </a:cubicBezTo>
                        <a:cubicBezTo>
                          <a:pt x="50037" y="5369965"/>
                          <a:pt x="770" y="1404255"/>
                          <a:pt x="0" y="653485"/>
                        </a:cubicBezTo>
                        <a:close/>
                      </a:path>
                      <a:path w="11625752" h="6553199" stroke="0" extrusionOk="0">
                        <a:moveTo>
                          <a:pt x="0" y="653485"/>
                        </a:moveTo>
                        <a:cubicBezTo>
                          <a:pt x="61642" y="309377"/>
                          <a:pt x="298688" y="12737"/>
                          <a:pt x="653485" y="0"/>
                        </a:cubicBezTo>
                        <a:cubicBezTo>
                          <a:pt x="4396968" y="123000"/>
                          <a:pt x="6391755" y="-96860"/>
                          <a:pt x="10972267" y="0"/>
                        </a:cubicBezTo>
                        <a:cubicBezTo>
                          <a:pt x="11328900" y="-3260"/>
                          <a:pt x="11635408" y="273108"/>
                          <a:pt x="11625752" y="653485"/>
                        </a:cubicBezTo>
                        <a:cubicBezTo>
                          <a:pt x="11628925" y="1480590"/>
                          <a:pt x="11720019" y="3600679"/>
                          <a:pt x="11625752" y="5899714"/>
                        </a:cubicBezTo>
                        <a:cubicBezTo>
                          <a:pt x="11619349" y="6262944"/>
                          <a:pt x="11282893" y="6544970"/>
                          <a:pt x="10972267" y="6553199"/>
                        </a:cubicBezTo>
                        <a:cubicBezTo>
                          <a:pt x="7533875" y="6392492"/>
                          <a:pt x="2536578" y="6592866"/>
                          <a:pt x="653485" y="6553199"/>
                        </a:cubicBezTo>
                        <a:cubicBezTo>
                          <a:pt x="270271" y="6548694"/>
                          <a:pt x="-13394" y="6254556"/>
                          <a:pt x="0" y="5899714"/>
                        </a:cubicBezTo>
                        <a:cubicBezTo>
                          <a:pt x="32216" y="5144982"/>
                          <a:pt x="57206" y="2046740"/>
                          <a:pt x="0" y="65348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991F36-6A94-F08B-84E2-93DCCFE91157}"/>
              </a:ext>
            </a:extLst>
          </p:cNvPr>
          <p:cNvGrpSpPr/>
          <p:nvPr/>
        </p:nvGrpSpPr>
        <p:grpSpPr>
          <a:xfrm>
            <a:off x="414026" y="181526"/>
            <a:ext cx="11099794" cy="1105190"/>
            <a:chOff x="114582" y="1651754"/>
            <a:chExt cx="10731486" cy="133071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3E24FE-D578-9CD6-BEB0-B53C80DC30C9}"/>
                </a:ext>
              </a:extLst>
            </p:cNvPr>
            <p:cNvGrpSpPr/>
            <p:nvPr/>
          </p:nvGrpSpPr>
          <p:grpSpPr>
            <a:xfrm>
              <a:off x="699912" y="1651754"/>
              <a:ext cx="10146156" cy="1237188"/>
              <a:chOff x="-222790" y="232395"/>
              <a:chExt cx="10909881" cy="1478887"/>
            </a:xfrm>
          </p:grpSpPr>
          <p:sp>
            <p:nvSpPr>
              <p:cNvPr id="7" name="Hình chữ nhật: Góc Tròn 38">
                <a:extLst>
                  <a:ext uri="{FF2B5EF4-FFF2-40B4-BE49-F238E27FC236}">
                    <a16:creationId xmlns:a16="http://schemas.microsoft.com/office/drawing/2014/main" id="{237EFA6F-739A-C02C-B102-6486B8064562}"/>
                  </a:ext>
                </a:extLst>
              </p:cNvPr>
              <p:cNvSpPr/>
              <p:nvPr/>
            </p:nvSpPr>
            <p:spPr>
              <a:xfrm>
                <a:off x="-222790" y="232395"/>
                <a:ext cx="10909881" cy="1478887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10494375"/>
                          <a:gd name="connsiteY0" fmla="*/ 171255 h 1027514"/>
                          <a:gd name="connsiteX1" fmla="*/ 146006 w 10494375"/>
                          <a:gd name="connsiteY1" fmla="*/ 0 h 1027514"/>
                          <a:gd name="connsiteX2" fmla="*/ 979594 w 10494375"/>
                          <a:gd name="connsiteY2" fmla="*/ 0 h 1027514"/>
                          <a:gd name="connsiteX3" fmla="*/ 1749062 w 10494375"/>
                          <a:gd name="connsiteY3" fmla="*/ 0 h 1027514"/>
                          <a:gd name="connsiteX4" fmla="*/ 1749062 w 10494375"/>
                          <a:gd name="connsiteY4" fmla="*/ 0 h 1027514"/>
                          <a:gd name="connsiteX5" fmla="*/ 2544884 w 10494375"/>
                          <a:gd name="connsiteY5" fmla="*/ 0 h 1027514"/>
                          <a:gd name="connsiteX6" fmla="*/ 3366943 w 10494375"/>
                          <a:gd name="connsiteY6" fmla="*/ 0 h 1027514"/>
                          <a:gd name="connsiteX7" fmla="*/ 4372655 w 10494375"/>
                          <a:gd name="connsiteY7" fmla="*/ 0 h 1027514"/>
                          <a:gd name="connsiteX8" fmla="*/ 5047056 w 10494375"/>
                          <a:gd name="connsiteY8" fmla="*/ 0 h 1027514"/>
                          <a:gd name="connsiteX9" fmla="*/ 6020244 w 10494375"/>
                          <a:gd name="connsiteY9" fmla="*/ 0 h 1027514"/>
                          <a:gd name="connsiteX10" fmla="*/ 6814160 w 10494375"/>
                          <a:gd name="connsiteY10" fmla="*/ 0 h 1027514"/>
                          <a:gd name="connsiteX11" fmla="*/ 7608077 w 10494375"/>
                          <a:gd name="connsiteY11" fmla="*/ 0 h 1027514"/>
                          <a:gd name="connsiteX12" fmla="*/ 8581264 w 10494375"/>
                          <a:gd name="connsiteY12" fmla="*/ 0 h 1027514"/>
                          <a:gd name="connsiteX13" fmla="*/ 9255667 w 10494375"/>
                          <a:gd name="connsiteY13" fmla="*/ 0 h 1027514"/>
                          <a:gd name="connsiteX14" fmla="*/ 10348367 w 10494375"/>
                          <a:gd name="connsiteY14" fmla="*/ 0 h 1027514"/>
                          <a:gd name="connsiteX15" fmla="*/ 10494375 w 10494375"/>
                          <a:gd name="connsiteY15" fmla="*/ 171255 h 1027514"/>
                          <a:gd name="connsiteX16" fmla="*/ 10494375 w 10494375"/>
                          <a:gd name="connsiteY16" fmla="*/ 171252 h 1027514"/>
                          <a:gd name="connsiteX17" fmla="*/ 10494375 w 10494375"/>
                          <a:gd name="connsiteY17" fmla="*/ 171252 h 1027514"/>
                          <a:gd name="connsiteX18" fmla="*/ 10494375 w 10494375"/>
                          <a:gd name="connsiteY18" fmla="*/ 428130 h 1027514"/>
                          <a:gd name="connsiteX19" fmla="*/ 10494375 w 10494375"/>
                          <a:gd name="connsiteY19" fmla="*/ 856257 h 1027514"/>
                          <a:gd name="connsiteX20" fmla="*/ 10348367 w 10494375"/>
                          <a:gd name="connsiteY20" fmla="*/ 1027514 h 1027514"/>
                          <a:gd name="connsiteX21" fmla="*/ 9375180 w 10494375"/>
                          <a:gd name="connsiteY21" fmla="*/ 1027514 h 1027514"/>
                          <a:gd name="connsiteX22" fmla="*/ 8401993 w 10494375"/>
                          <a:gd name="connsiteY22" fmla="*/ 1027514 h 1027514"/>
                          <a:gd name="connsiteX23" fmla="*/ 7548319 w 10494375"/>
                          <a:gd name="connsiteY23" fmla="*/ 1027514 h 1027514"/>
                          <a:gd name="connsiteX24" fmla="*/ 6634889 w 10494375"/>
                          <a:gd name="connsiteY24" fmla="*/ 1027514 h 1027514"/>
                          <a:gd name="connsiteX25" fmla="*/ 5661701 w 10494375"/>
                          <a:gd name="connsiteY25" fmla="*/ 1027514 h 1027514"/>
                          <a:gd name="connsiteX26" fmla="*/ 4372655 w 10494375"/>
                          <a:gd name="connsiteY26" fmla="*/ 1027514 h 1027514"/>
                          <a:gd name="connsiteX27" fmla="*/ 3445651 w 10494375"/>
                          <a:gd name="connsiteY27" fmla="*/ 1027514 h 1027514"/>
                          <a:gd name="connsiteX28" fmla="*/ 2518648 w 10494375"/>
                          <a:gd name="connsiteY28" fmla="*/ 1027514 h 1027514"/>
                          <a:gd name="connsiteX29" fmla="*/ 1749062 w 10494375"/>
                          <a:gd name="connsiteY29" fmla="*/ 1027514 h 1027514"/>
                          <a:gd name="connsiteX30" fmla="*/ 1749062 w 10494375"/>
                          <a:gd name="connsiteY30" fmla="*/ 1027514 h 1027514"/>
                          <a:gd name="connsiteX31" fmla="*/ 995625 w 10494375"/>
                          <a:gd name="connsiteY31" fmla="*/ 1027514 h 1027514"/>
                          <a:gd name="connsiteX32" fmla="*/ 146006 w 10494375"/>
                          <a:gd name="connsiteY32" fmla="*/ 1027514 h 1027514"/>
                          <a:gd name="connsiteX33" fmla="*/ 0 w 10494375"/>
                          <a:gd name="connsiteY33" fmla="*/ 856257 h 1027514"/>
                          <a:gd name="connsiteX34" fmla="*/ 0 w 10494375"/>
                          <a:gd name="connsiteY34" fmla="*/ 428130 h 1027514"/>
                          <a:gd name="connsiteX35" fmla="*/ 0 w 10494375"/>
                          <a:gd name="connsiteY35" fmla="*/ 331804 h 1027514"/>
                          <a:gd name="connsiteX36" fmla="*/ 0 w 10494375"/>
                          <a:gd name="connsiteY36" fmla="*/ 171252 h 1027514"/>
                          <a:gd name="connsiteX37" fmla="*/ 0 w 10494375"/>
                          <a:gd name="connsiteY37" fmla="*/ 171255 h 1027514"/>
                          <a:gd name="connsiteX0" fmla="*/ 0 w 10494375"/>
                          <a:gd name="connsiteY0" fmla="*/ 171255 h 1027514"/>
                          <a:gd name="connsiteX1" fmla="*/ 146006 w 10494375"/>
                          <a:gd name="connsiteY1" fmla="*/ 0 h 1027514"/>
                          <a:gd name="connsiteX2" fmla="*/ 931502 w 10494375"/>
                          <a:gd name="connsiteY2" fmla="*/ 0 h 1027514"/>
                          <a:gd name="connsiteX3" fmla="*/ 1749062 w 10494375"/>
                          <a:gd name="connsiteY3" fmla="*/ 0 h 1027514"/>
                          <a:gd name="connsiteX4" fmla="*/ 1749062 w 10494375"/>
                          <a:gd name="connsiteY4" fmla="*/ 0 h 1027514"/>
                          <a:gd name="connsiteX5" fmla="*/ 2571121 w 10494375"/>
                          <a:gd name="connsiteY5" fmla="*/ 0 h 1027514"/>
                          <a:gd name="connsiteX6" fmla="*/ 3471887 w 10494375"/>
                          <a:gd name="connsiteY6" fmla="*/ 0 h 1027514"/>
                          <a:gd name="connsiteX7" fmla="*/ 4372655 w 10494375"/>
                          <a:gd name="connsiteY7" fmla="*/ 0 h 1027514"/>
                          <a:gd name="connsiteX8" fmla="*/ 5166570 w 10494375"/>
                          <a:gd name="connsiteY8" fmla="*/ 0 h 1027514"/>
                          <a:gd name="connsiteX9" fmla="*/ 6020244 w 10494375"/>
                          <a:gd name="connsiteY9" fmla="*/ 0 h 1027514"/>
                          <a:gd name="connsiteX10" fmla="*/ 6754403 w 10494375"/>
                          <a:gd name="connsiteY10" fmla="*/ 0 h 1027514"/>
                          <a:gd name="connsiteX11" fmla="*/ 7488562 w 10494375"/>
                          <a:gd name="connsiteY11" fmla="*/ 0 h 1027514"/>
                          <a:gd name="connsiteX12" fmla="*/ 8162964 w 10494375"/>
                          <a:gd name="connsiteY12" fmla="*/ 0 h 1027514"/>
                          <a:gd name="connsiteX13" fmla="*/ 8837367 w 10494375"/>
                          <a:gd name="connsiteY13" fmla="*/ 0 h 1027514"/>
                          <a:gd name="connsiteX14" fmla="*/ 9571524 w 10494375"/>
                          <a:gd name="connsiteY14" fmla="*/ 0 h 1027514"/>
                          <a:gd name="connsiteX15" fmla="*/ 10348367 w 10494375"/>
                          <a:gd name="connsiteY15" fmla="*/ 0 h 1027514"/>
                          <a:gd name="connsiteX16" fmla="*/ 10494375 w 10494375"/>
                          <a:gd name="connsiteY16" fmla="*/ 171255 h 1027514"/>
                          <a:gd name="connsiteX17" fmla="*/ 10494375 w 10494375"/>
                          <a:gd name="connsiteY17" fmla="*/ 171252 h 1027514"/>
                          <a:gd name="connsiteX18" fmla="*/ 10494375 w 10494375"/>
                          <a:gd name="connsiteY18" fmla="*/ 171252 h 1027514"/>
                          <a:gd name="connsiteX19" fmla="*/ 10494375 w 10494375"/>
                          <a:gd name="connsiteY19" fmla="*/ 428130 h 1027514"/>
                          <a:gd name="connsiteX20" fmla="*/ 10494375 w 10494375"/>
                          <a:gd name="connsiteY20" fmla="*/ 856257 h 1027514"/>
                          <a:gd name="connsiteX21" fmla="*/ 10348367 w 10494375"/>
                          <a:gd name="connsiteY21" fmla="*/ 1027514 h 1027514"/>
                          <a:gd name="connsiteX22" fmla="*/ 9494694 w 10494375"/>
                          <a:gd name="connsiteY22" fmla="*/ 1027514 h 1027514"/>
                          <a:gd name="connsiteX23" fmla="*/ 8820293 w 10494375"/>
                          <a:gd name="connsiteY23" fmla="*/ 1027514 h 1027514"/>
                          <a:gd name="connsiteX24" fmla="*/ 8026377 w 10494375"/>
                          <a:gd name="connsiteY24" fmla="*/ 1027514 h 1027514"/>
                          <a:gd name="connsiteX25" fmla="*/ 7053189 w 10494375"/>
                          <a:gd name="connsiteY25" fmla="*/ 1027514 h 1027514"/>
                          <a:gd name="connsiteX26" fmla="*/ 6080001 w 10494375"/>
                          <a:gd name="connsiteY26" fmla="*/ 1027514 h 1027514"/>
                          <a:gd name="connsiteX27" fmla="*/ 5226328 w 10494375"/>
                          <a:gd name="connsiteY27" fmla="*/ 1027514 h 1027514"/>
                          <a:gd name="connsiteX28" fmla="*/ 4372655 w 10494375"/>
                          <a:gd name="connsiteY28" fmla="*/ 1027514 h 1027514"/>
                          <a:gd name="connsiteX29" fmla="*/ 3576831 w 10494375"/>
                          <a:gd name="connsiteY29" fmla="*/ 1027514 h 1027514"/>
                          <a:gd name="connsiteX30" fmla="*/ 2728537 w 10494375"/>
                          <a:gd name="connsiteY30" fmla="*/ 1027514 h 1027514"/>
                          <a:gd name="connsiteX31" fmla="*/ 1749062 w 10494375"/>
                          <a:gd name="connsiteY31" fmla="*/ 1027514 h 1027514"/>
                          <a:gd name="connsiteX32" fmla="*/ 1749062 w 10494375"/>
                          <a:gd name="connsiteY32" fmla="*/ 1027514 h 1027514"/>
                          <a:gd name="connsiteX33" fmla="*/ 979594 w 10494375"/>
                          <a:gd name="connsiteY33" fmla="*/ 1027514 h 1027514"/>
                          <a:gd name="connsiteX34" fmla="*/ 146006 w 10494375"/>
                          <a:gd name="connsiteY34" fmla="*/ 1027514 h 1027514"/>
                          <a:gd name="connsiteX35" fmla="*/ 0 w 10494375"/>
                          <a:gd name="connsiteY35" fmla="*/ 856257 h 1027514"/>
                          <a:gd name="connsiteX36" fmla="*/ 0 w 10494375"/>
                          <a:gd name="connsiteY36" fmla="*/ 428130 h 1027514"/>
                          <a:gd name="connsiteX37" fmla="*/ 0 w 10494375"/>
                          <a:gd name="connsiteY37" fmla="*/ 331804 h 1027514"/>
                          <a:gd name="connsiteX38" fmla="*/ 0 w 10494375"/>
                          <a:gd name="connsiteY38" fmla="*/ 171252 h 1027514"/>
                          <a:gd name="connsiteX39" fmla="*/ 0 w 10494375"/>
                          <a:gd name="connsiteY39" fmla="*/ 171255 h 1027514"/>
                          <a:gd name="connsiteX0" fmla="*/ 0 w 10494375"/>
                          <a:gd name="connsiteY0" fmla="*/ 171255 h 1027514"/>
                          <a:gd name="connsiteX1" fmla="*/ 146006 w 10494375"/>
                          <a:gd name="connsiteY1" fmla="*/ 0 h 1027514"/>
                          <a:gd name="connsiteX2" fmla="*/ 979594 w 10494375"/>
                          <a:gd name="connsiteY2" fmla="*/ 0 h 1027514"/>
                          <a:gd name="connsiteX3" fmla="*/ 1749062 w 10494375"/>
                          <a:gd name="connsiteY3" fmla="*/ 0 h 1027514"/>
                          <a:gd name="connsiteX4" fmla="*/ 1749062 w 10494375"/>
                          <a:gd name="connsiteY4" fmla="*/ 0 h 1027514"/>
                          <a:gd name="connsiteX5" fmla="*/ 2544884 w 10494375"/>
                          <a:gd name="connsiteY5" fmla="*/ 0 h 1027514"/>
                          <a:gd name="connsiteX6" fmla="*/ 3366943 w 10494375"/>
                          <a:gd name="connsiteY6" fmla="*/ 0 h 1027514"/>
                          <a:gd name="connsiteX7" fmla="*/ 4372655 w 10494375"/>
                          <a:gd name="connsiteY7" fmla="*/ 0 h 1027514"/>
                          <a:gd name="connsiteX8" fmla="*/ 5047056 w 10494375"/>
                          <a:gd name="connsiteY8" fmla="*/ 0 h 1027514"/>
                          <a:gd name="connsiteX9" fmla="*/ 6020244 w 10494375"/>
                          <a:gd name="connsiteY9" fmla="*/ 0 h 1027514"/>
                          <a:gd name="connsiteX10" fmla="*/ 6433080 w 10494375"/>
                          <a:gd name="connsiteY10" fmla="*/ 0 h 1027514"/>
                          <a:gd name="connsiteX11" fmla="*/ 6814160 w 10494375"/>
                          <a:gd name="connsiteY11" fmla="*/ 0 h 1027514"/>
                          <a:gd name="connsiteX12" fmla="*/ 7608077 w 10494375"/>
                          <a:gd name="connsiteY12" fmla="*/ 0 h 1027514"/>
                          <a:gd name="connsiteX13" fmla="*/ 8581264 w 10494375"/>
                          <a:gd name="connsiteY13" fmla="*/ 0 h 1027514"/>
                          <a:gd name="connsiteX14" fmla="*/ 9255667 w 10494375"/>
                          <a:gd name="connsiteY14" fmla="*/ 0 h 1027514"/>
                          <a:gd name="connsiteX15" fmla="*/ 10348367 w 10494375"/>
                          <a:gd name="connsiteY15" fmla="*/ 0 h 1027514"/>
                          <a:gd name="connsiteX16" fmla="*/ 10494375 w 10494375"/>
                          <a:gd name="connsiteY16" fmla="*/ 171255 h 1027514"/>
                          <a:gd name="connsiteX17" fmla="*/ 10494375 w 10494375"/>
                          <a:gd name="connsiteY17" fmla="*/ 171252 h 1027514"/>
                          <a:gd name="connsiteX18" fmla="*/ 10494375 w 10494375"/>
                          <a:gd name="connsiteY18" fmla="*/ 171252 h 1027514"/>
                          <a:gd name="connsiteX19" fmla="*/ 10494375 w 10494375"/>
                          <a:gd name="connsiteY19" fmla="*/ 428130 h 1027514"/>
                          <a:gd name="connsiteX20" fmla="*/ 10494375 w 10494375"/>
                          <a:gd name="connsiteY20" fmla="*/ 856257 h 1027514"/>
                          <a:gd name="connsiteX21" fmla="*/ 10348367 w 10494375"/>
                          <a:gd name="connsiteY21" fmla="*/ 1027514 h 1027514"/>
                          <a:gd name="connsiteX22" fmla="*/ 9375180 w 10494375"/>
                          <a:gd name="connsiteY22" fmla="*/ 1027514 h 1027514"/>
                          <a:gd name="connsiteX23" fmla="*/ 8401993 w 10494375"/>
                          <a:gd name="connsiteY23" fmla="*/ 1027514 h 1027514"/>
                          <a:gd name="connsiteX24" fmla="*/ 7548319 w 10494375"/>
                          <a:gd name="connsiteY24" fmla="*/ 1027514 h 1027514"/>
                          <a:gd name="connsiteX25" fmla="*/ 6634889 w 10494375"/>
                          <a:gd name="connsiteY25" fmla="*/ 1027514 h 1027514"/>
                          <a:gd name="connsiteX26" fmla="*/ 5661701 w 10494375"/>
                          <a:gd name="connsiteY26" fmla="*/ 1027514 h 1027514"/>
                          <a:gd name="connsiteX27" fmla="*/ 4372655 w 10494375"/>
                          <a:gd name="connsiteY27" fmla="*/ 1027514 h 1027514"/>
                          <a:gd name="connsiteX28" fmla="*/ 3445651 w 10494375"/>
                          <a:gd name="connsiteY28" fmla="*/ 1027514 h 1027514"/>
                          <a:gd name="connsiteX29" fmla="*/ 2518648 w 10494375"/>
                          <a:gd name="connsiteY29" fmla="*/ 1027514 h 1027514"/>
                          <a:gd name="connsiteX30" fmla="*/ 1749062 w 10494375"/>
                          <a:gd name="connsiteY30" fmla="*/ 1027514 h 1027514"/>
                          <a:gd name="connsiteX31" fmla="*/ 1749062 w 10494375"/>
                          <a:gd name="connsiteY31" fmla="*/ 1027514 h 1027514"/>
                          <a:gd name="connsiteX32" fmla="*/ 995625 w 10494375"/>
                          <a:gd name="connsiteY32" fmla="*/ 1027514 h 1027514"/>
                          <a:gd name="connsiteX33" fmla="*/ 146006 w 10494375"/>
                          <a:gd name="connsiteY33" fmla="*/ 1027514 h 1027514"/>
                          <a:gd name="connsiteX34" fmla="*/ 0 w 10494375"/>
                          <a:gd name="connsiteY34" fmla="*/ 856257 h 1027514"/>
                          <a:gd name="connsiteX35" fmla="*/ 0 w 10494375"/>
                          <a:gd name="connsiteY35" fmla="*/ 428130 h 1027514"/>
                          <a:gd name="connsiteX36" fmla="*/ 0 w 10494375"/>
                          <a:gd name="connsiteY36" fmla="*/ 331804 h 1027514"/>
                          <a:gd name="connsiteX37" fmla="*/ 0 w 10494375"/>
                          <a:gd name="connsiteY37" fmla="*/ 171252 h 1027514"/>
                          <a:gd name="connsiteX38" fmla="*/ 0 w 10494375"/>
                          <a:gd name="connsiteY38" fmla="*/ 171255 h 10275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494375" h="1027514" fill="none" extrusionOk="0">
                            <a:moveTo>
                              <a:pt x="0" y="171255"/>
                            </a:moveTo>
                            <a:cubicBezTo>
                              <a:pt x="35438" y="78864"/>
                              <a:pt x="39212" y="-5354"/>
                              <a:pt x="146006" y="0"/>
                            </a:cubicBezTo>
                            <a:cubicBezTo>
                              <a:pt x="304392" y="-117986"/>
                              <a:pt x="664143" y="74404"/>
                              <a:pt x="979594" y="0"/>
                            </a:cubicBezTo>
                            <a:cubicBezTo>
                              <a:pt x="1277611" y="-57781"/>
                              <a:pt x="1626429" y="-4425"/>
                              <a:pt x="1749062" y="0"/>
                            </a:cubicBezTo>
                            <a:lnTo>
                              <a:pt x="1749062" y="0"/>
                            </a:lnTo>
                            <a:cubicBezTo>
                              <a:pt x="2021174" y="-17327"/>
                              <a:pt x="2315260" y="-69439"/>
                              <a:pt x="2544884" y="0"/>
                            </a:cubicBezTo>
                            <a:cubicBezTo>
                              <a:pt x="2814523" y="86593"/>
                              <a:pt x="2987945" y="-21489"/>
                              <a:pt x="3366943" y="0"/>
                            </a:cubicBezTo>
                            <a:cubicBezTo>
                              <a:pt x="3686444" y="-83135"/>
                              <a:pt x="4036870" y="-85162"/>
                              <a:pt x="4372655" y="0"/>
                            </a:cubicBezTo>
                            <a:cubicBezTo>
                              <a:pt x="4614357" y="-43648"/>
                              <a:pt x="4882553" y="-45013"/>
                              <a:pt x="5047056" y="0"/>
                            </a:cubicBezTo>
                            <a:cubicBezTo>
                              <a:pt x="5237128" y="-49198"/>
                              <a:pt x="5733593" y="-34238"/>
                              <a:pt x="6020244" y="0"/>
                            </a:cubicBezTo>
                            <a:cubicBezTo>
                              <a:pt x="6429214" y="-30452"/>
                              <a:pt x="6609251" y="-30161"/>
                              <a:pt x="6814160" y="0"/>
                            </a:cubicBezTo>
                            <a:cubicBezTo>
                              <a:pt x="7035305" y="16957"/>
                              <a:pt x="7326705" y="39836"/>
                              <a:pt x="7608077" y="0"/>
                            </a:cubicBezTo>
                            <a:cubicBezTo>
                              <a:pt x="7846140" y="-118252"/>
                              <a:pt x="8332238" y="76346"/>
                              <a:pt x="8581264" y="0"/>
                            </a:cubicBezTo>
                            <a:cubicBezTo>
                              <a:pt x="8896238" y="-38901"/>
                              <a:pt x="9010432" y="-42325"/>
                              <a:pt x="9255667" y="0"/>
                            </a:cubicBezTo>
                            <a:cubicBezTo>
                              <a:pt x="9586291" y="41802"/>
                              <a:pt x="9868756" y="76090"/>
                              <a:pt x="10348367" y="0"/>
                            </a:cubicBezTo>
                            <a:cubicBezTo>
                              <a:pt x="10410546" y="-13409"/>
                              <a:pt x="10529146" y="62960"/>
                              <a:pt x="10494375" y="171255"/>
                            </a:cubicBezTo>
                            <a:lnTo>
                              <a:pt x="10494375" y="171252"/>
                            </a:lnTo>
                            <a:lnTo>
                              <a:pt x="10494375" y="171252"/>
                            </a:lnTo>
                            <a:cubicBezTo>
                              <a:pt x="10461508" y="276310"/>
                              <a:pt x="10480955" y="354699"/>
                              <a:pt x="10494375" y="428130"/>
                            </a:cubicBezTo>
                            <a:cubicBezTo>
                              <a:pt x="10486046" y="643280"/>
                              <a:pt x="10489340" y="682989"/>
                              <a:pt x="10494375" y="856257"/>
                            </a:cubicBezTo>
                            <a:cubicBezTo>
                              <a:pt x="10511419" y="948028"/>
                              <a:pt x="10436528" y="1024596"/>
                              <a:pt x="10348367" y="1027514"/>
                            </a:cubicBezTo>
                            <a:cubicBezTo>
                              <a:pt x="9984926" y="1091601"/>
                              <a:pt x="9672875" y="1035722"/>
                              <a:pt x="9375180" y="1027514"/>
                            </a:cubicBezTo>
                            <a:cubicBezTo>
                              <a:pt x="9219679" y="999648"/>
                              <a:pt x="8683920" y="909273"/>
                              <a:pt x="8401993" y="1027514"/>
                            </a:cubicBezTo>
                            <a:cubicBezTo>
                              <a:pt x="8242952" y="1056715"/>
                              <a:pt x="7899255" y="1051899"/>
                              <a:pt x="7548319" y="1027514"/>
                            </a:cubicBezTo>
                            <a:cubicBezTo>
                              <a:pt x="7178598" y="960673"/>
                              <a:pt x="6829346" y="1077123"/>
                              <a:pt x="6634889" y="1027514"/>
                            </a:cubicBezTo>
                            <a:cubicBezTo>
                              <a:pt x="6440726" y="1070001"/>
                              <a:pt x="5955570" y="1026850"/>
                              <a:pt x="5661701" y="1027514"/>
                            </a:cubicBezTo>
                            <a:cubicBezTo>
                              <a:pt x="5338896" y="907032"/>
                              <a:pt x="4800501" y="999427"/>
                              <a:pt x="4372655" y="1027514"/>
                            </a:cubicBezTo>
                            <a:cubicBezTo>
                              <a:pt x="4041322" y="1032971"/>
                              <a:pt x="3910482" y="1031906"/>
                              <a:pt x="3445651" y="1027514"/>
                            </a:cubicBezTo>
                            <a:cubicBezTo>
                              <a:pt x="3068689" y="994616"/>
                              <a:pt x="2928557" y="1104341"/>
                              <a:pt x="2518648" y="1027514"/>
                            </a:cubicBezTo>
                            <a:cubicBezTo>
                              <a:pt x="2141884" y="984871"/>
                              <a:pt x="2125470" y="1084613"/>
                              <a:pt x="1749062" y="1027514"/>
                            </a:cubicBezTo>
                            <a:lnTo>
                              <a:pt x="1749062" y="1027514"/>
                            </a:lnTo>
                            <a:cubicBezTo>
                              <a:pt x="1589763" y="1108942"/>
                              <a:pt x="1364127" y="1028269"/>
                              <a:pt x="995625" y="1027514"/>
                            </a:cubicBezTo>
                            <a:cubicBezTo>
                              <a:pt x="606751" y="968960"/>
                              <a:pt x="379122" y="1065878"/>
                              <a:pt x="146006" y="1027514"/>
                            </a:cubicBezTo>
                            <a:cubicBezTo>
                              <a:pt x="73841" y="988138"/>
                              <a:pt x="-21046" y="937130"/>
                              <a:pt x="0" y="856257"/>
                            </a:cubicBezTo>
                            <a:cubicBezTo>
                              <a:pt x="-43128" y="660325"/>
                              <a:pt x="45577" y="560413"/>
                              <a:pt x="0" y="428130"/>
                            </a:cubicBezTo>
                            <a:cubicBezTo>
                              <a:pt x="8692" y="392704"/>
                              <a:pt x="-5020" y="364047"/>
                              <a:pt x="0" y="331804"/>
                            </a:cubicBezTo>
                            <a:cubicBezTo>
                              <a:pt x="7169" y="313802"/>
                              <a:pt x="27802" y="234173"/>
                              <a:pt x="0" y="171252"/>
                            </a:cubicBezTo>
                            <a:lnTo>
                              <a:pt x="0" y="171255"/>
                            </a:lnTo>
                            <a:close/>
                          </a:path>
                          <a:path w="10494375" h="1027514" stroke="0" extrusionOk="0">
                            <a:moveTo>
                              <a:pt x="0" y="171255"/>
                            </a:moveTo>
                            <a:cubicBezTo>
                              <a:pt x="21954" y="48065"/>
                              <a:pt x="59974" y="-11598"/>
                              <a:pt x="146006" y="0"/>
                            </a:cubicBezTo>
                            <a:cubicBezTo>
                              <a:pt x="418426" y="23398"/>
                              <a:pt x="688432" y="950"/>
                              <a:pt x="931502" y="0"/>
                            </a:cubicBezTo>
                            <a:cubicBezTo>
                              <a:pt x="1215712" y="10306"/>
                              <a:pt x="1331574" y="19441"/>
                              <a:pt x="1749062" y="0"/>
                            </a:cubicBezTo>
                            <a:lnTo>
                              <a:pt x="1749062" y="0"/>
                            </a:lnTo>
                            <a:cubicBezTo>
                              <a:pt x="2059241" y="-21577"/>
                              <a:pt x="2270743" y="13916"/>
                              <a:pt x="2571121" y="0"/>
                            </a:cubicBezTo>
                            <a:cubicBezTo>
                              <a:pt x="2923862" y="-5631"/>
                              <a:pt x="3037783" y="45940"/>
                              <a:pt x="3471887" y="0"/>
                            </a:cubicBezTo>
                            <a:cubicBezTo>
                              <a:pt x="3868991" y="-56367"/>
                              <a:pt x="4099998" y="49054"/>
                              <a:pt x="4372655" y="0"/>
                            </a:cubicBezTo>
                            <a:cubicBezTo>
                              <a:pt x="4430786" y="-80650"/>
                              <a:pt x="4785979" y="-10503"/>
                              <a:pt x="5166570" y="0"/>
                            </a:cubicBezTo>
                            <a:cubicBezTo>
                              <a:pt x="5441038" y="-50131"/>
                              <a:pt x="5774007" y="-33929"/>
                              <a:pt x="6020244" y="0"/>
                            </a:cubicBezTo>
                            <a:cubicBezTo>
                              <a:pt x="6189301" y="6365"/>
                              <a:pt x="6592820" y="33962"/>
                              <a:pt x="6754403" y="0"/>
                            </a:cubicBezTo>
                            <a:cubicBezTo>
                              <a:pt x="6904499" y="9341"/>
                              <a:pt x="7247650" y="-9636"/>
                              <a:pt x="7488562" y="0"/>
                            </a:cubicBezTo>
                            <a:cubicBezTo>
                              <a:pt x="7710636" y="54874"/>
                              <a:pt x="7842781" y="2512"/>
                              <a:pt x="8162964" y="0"/>
                            </a:cubicBezTo>
                            <a:cubicBezTo>
                              <a:pt x="8445517" y="3939"/>
                              <a:pt x="8585833" y="-30626"/>
                              <a:pt x="8837367" y="0"/>
                            </a:cubicBezTo>
                            <a:cubicBezTo>
                              <a:pt x="9064017" y="6413"/>
                              <a:pt x="9182728" y="-49692"/>
                              <a:pt x="9571524" y="0"/>
                            </a:cubicBezTo>
                            <a:cubicBezTo>
                              <a:pt x="9951902" y="-21713"/>
                              <a:pt x="10021283" y="-53968"/>
                              <a:pt x="10348367" y="0"/>
                            </a:cubicBezTo>
                            <a:cubicBezTo>
                              <a:pt x="10441321" y="-1315"/>
                              <a:pt x="10469437" y="66339"/>
                              <a:pt x="10494375" y="171255"/>
                            </a:cubicBezTo>
                            <a:lnTo>
                              <a:pt x="10494375" y="171252"/>
                            </a:lnTo>
                            <a:lnTo>
                              <a:pt x="10494375" y="171252"/>
                            </a:lnTo>
                            <a:cubicBezTo>
                              <a:pt x="10507707" y="278595"/>
                              <a:pt x="10514603" y="305058"/>
                              <a:pt x="10494375" y="428130"/>
                            </a:cubicBezTo>
                            <a:cubicBezTo>
                              <a:pt x="10527618" y="508109"/>
                              <a:pt x="10545775" y="704599"/>
                              <a:pt x="10494375" y="856257"/>
                            </a:cubicBezTo>
                            <a:cubicBezTo>
                              <a:pt x="10494568" y="951691"/>
                              <a:pt x="10417967" y="1007788"/>
                              <a:pt x="10348367" y="1027514"/>
                            </a:cubicBezTo>
                            <a:cubicBezTo>
                              <a:pt x="9955012" y="1006153"/>
                              <a:pt x="9776947" y="1031265"/>
                              <a:pt x="9494694" y="1027514"/>
                            </a:cubicBezTo>
                            <a:cubicBezTo>
                              <a:pt x="9231597" y="995568"/>
                              <a:pt x="8954806" y="1010445"/>
                              <a:pt x="8820293" y="1027514"/>
                            </a:cubicBezTo>
                            <a:cubicBezTo>
                              <a:pt x="8743288" y="1108065"/>
                              <a:pt x="8271138" y="1026135"/>
                              <a:pt x="8026377" y="1027514"/>
                            </a:cubicBezTo>
                            <a:cubicBezTo>
                              <a:pt x="7717540" y="1053962"/>
                              <a:pt x="7512509" y="1052298"/>
                              <a:pt x="7053189" y="1027514"/>
                            </a:cubicBezTo>
                            <a:cubicBezTo>
                              <a:pt x="6708157" y="1059771"/>
                              <a:pt x="6316733" y="1101344"/>
                              <a:pt x="6080001" y="1027514"/>
                            </a:cubicBezTo>
                            <a:cubicBezTo>
                              <a:pt x="5820511" y="1010205"/>
                              <a:pt x="5485265" y="1148462"/>
                              <a:pt x="5226328" y="1027514"/>
                            </a:cubicBezTo>
                            <a:cubicBezTo>
                              <a:pt x="5010578" y="1021604"/>
                              <a:pt x="4629431" y="945776"/>
                              <a:pt x="4372655" y="1027514"/>
                            </a:cubicBezTo>
                            <a:cubicBezTo>
                              <a:pt x="4086205" y="1079762"/>
                              <a:pt x="3712556" y="1040950"/>
                              <a:pt x="3576831" y="1027514"/>
                            </a:cubicBezTo>
                            <a:cubicBezTo>
                              <a:pt x="3374113" y="1073083"/>
                              <a:pt x="2940240" y="1069502"/>
                              <a:pt x="2728537" y="1027514"/>
                            </a:cubicBezTo>
                            <a:cubicBezTo>
                              <a:pt x="2527252" y="1024885"/>
                              <a:pt x="2223316" y="1040748"/>
                              <a:pt x="1749062" y="1027514"/>
                            </a:cubicBezTo>
                            <a:lnTo>
                              <a:pt x="1749062" y="1027514"/>
                            </a:lnTo>
                            <a:cubicBezTo>
                              <a:pt x="1384777" y="1043756"/>
                              <a:pt x="1262827" y="1034559"/>
                              <a:pt x="979594" y="1027514"/>
                            </a:cubicBezTo>
                            <a:cubicBezTo>
                              <a:pt x="708786" y="1052085"/>
                              <a:pt x="469958" y="1004976"/>
                              <a:pt x="146006" y="1027514"/>
                            </a:cubicBezTo>
                            <a:cubicBezTo>
                              <a:pt x="76334" y="989988"/>
                              <a:pt x="-19994" y="945812"/>
                              <a:pt x="0" y="856257"/>
                            </a:cubicBezTo>
                            <a:cubicBezTo>
                              <a:pt x="6677" y="645607"/>
                              <a:pt x="30572" y="563379"/>
                              <a:pt x="0" y="428130"/>
                            </a:cubicBezTo>
                            <a:cubicBezTo>
                              <a:pt x="5270" y="375734"/>
                              <a:pt x="7406" y="353208"/>
                              <a:pt x="0" y="331804"/>
                            </a:cubicBezTo>
                            <a:cubicBezTo>
                              <a:pt x="10014" y="260272"/>
                              <a:pt x="-18418" y="235518"/>
                              <a:pt x="0" y="171252"/>
                            </a:cubicBezTo>
                            <a:lnTo>
                              <a:pt x="0" y="171255"/>
                            </a:lnTo>
                            <a:close/>
                          </a:path>
                          <a:path w="10494375" h="1027514" fill="none" stroke="0" extrusionOk="0">
                            <a:moveTo>
                              <a:pt x="0" y="171255"/>
                            </a:moveTo>
                            <a:cubicBezTo>
                              <a:pt x="2330" y="61224"/>
                              <a:pt x="70560" y="-19250"/>
                              <a:pt x="146006" y="0"/>
                            </a:cubicBezTo>
                            <a:cubicBezTo>
                              <a:pt x="268239" y="-18207"/>
                              <a:pt x="758842" y="48963"/>
                              <a:pt x="979594" y="0"/>
                            </a:cubicBezTo>
                            <a:cubicBezTo>
                              <a:pt x="1210271" y="-19676"/>
                              <a:pt x="1602743" y="49095"/>
                              <a:pt x="1749062" y="0"/>
                            </a:cubicBezTo>
                            <a:lnTo>
                              <a:pt x="1749062" y="0"/>
                            </a:lnTo>
                            <a:cubicBezTo>
                              <a:pt x="2053934" y="-68260"/>
                              <a:pt x="2339542" y="-23807"/>
                              <a:pt x="2544884" y="0"/>
                            </a:cubicBezTo>
                            <a:cubicBezTo>
                              <a:pt x="2790127" y="60621"/>
                              <a:pt x="3095380" y="18363"/>
                              <a:pt x="3366943" y="0"/>
                            </a:cubicBezTo>
                            <a:cubicBezTo>
                              <a:pt x="3654038" y="4086"/>
                              <a:pt x="3976407" y="-93385"/>
                              <a:pt x="4372655" y="0"/>
                            </a:cubicBezTo>
                            <a:cubicBezTo>
                              <a:pt x="4627502" y="-31773"/>
                              <a:pt x="4904781" y="-4683"/>
                              <a:pt x="5047056" y="0"/>
                            </a:cubicBezTo>
                            <a:cubicBezTo>
                              <a:pt x="5174966" y="-8094"/>
                              <a:pt x="5609588" y="-44726"/>
                              <a:pt x="6020244" y="0"/>
                            </a:cubicBezTo>
                            <a:cubicBezTo>
                              <a:pt x="6175870" y="-13420"/>
                              <a:pt x="6233890" y="-19063"/>
                              <a:pt x="6433080" y="0"/>
                            </a:cubicBezTo>
                            <a:cubicBezTo>
                              <a:pt x="6632270" y="19063"/>
                              <a:pt x="6657160" y="-1952"/>
                              <a:pt x="6814160" y="0"/>
                            </a:cubicBezTo>
                            <a:cubicBezTo>
                              <a:pt x="7042465" y="-7700"/>
                              <a:pt x="7324701" y="-12187"/>
                              <a:pt x="7608077" y="0"/>
                            </a:cubicBezTo>
                            <a:cubicBezTo>
                              <a:pt x="7910164" y="-44449"/>
                              <a:pt x="8246919" y="41425"/>
                              <a:pt x="8581264" y="0"/>
                            </a:cubicBezTo>
                            <a:cubicBezTo>
                              <a:pt x="8903247" y="-25728"/>
                              <a:pt x="9004083" y="-28040"/>
                              <a:pt x="9255667" y="0"/>
                            </a:cubicBezTo>
                            <a:cubicBezTo>
                              <a:pt x="9456325" y="-40596"/>
                              <a:pt x="9768202" y="-47050"/>
                              <a:pt x="10348367" y="0"/>
                            </a:cubicBezTo>
                            <a:cubicBezTo>
                              <a:pt x="10436459" y="10462"/>
                              <a:pt x="10539342" y="85374"/>
                              <a:pt x="10494375" y="171255"/>
                            </a:cubicBezTo>
                            <a:lnTo>
                              <a:pt x="10494375" y="171252"/>
                            </a:lnTo>
                            <a:lnTo>
                              <a:pt x="10494375" y="171252"/>
                            </a:lnTo>
                            <a:cubicBezTo>
                              <a:pt x="10467101" y="265196"/>
                              <a:pt x="10495204" y="346542"/>
                              <a:pt x="10494375" y="428130"/>
                            </a:cubicBezTo>
                            <a:cubicBezTo>
                              <a:pt x="10496822" y="626699"/>
                              <a:pt x="10490599" y="713925"/>
                              <a:pt x="10494375" y="856257"/>
                            </a:cubicBezTo>
                            <a:cubicBezTo>
                              <a:pt x="10479675" y="959544"/>
                              <a:pt x="10420367" y="1008674"/>
                              <a:pt x="10348367" y="1027514"/>
                            </a:cubicBezTo>
                            <a:cubicBezTo>
                              <a:pt x="9939475" y="1106605"/>
                              <a:pt x="9633177" y="1053049"/>
                              <a:pt x="9375180" y="1027514"/>
                            </a:cubicBezTo>
                            <a:cubicBezTo>
                              <a:pt x="9096601" y="1042300"/>
                              <a:pt x="8635005" y="1006461"/>
                              <a:pt x="8401993" y="1027514"/>
                            </a:cubicBezTo>
                            <a:cubicBezTo>
                              <a:pt x="8100691" y="1044765"/>
                              <a:pt x="7816445" y="1158583"/>
                              <a:pt x="7548319" y="1027514"/>
                            </a:cubicBezTo>
                            <a:cubicBezTo>
                              <a:pt x="7292266" y="961597"/>
                              <a:pt x="6841079" y="1043387"/>
                              <a:pt x="6634889" y="1027514"/>
                            </a:cubicBezTo>
                            <a:cubicBezTo>
                              <a:pt x="6465203" y="952487"/>
                              <a:pt x="5979538" y="1068847"/>
                              <a:pt x="5661701" y="1027514"/>
                            </a:cubicBezTo>
                            <a:cubicBezTo>
                              <a:pt x="5234616" y="1008453"/>
                              <a:pt x="5010229" y="1029525"/>
                              <a:pt x="4372655" y="1027514"/>
                            </a:cubicBezTo>
                            <a:cubicBezTo>
                              <a:pt x="4057558" y="1077497"/>
                              <a:pt x="3796803" y="1038086"/>
                              <a:pt x="3445651" y="1027514"/>
                            </a:cubicBezTo>
                            <a:cubicBezTo>
                              <a:pt x="3053574" y="981433"/>
                              <a:pt x="2856013" y="1069470"/>
                              <a:pt x="2518648" y="1027514"/>
                            </a:cubicBezTo>
                            <a:cubicBezTo>
                              <a:pt x="2165886" y="963932"/>
                              <a:pt x="2093048" y="1042636"/>
                              <a:pt x="1749062" y="1027514"/>
                            </a:cubicBezTo>
                            <a:lnTo>
                              <a:pt x="1749062" y="1027514"/>
                            </a:lnTo>
                            <a:cubicBezTo>
                              <a:pt x="1543205" y="1065019"/>
                              <a:pt x="1338613" y="1008211"/>
                              <a:pt x="995625" y="1027514"/>
                            </a:cubicBezTo>
                            <a:cubicBezTo>
                              <a:pt x="621872" y="1013761"/>
                              <a:pt x="372093" y="1079481"/>
                              <a:pt x="146006" y="1027514"/>
                            </a:cubicBezTo>
                            <a:cubicBezTo>
                              <a:pt x="65686" y="1056168"/>
                              <a:pt x="-1818" y="935985"/>
                              <a:pt x="0" y="856257"/>
                            </a:cubicBezTo>
                            <a:cubicBezTo>
                              <a:pt x="11370" y="685259"/>
                              <a:pt x="26152" y="523009"/>
                              <a:pt x="0" y="428130"/>
                            </a:cubicBezTo>
                            <a:cubicBezTo>
                              <a:pt x="6088" y="402551"/>
                              <a:pt x="-667" y="363786"/>
                              <a:pt x="0" y="331804"/>
                            </a:cubicBezTo>
                            <a:cubicBezTo>
                              <a:pt x="10434" y="322031"/>
                              <a:pt x="-11796" y="237834"/>
                              <a:pt x="0" y="171252"/>
                            </a:cubicBezTo>
                            <a:lnTo>
                              <a:pt x="0" y="171255"/>
                            </a:lnTo>
                            <a:close/>
                          </a:path>
                          <a:path w="10494375" h="1027514" fill="none" stroke="0" extrusionOk="0">
                            <a:moveTo>
                              <a:pt x="0" y="171255"/>
                            </a:moveTo>
                            <a:cubicBezTo>
                              <a:pt x="25085" y="70248"/>
                              <a:pt x="57333" y="-7548"/>
                              <a:pt x="146006" y="0"/>
                            </a:cubicBezTo>
                            <a:cubicBezTo>
                              <a:pt x="277761" y="-57535"/>
                              <a:pt x="713212" y="53124"/>
                              <a:pt x="979594" y="0"/>
                            </a:cubicBezTo>
                            <a:cubicBezTo>
                              <a:pt x="1260780" y="-23893"/>
                              <a:pt x="1596863" y="27676"/>
                              <a:pt x="1749062" y="0"/>
                            </a:cubicBezTo>
                            <a:lnTo>
                              <a:pt x="1749062" y="0"/>
                            </a:lnTo>
                            <a:cubicBezTo>
                              <a:pt x="2048561" y="-48696"/>
                              <a:pt x="2353749" y="-16589"/>
                              <a:pt x="2544884" y="0"/>
                            </a:cubicBezTo>
                            <a:cubicBezTo>
                              <a:pt x="2810388" y="69267"/>
                              <a:pt x="3070324" y="-1341"/>
                              <a:pt x="3366943" y="0"/>
                            </a:cubicBezTo>
                            <a:cubicBezTo>
                              <a:pt x="3681708" y="-110286"/>
                              <a:pt x="4013862" y="-68838"/>
                              <a:pt x="4372655" y="0"/>
                            </a:cubicBezTo>
                            <a:cubicBezTo>
                              <a:pt x="4627969" y="-45914"/>
                              <a:pt x="4908367" y="-49348"/>
                              <a:pt x="5047056" y="0"/>
                            </a:cubicBezTo>
                            <a:cubicBezTo>
                              <a:pt x="5223990" y="-77275"/>
                              <a:pt x="5718751" y="-38619"/>
                              <a:pt x="6020244" y="0"/>
                            </a:cubicBezTo>
                            <a:cubicBezTo>
                              <a:pt x="6384514" y="-8057"/>
                              <a:pt x="6595249" y="-29670"/>
                              <a:pt x="6814160" y="0"/>
                            </a:cubicBezTo>
                            <a:cubicBezTo>
                              <a:pt x="7021939" y="-14297"/>
                              <a:pt x="7311337" y="11680"/>
                              <a:pt x="7608077" y="0"/>
                            </a:cubicBezTo>
                            <a:cubicBezTo>
                              <a:pt x="7892555" y="-40461"/>
                              <a:pt x="8277018" y="24035"/>
                              <a:pt x="8581264" y="0"/>
                            </a:cubicBezTo>
                            <a:cubicBezTo>
                              <a:pt x="8901821" y="-36685"/>
                              <a:pt x="8998568" y="-37133"/>
                              <a:pt x="9255667" y="0"/>
                            </a:cubicBezTo>
                            <a:cubicBezTo>
                              <a:pt x="9524951" y="-12037"/>
                              <a:pt x="9807444" y="44260"/>
                              <a:pt x="10348367" y="0"/>
                            </a:cubicBezTo>
                            <a:cubicBezTo>
                              <a:pt x="10415019" y="-4845"/>
                              <a:pt x="10533448" y="66064"/>
                              <a:pt x="10494375" y="171255"/>
                            </a:cubicBezTo>
                            <a:lnTo>
                              <a:pt x="10494375" y="171252"/>
                            </a:lnTo>
                            <a:lnTo>
                              <a:pt x="10494375" y="171252"/>
                            </a:lnTo>
                            <a:cubicBezTo>
                              <a:pt x="10451369" y="269716"/>
                              <a:pt x="10494164" y="356354"/>
                              <a:pt x="10494375" y="428130"/>
                            </a:cubicBezTo>
                            <a:cubicBezTo>
                              <a:pt x="10499106" y="634527"/>
                              <a:pt x="10495478" y="693734"/>
                              <a:pt x="10494375" y="856257"/>
                            </a:cubicBezTo>
                            <a:cubicBezTo>
                              <a:pt x="10495647" y="937505"/>
                              <a:pt x="10428563" y="1020293"/>
                              <a:pt x="10348367" y="1027514"/>
                            </a:cubicBezTo>
                            <a:cubicBezTo>
                              <a:pt x="9960920" y="1079169"/>
                              <a:pt x="9638320" y="1016633"/>
                              <a:pt x="9375180" y="1027514"/>
                            </a:cubicBezTo>
                            <a:cubicBezTo>
                              <a:pt x="9146657" y="1020374"/>
                              <a:pt x="8658249" y="941772"/>
                              <a:pt x="8401993" y="1027514"/>
                            </a:cubicBezTo>
                            <a:cubicBezTo>
                              <a:pt x="8205207" y="997577"/>
                              <a:pt x="7868763" y="1071612"/>
                              <a:pt x="7548319" y="1027514"/>
                            </a:cubicBezTo>
                            <a:cubicBezTo>
                              <a:pt x="7232730" y="986546"/>
                              <a:pt x="6864821" y="1071472"/>
                              <a:pt x="6634889" y="1027514"/>
                            </a:cubicBezTo>
                            <a:cubicBezTo>
                              <a:pt x="6445434" y="1040519"/>
                              <a:pt x="5976513" y="1067948"/>
                              <a:pt x="5661701" y="1027514"/>
                            </a:cubicBezTo>
                            <a:cubicBezTo>
                              <a:pt x="5309605" y="994280"/>
                              <a:pt x="4747635" y="1000359"/>
                              <a:pt x="4372655" y="1027514"/>
                            </a:cubicBezTo>
                            <a:cubicBezTo>
                              <a:pt x="4042021" y="1032335"/>
                              <a:pt x="3868475" y="1049628"/>
                              <a:pt x="3445651" y="1027514"/>
                            </a:cubicBezTo>
                            <a:cubicBezTo>
                              <a:pt x="3091862" y="995769"/>
                              <a:pt x="2922594" y="1099197"/>
                              <a:pt x="2518648" y="1027514"/>
                            </a:cubicBezTo>
                            <a:cubicBezTo>
                              <a:pt x="2159121" y="959182"/>
                              <a:pt x="2121375" y="1052906"/>
                              <a:pt x="1749062" y="1027514"/>
                            </a:cubicBezTo>
                            <a:lnTo>
                              <a:pt x="1749062" y="1027514"/>
                            </a:lnTo>
                            <a:cubicBezTo>
                              <a:pt x="1579347" y="1099218"/>
                              <a:pt x="1317873" y="971358"/>
                              <a:pt x="995625" y="1027514"/>
                            </a:cubicBezTo>
                            <a:cubicBezTo>
                              <a:pt x="667188" y="1025747"/>
                              <a:pt x="375043" y="1059888"/>
                              <a:pt x="146006" y="1027514"/>
                            </a:cubicBezTo>
                            <a:cubicBezTo>
                              <a:pt x="65089" y="1022582"/>
                              <a:pt x="-20873" y="942463"/>
                              <a:pt x="0" y="856257"/>
                            </a:cubicBezTo>
                            <a:cubicBezTo>
                              <a:pt x="-15073" y="660594"/>
                              <a:pt x="32338" y="543531"/>
                              <a:pt x="0" y="428130"/>
                            </a:cubicBezTo>
                            <a:cubicBezTo>
                              <a:pt x="10836" y="400609"/>
                              <a:pt x="-5826" y="365243"/>
                              <a:pt x="0" y="331804"/>
                            </a:cubicBezTo>
                            <a:cubicBezTo>
                              <a:pt x="10609" y="312515"/>
                              <a:pt x="8244" y="238175"/>
                              <a:pt x="0" y="171252"/>
                            </a:cubicBezTo>
                            <a:lnTo>
                              <a:pt x="0" y="171255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29902C-ACC9-4634-CE0B-FC64EFBDABA3}"/>
                  </a:ext>
                </a:extLst>
              </p:cNvPr>
              <p:cNvSpPr txBox="1"/>
              <p:nvPr/>
            </p:nvSpPr>
            <p:spPr>
              <a:xfrm>
                <a:off x="354553" y="336929"/>
                <a:ext cx="10255961" cy="1006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30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vi-VN" sz="30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ọc thông tin và quan sát hình minh họa SGK tr.18-19. </a:t>
                </a:r>
                <a:endParaRPr lang="en-US" sz="3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C19A1E-7F35-DF96-BF5D-2019C3D1B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582" y="1811811"/>
              <a:ext cx="1170657" cy="117065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429EF0B-3697-69BD-6888-4295C7993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40" y="1349645"/>
            <a:ext cx="6523990" cy="53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52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23E44A8C-9FBE-283A-AC91-A4B4AAF61737}"/>
              </a:ext>
            </a:extLst>
          </p:cNvPr>
          <p:cNvSpPr/>
          <p:nvPr/>
        </p:nvSpPr>
        <p:spPr>
          <a:xfrm>
            <a:off x="283124" y="152400"/>
            <a:ext cx="11625752" cy="6502399"/>
          </a:xfrm>
          <a:custGeom>
            <a:avLst/>
            <a:gdLst>
              <a:gd name="connsiteX0" fmla="*/ 0 w 11625752"/>
              <a:gd name="connsiteY0" fmla="*/ 642255 h 6440586"/>
              <a:gd name="connsiteX1" fmla="*/ 642255 w 11625752"/>
              <a:gd name="connsiteY1" fmla="*/ 0 h 6440586"/>
              <a:gd name="connsiteX2" fmla="*/ 10983497 w 11625752"/>
              <a:gd name="connsiteY2" fmla="*/ 0 h 6440586"/>
              <a:gd name="connsiteX3" fmla="*/ 11625752 w 11625752"/>
              <a:gd name="connsiteY3" fmla="*/ 642255 h 6440586"/>
              <a:gd name="connsiteX4" fmla="*/ 11625752 w 11625752"/>
              <a:gd name="connsiteY4" fmla="*/ 5798331 h 6440586"/>
              <a:gd name="connsiteX5" fmla="*/ 10983497 w 11625752"/>
              <a:gd name="connsiteY5" fmla="*/ 6440586 h 6440586"/>
              <a:gd name="connsiteX6" fmla="*/ 642255 w 11625752"/>
              <a:gd name="connsiteY6" fmla="*/ 6440586 h 6440586"/>
              <a:gd name="connsiteX7" fmla="*/ 0 w 11625752"/>
              <a:gd name="connsiteY7" fmla="*/ 5798331 h 6440586"/>
              <a:gd name="connsiteX8" fmla="*/ 0 w 11625752"/>
              <a:gd name="connsiteY8" fmla="*/ 642255 h 644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752" h="6440586" fill="none" extrusionOk="0">
                <a:moveTo>
                  <a:pt x="0" y="642255"/>
                </a:moveTo>
                <a:cubicBezTo>
                  <a:pt x="2114" y="344763"/>
                  <a:pt x="310553" y="38612"/>
                  <a:pt x="642255" y="0"/>
                </a:cubicBezTo>
                <a:cubicBezTo>
                  <a:pt x="2726150" y="72427"/>
                  <a:pt x="7807012" y="61419"/>
                  <a:pt x="10983497" y="0"/>
                </a:cubicBezTo>
                <a:cubicBezTo>
                  <a:pt x="11330092" y="-55851"/>
                  <a:pt x="11571036" y="270997"/>
                  <a:pt x="11625752" y="642255"/>
                </a:cubicBezTo>
                <a:cubicBezTo>
                  <a:pt x="11726628" y="1460979"/>
                  <a:pt x="11518439" y="4080469"/>
                  <a:pt x="11625752" y="5798331"/>
                </a:cubicBezTo>
                <a:cubicBezTo>
                  <a:pt x="11636321" y="6099399"/>
                  <a:pt x="11303671" y="6401873"/>
                  <a:pt x="10983497" y="6440586"/>
                </a:cubicBezTo>
                <a:cubicBezTo>
                  <a:pt x="9471163" y="6470413"/>
                  <a:pt x="1867330" y="6361280"/>
                  <a:pt x="642255" y="6440586"/>
                </a:cubicBezTo>
                <a:cubicBezTo>
                  <a:pt x="349798" y="6433549"/>
                  <a:pt x="-16080" y="6156219"/>
                  <a:pt x="0" y="5798331"/>
                </a:cubicBezTo>
                <a:cubicBezTo>
                  <a:pt x="50037" y="4606533"/>
                  <a:pt x="770" y="1926485"/>
                  <a:pt x="0" y="642255"/>
                </a:cubicBezTo>
                <a:close/>
              </a:path>
              <a:path w="11625752" h="6440586" stroke="0" extrusionOk="0">
                <a:moveTo>
                  <a:pt x="0" y="642255"/>
                </a:moveTo>
                <a:cubicBezTo>
                  <a:pt x="38772" y="298116"/>
                  <a:pt x="302969" y="32132"/>
                  <a:pt x="642255" y="0"/>
                </a:cubicBezTo>
                <a:cubicBezTo>
                  <a:pt x="4316112" y="123000"/>
                  <a:pt x="7252951" y="-96860"/>
                  <a:pt x="10983497" y="0"/>
                </a:cubicBezTo>
                <a:cubicBezTo>
                  <a:pt x="11334099" y="-3129"/>
                  <a:pt x="11642651" y="253477"/>
                  <a:pt x="11625752" y="642255"/>
                </a:cubicBezTo>
                <a:cubicBezTo>
                  <a:pt x="11628925" y="1374125"/>
                  <a:pt x="11720019" y="4065808"/>
                  <a:pt x="11625752" y="5798331"/>
                </a:cubicBezTo>
                <a:cubicBezTo>
                  <a:pt x="11586238" y="6167354"/>
                  <a:pt x="11305727" y="6435271"/>
                  <a:pt x="10983497" y="6440586"/>
                </a:cubicBezTo>
                <a:cubicBezTo>
                  <a:pt x="6937073" y="6279879"/>
                  <a:pt x="2680322" y="6480253"/>
                  <a:pt x="642255" y="6440586"/>
                </a:cubicBezTo>
                <a:cubicBezTo>
                  <a:pt x="259545" y="6434930"/>
                  <a:pt x="-53971" y="6128588"/>
                  <a:pt x="0" y="5798331"/>
                </a:cubicBezTo>
                <a:cubicBezTo>
                  <a:pt x="32216" y="4259268"/>
                  <a:pt x="57206" y="2367836"/>
                  <a:pt x="0" y="64225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625752"/>
                      <a:gd name="connsiteY0" fmla="*/ 648419 h 6502399"/>
                      <a:gd name="connsiteX1" fmla="*/ 648419 w 11625752"/>
                      <a:gd name="connsiteY1" fmla="*/ 0 h 6502399"/>
                      <a:gd name="connsiteX2" fmla="*/ 10977333 w 11625752"/>
                      <a:gd name="connsiteY2" fmla="*/ 0 h 6502399"/>
                      <a:gd name="connsiteX3" fmla="*/ 11625752 w 11625752"/>
                      <a:gd name="connsiteY3" fmla="*/ 648419 h 6502399"/>
                      <a:gd name="connsiteX4" fmla="*/ 11625752 w 11625752"/>
                      <a:gd name="connsiteY4" fmla="*/ 5853980 h 6502399"/>
                      <a:gd name="connsiteX5" fmla="*/ 10977333 w 11625752"/>
                      <a:gd name="connsiteY5" fmla="*/ 6502399 h 6502399"/>
                      <a:gd name="connsiteX6" fmla="*/ 648419 w 11625752"/>
                      <a:gd name="connsiteY6" fmla="*/ 6502399 h 6502399"/>
                      <a:gd name="connsiteX7" fmla="*/ 0 w 11625752"/>
                      <a:gd name="connsiteY7" fmla="*/ 5853980 h 6502399"/>
                      <a:gd name="connsiteX8" fmla="*/ 0 w 11625752"/>
                      <a:gd name="connsiteY8" fmla="*/ 648419 h 6502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752" h="6502399" fill="none" extrusionOk="0">
                        <a:moveTo>
                          <a:pt x="0" y="648419"/>
                        </a:moveTo>
                        <a:cubicBezTo>
                          <a:pt x="426" y="301835"/>
                          <a:pt x="314933" y="41329"/>
                          <a:pt x="648419" y="0"/>
                        </a:cubicBezTo>
                        <a:cubicBezTo>
                          <a:pt x="3234063" y="72427"/>
                          <a:pt x="9685799" y="61419"/>
                          <a:pt x="10977333" y="0"/>
                        </a:cubicBezTo>
                        <a:cubicBezTo>
                          <a:pt x="11327864" y="-52188"/>
                          <a:pt x="11581460" y="276910"/>
                          <a:pt x="11625752" y="648419"/>
                        </a:cubicBezTo>
                        <a:cubicBezTo>
                          <a:pt x="11726628" y="1486479"/>
                          <a:pt x="11518439" y="3612153"/>
                          <a:pt x="11625752" y="5853980"/>
                        </a:cubicBezTo>
                        <a:cubicBezTo>
                          <a:pt x="11631172" y="6184583"/>
                          <a:pt x="11316150" y="6480768"/>
                          <a:pt x="10977333" y="6502399"/>
                        </a:cubicBezTo>
                        <a:cubicBezTo>
                          <a:pt x="8992058" y="6532226"/>
                          <a:pt x="5002794" y="6423093"/>
                          <a:pt x="648419" y="6502399"/>
                        </a:cubicBezTo>
                        <a:cubicBezTo>
                          <a:pt x="338211" y="6496984"/>
                          <a:pt x="-12340" y="6214532"/>
                          <a:pt x="0" y="5853980"/>
                        </a:cubicBezTo>
                        <a:cubicBezTo>
                          <a:pt x="50037" y="3962139"/>
                          <a:pt x="770" y="2924476"/>
                          <a:pt x="0" y="648419"/>
                        </a:cubicBezTo>
                        <a:close/>
                      </a:path>
                      <a:path w="11625752" h="6502399" stroke="0" extrusionOk="0">
                        <a:moveTo>
                          <a:pt x="0" y="648419"/>
                        </a:moveTo>
                        <a:cubicBezTo>
                          <a:pt x="61342" y="307027"/>
                          <a:pt x="315454" y="52393"/>
                          <a:pt x="648419" y="0"/>
                        </a:cubicBezTo>
                        <a:cubicBezTo>
                          <a:pt x="4360493" y="123000"/>
                          <a:pt x="7179762" y="-96860"/>
                          <a:pt x="10977333" y="0"/>
                        </a:cubicBezTo>
                        <a:cubicBezTo>
                          <a:pt x="11329674" y="-4398"/>
                          <a:pt x="11643830" y="253862"/>
                          <a:pt x="11625752" y="648419"/>
                        </a:cubicBezTo>
                        <a:cubicBezTo>
                          <a:pt x="11628925" y="2496006"/>
                          <a:pt x="11720019" y="5006722"/>
                          <a:pt x="11625752" y="5853980"/>
                        </a:cubicBezTo>
                        <a:cubicBezTo>
                          <a:pt x="11612370" y="6216940"/>
                          <a:pt x="11321834" y="6500171"/>
                          <a:pt x="10977333" y="6502399"/>
                        </a:cubicBezTo>
                        <a:cubicBezTo>
                          <a:pt x="9130678" y="6341692"/>
                          <a:pt x="2601423" y="6542066"/>
                          <a:pt x="648419" y="6502399"/>
                        </a:cubicBezTo>
                        <a:cubicBezTo>
                          <a:pt x="265673" y="6497424"/>
                          <a:pt x="-45258" y="6191589"/>
                          <a:pt x="0" y="5853980"/>
                        </a:cubicBezTo>
                        <a:cubicBezTo>
                          <a:pt x="32216" y="4745437"/>
                          <a:pt x="57206" y="2102866"/>
                          <a:pt x="0" y="64841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AB7E34-2120-BFDF-109D-1D5CF14EE59D}"/>
              </a:ext>
            </a:extLst>
          </p:cNvPr>
          <p:cNvSpPr txBox="1"/>
          <p:nvPr/>
        </p:nvSpPr>
        <p:spPr>
          <a:xfrm>
            <a:off x="355600" y="335280"/>
            <a:ext cx="1156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ích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ở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1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SG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1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B5C8B61-CCCC-A249-296E-499FBDE07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6317112"/>
              </p:ext>
            </p:extLst>
          </p:nvPr>
        </p:nvGraphicFramePr>
        <p:xfrm>
          <a:off x="4111625" y="1011872"/>
          <a:ext cx="3704590" cy="5687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2385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23E44A8C-9FBE-283A-AC91-A4B4AAF61737}"/>
              </a:ext>
            </a:extLst>
          </p:cNvPr>
          <p:cNvSpPr/>
          <p:nvPr/>
        </p:nvSpPr>
        <p:spPr>
          <a:xfrm>
            <a:off x="283124" y="152401"/>
            <a:ext cx="11625752" cy="6440586"/>
          </a:xfrm>
          <a:custGeom>
            <a:avLst/>
            <a:gdLst>
              <a:gd name="connsiteX0" fmla="*/ 0 w 11625752"/>
              <a:gd name="connsiteY0" fmla="*/ 642255 h 6440586"/>
              <a:gd name="connsiteX1" fmla="*/ 642255 w 11625752"/>
              <a:gd name="connsiteY1" fmla="*/ 0 h 6440586"/>
              <a:gd name="connsiteX2" fmla="*/ 10983497 w 11625752"/>
              <a:gd name="connsiteY2" fmla="*/ 0 h 6440586"/>
              <a:gd name="connsiteX3" fmla="*/ 11625752 w 11625752"/>
              <a:gd name="connsiteY3" fmla="*/ 642255 h 6440586"/>
              <a:gd name="connsiteX4" fmla="*/ 11625752 w 11625752"/>
              <a:gd name="connsiteY4" fmla="*/ 5798331 h 6440586"/>
              <a:gd name="connsiteX5" fmla="*/ 10983497 w 11625752"/>
              <a:gd name="connsiteY5" fmla="*/ 6440586 h 6440586"/>
              <a:gd name="connsiteX6" fmla="*/ 642255 w 11625752"/>
              <a:gd name="connsiteY6" fmla="*/ 6440586 h 6440586"/>
              <a:gd name="connsiteX7" fmla="*/ 0 w 11625752"/>
              <a:gd name="connsiteY7" fmla="*/ 5798331 h 6440586"/>
              <a:gd name="connsiteX8" fmla="*/ 0 w 11625752"/>
              <a:gd name="connsiteY8" fmla="*/ 642255 h 644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752" h="6440586" fill="none" extrusionOk="0">
                <a:moveTo>
                  <a:pt x="0" y="642255"/>
                </a:moveTo>
                <a:cubicBezTo>
                  <a:pt x="2114" y="344763"/>
                  <a:pt x="310553" y="38612"/>
                  <a:pt x="642255" y="0"/>
                </a:cubicBezTo>
                <a:cubicBezTo>
                  <a:pt x="2726150" y="72427"/>
                  <a:pt x="7807012" y="61419"/>
                  <a:pt x="10983497" y="0"/>
                </a:cubicBezTo>
                <a:cubicBezTo>
                  <a:pt x="11330092" y="-55851"/>
                  <a:pt x="11571036" y="270997"/>
                  <a:pt x="11625752" y="642255"/>
                </a:cubicBezTo>
                <a:cubicBezTo>
                  <a:pt x="11726628" y="1460979"/>
                  <a:pt x="11518439" y="4080469"/>
                  <a:pt x="11625752" y="5798331"/>
                </a:cubicBezTo>
                <a:cubicBezTo>
                  <a:pt x="11636321" y="6099399"/>
                  <a:pt x="11303671" y="6401873"/>
                  <a:pt x="10983497" y="6440586"/>
                </a:cubicBezTo>
                <a:cubicBezTo>
                  <a:pt x="9471163" y="6470413"/>
                  <a:pt x="1867330" y="6361280"/>
                  <a:pt x="642255" y="6440586"/>
                </a:cubicBezTo>
                <a:cubicBezTo>
                  <a:pt x="349798" y="6433549"/>
                  <a:pt x="-16080" y="6156219"/>
                  <a:pt x="0" y="5798331"/>
                </a:cubicBezTo>
                <a:cubicBezTo>
                  <a:pt x="50037" y="4606533"/>
                  <a:pt x="770" y="1926485"/>
                  <a:pt x="0" y="642255"/>
                </a:cubicBezTo>
                <a:close/>
              </a:path>
              <a:path w="11625752" h="6440586" stroke="0" extrusionOk="0">
                <a:moveTo>
                  <a:pt x="0" y="642255"/>
                </a:moveTo>
                <a:cubicBezTo>
                  <a:pt x="38772" y="298116"/>
                  <a:pt x="302969" y="32132"/>
                  <a:pt x="642255" y="0"/>
                </a:cubicBezTo>
                <a:cubicBezTo>
                  <a:pt x="4316112" y="123000"/>
                  <a:pt x="7252951" y="-96860"/>
                  <a:pt x="10983497" y="0"/>
                </a:cubicBezTo>
                <a:cubicBezTo>
                  <a:pt x="11334099" y="-3129"/>
                  <a:pt x="11642651" y="253477"/>
                  <a:pt x="11625752" y="642255"/>
                </a:cubicBezTo>
                <a:cubicBezTo>
                  <a:pt x="11628925" y="1374125"/>
                  <a:pt x="11720019" y="4065808"/>
                  <a:pt x="11625752" y="5798331"/>
                </a:cubicBezTo>
                <a:cubicBezTo>
                  <a:pt x="11586238" y="6167354"/>
                  <a:pt x="11305727" y="6435271"/>
                  <a:pt x="10983497" y="6440586"/>
                </a:cubicBezTo>
                <a:cubicBezTo>
                  <a:pt x="6937073" y="6279879"/>
                  <a:pt x="2680322" y="6480253"/>
                  <a:pt x="642255" y="6440586"/>
                </a:cubicBezTo>
                <a:cubicBezTo>
                  <a:pt x="259545" y="6434930"/>
                  <a:pt x="-53971" y="6128588"/>
                  <a:pt x="0" y="5798331"/>
                </a:cubicBezTo>
                <a:cubicBezTo>
                  <a:pt x="32216" y="4259268"/>
                  <a:pt x="57206" y="2367836"/>
                  <a:pt x="0" y="64225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CD0063-220B-B2E4-4D19-0CB68B5F4681}"/>
              </a:ext>
            </a:extLst>
          </p:cNvPr>
          <p:cNvGrpSpPr/>
          <p:nvPr/>
        </p:nvGrpSpPr>
        <p:grpSpPr>
          <a:xfrm>
            <a:off x="4419600" y="111760"/>
            <a:ext cx="2838153" cy="1855735"/>
            <a:chOff x="1329848" y="102"/>
            <a:chExt cx="1409107" cy="142547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9223ECC-3F54-D71D-884A-6B116C841111}"/>
                </a:ext>
              </a:extLst>
            </p:cNvPr>
            <p:cNvSpPr/>
            <p:nvPr/>
          </p:nvSpPr>
          <p:spPr>
            <a:xfrm>
              <a:off x="1329848" y="102"/>
              <a:ext cx="1409107" cy="142547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800"/>
            </a:p>
          </p:txBody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108A6CF4-1F6F-CC70-A068-CDEF89A64E17}"/>
                </a:ext>
              </a:extLst>
            </p:cNvPr>
            <p:cNvSpPr txBox="1"/>
            <p:nvPr/>
          </p:nvSpPr>
          <p:spPr>
            <a:xfrm>
              <a:off x="1536207" y="208857"/>
              <a:ext cx="996389" cy="1007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Từ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kỉ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XVII,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chúa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Nguyễn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cho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lập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đội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Hoàng Sa,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sau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lập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thêm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đội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Bắc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2000" kern="1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Hải</a:t>
              </a:r>
              <a:r>
                <a:rPr lang="en-SG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62B832-F168-74F6-CBE9-6093DF5195AB}"/>
              </a:ext>
            </a:extLst>
          </p:cNvPr>
          <p:cNvGrpSpPr/>
          <p:nvPr/>
        </p:nvGrpSpPr>
        <p:grpSpPr>
          <a:xfrm>
            <a:off x="7193280" y="1391920"/>
            <a:ext cx="548640" cy="711200"/>
            <a:chOff x="2300071" y="1367563"/>
            <a:chExt cx="400486" cy="18676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E17E326C-4D39-CC1F-EE52-843BE32DB48C}"/>
                </a:ext>
              </a:extLst>
            </p:cNvPr>
            <p:cNvSpPr/>
            <p:nvPr/>
          </p:nvSpPr>
          <p:spPr>
            <a:xfrm rot="3485154">
              <a:off x="2406930" y="1260704"/>
              <a:ext cx="186768" cy="40048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Arrow: Right 4">
              <a:extLst>
                <a:ext uri="{FF2B5EF4-FFF2-40B4-BE49-F238E27FC236}">
                  <a16:creationId xmlns:a16="http://schemas.microsoft.com/office/drawing/2014/main" id="{EB0D2979-200E-C9F2-C125-E89E8C9B5A08}"/>
                </a:ext>
              </a:extLst>
            </p:cNvPr>
            <p:cNvSpPr txBox="1"/>
            <p:nvPr/>
          </p:nvSpPr>
          <p:spPr>
            <a:xfrm rot="3485154">
              <a:off x="2420135" y="1317021"/>
              <a:ext cx="130738" cy="240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1700" kern="12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187B15-3BBC-F0E0-1E51-9072308BA841}"/>
              </a:ext>
            </a:extLst>
          </p:cNvPr>
          <p:cNvGrpSpPr/>
          <p:nvPr/>
        </p:nvGrpSpPr>
        <p:grpSpPr>
          <a:xfrm>
            <a:off x="7233136" y="1635066"/>
            <a:ext cx="3119904" cy="2632827"/>
            <a:chOff x="2398060" y="1188823"/>
            <a:chExt cx="1505247" cy="26328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30FEFC4-66B6-D8AC-4512-14B68FCF287E}"/>
                </a:ext>
              </a:extLst>
            </p:cNvPr>
            <p:cNvSpPr/>
            <p:nvPr/>
          </p:nvSpPr>
          <p:spPr>
            <a:xfrm>
              <a:off x="2398060" y="1188823"/>
              <a:ext cx="1505247" cy="26328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A74C2AB0-B680-4756-DE87-A156DAA82C6B}"/>
                </a:ext>
              </a:extLst>
            </p:cNvPr>
            <p:cNvSpPr txBox="1"/>
            <p:nvPr/>
          </p:nvSpPr>
          <p:spPr>
            <a:xfrm>
              <a:off x="2560200" y="1574392"/>
              <a:ext cx="1245071" cy="1861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Sang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kỉ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XIX,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Triều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Nguyễn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tiếp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tục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thực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hiện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chủ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quyền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ở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quần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đảo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Hoàng Sa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Trường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Sa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với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hoạt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động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: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nạn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thuế</a:t>
              </a:r>
              <a:r>
                <a:rPr lang="en-SG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trồng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cây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lập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bia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chủ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18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A5DC48-BB5F-EBBF-F314-7FD5F2C579F0}"/>
              </a:ext>
            </a:extLst>
          </p:cNvPr>
          <p:cNvGrpSpPr/>
          <p:nvPr/>
        </p:nvGrpSpPr>
        <p:grpSpPr>
          <a:xfrm rot="4120427">
            <a:off x="7914640" y="4246880"/>
            <a:ext cx="548640" cy="711200"/>
            <a:chOff x="2300071" y="1367563"/>
            <a:chExt cx="400486" cy="186768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1A7ED3DF-AC45-CC7D-BF53-433E90BCA364}"/>
                </a:ext>
              </a:extLst>
            </p:cNvPr>
            <p:cNvSpPr/>
            <p:nvPr/>
          </p:nvSpPr>
          <p:spPr>
            <a:xfrm rot="3485154">
              <a:off x="2406930" y="1260704"/>
              <a:ext cx="186768" cy="40048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Arrow: Right 4">
              <a:extLst>
                <a:ext uri="{FF2B5EF4-FFF2-40B4-BE49-F238E27FC236}">
                  <a16:creationId xmlns:a16="http://schemas.microsoft.com/office/drawing/2014/main" id="{8C0250E9-3229-CF04-1EF6-1BE77692910B}"/>
                </a:ext>
              </a:extLst>
            </p:cNvPr>
            <p:cNvSpPr txBox="1"/>
            <p:nvPr/>
          </p:nvSpPr>
          <p:spPr>
            <a:xfrm rot="3485154">
              <a:off x="2420135" y="1317021"/>
              <a:ext cx="130738" cy="240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1700" kern="12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08F748-1200-D908-591B-E9D607F579A5}"/>
              </a:ext>
            </a:extLst>
          </p:cNvPr>
          <p:cNvGrpSpPr/>
          <p:nvPr/>
        </p:nvGrpSpPr>
        <p:grpSpPr>
          <a:xfrm>
            <a:off x="4572000" y="4315743"/>
            <a:ext cx="3342640" cy="1782514"/>
            <a:chOff x="1150234" y="3905078"/>
            <a:chExt cx="1744352" cy="178251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187D328-3A22-FC0B-5232-BE0B55F8DBAC}"/>
                </a:ext>
              </a:extLst>
            </p:cNvPr>
            <p:cNvSpPr/>
            <p:nvPr/>
          </p:nvSpPr>
          <p:spPr>
            <a:xfrm>
              <a:off x="1150234" y="3905078"/>
              <a:ext cx="1744352" cy="178251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800"/>
            </a:p>
          </p:txBody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C44983D5-E708-5F65-3C97-6057D3CDA29D}"/>
                </a:ext>
              </a:extLst>
            </p:cNvPr>
            <p:cNvSpPr txBox="1"/>
            <p:nvPr/>
          </p:nvSpPr>
          <p:spPr>
            <a:xfrm>
              <a:off x="1428490" y="4216921"/>
              <a:ext cx="1233444" cy="1260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Dưới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thời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Pháp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thuộc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người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Pháp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cho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xây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dựng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bia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chủ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quyền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SG" sz="1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ở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quần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đảo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Hoàng Sa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Trường</a:t>
              </a:r>
              <a:r>
                <a:rPr lang="en-SG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Sa.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0FB871-9ACB-4575-B591-696F8DCA03DC}"/>
              </a:ext>
            </a:extLst>
          </p:cNvPr>
          <p:cNvGrpSpPr/>
          <p:nvPr/>
        </p:nvGrpSpPr>
        <p:grpSpPr>
          <a:xfrm rot="9946994">
            <a:off x="4013201" y="4267200"/>
            <a:ext cx="548640" cy="711200"/>
            <a:chOff x="2300071" y="1367563"/>
            <a:chExt cx="400486" cy="186768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8108D357-CC3D-3E06-8217-DA94F081FAB5}"/>
                </a:ext>
              </a:extLst>
            </p:cNvPr>
            <p:cNvSpPr/>
            <p:nvPr/>
          </p:nvSpPr>
          <p:spPr>
            <a:xfrm rot="3485154">
              <a:off x="2406930" y="1260704"/>
              <a:ext cx="186768" cy="40048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Arrow: Right 4">
              <a:extLst>
                <a:ext uri="{FF2B5EF4-FFF2-40B4-BE49-F238E27FC236}">
                  <a16:creationId xmlns:a16="http://schemas.microsoft.com/office/drawing/2014/main" id="{7C7C4BE8-036A-49B0-1098-2298994410DC}"/>
                </a:ext>
              </a:extLst>
            </p:cNvPr>
            <p:cNvSpPr txBox="1"/>
            <p:nvPr/>
          </p:nvSpPr>
          <p:spPr>
            <a:xfrm rot="3485154">
              <a:off x="2420135" y="1317021"/>
              <a:ext cx="130738" cy="240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1700" kern="12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245B0A-D530-A5FD-8ECF-75EC6896C25E}"/>
              </a:ext>
            </a:extLst>
          </p:cNvPr>
          <p:cNvGrpSpPr/>
          <p:nvPr/>
        </p:nvGrpSpPr>
        <p:grpSpPr>
          <a:xfrm>
            <a:off x="1838960" y="2011680"/>
            <a:ext cx="3708400" cy="2351640"/>
            <a:chOff x="3137" y="1110289"/>
            <a:chExt cx="1710771" cy="27424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BFF822-6569-4A86-EF6C-6BF365A96605}"/>
                </a:ext>
              </a:extLst>
            </p:cNvPr>
            <p:cNvSpPr/>
            <p:nvPr/>
          </p:nvSpPr>
          <p:spPr>
            <a:xfrm>
              <a:off x="3137" y="1110289"/>
              <a:ext cx="1710771" cy="274240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Oval 4">
              <a:extLst>
                <a:ext uri="{FF2B5EF4-FFF2-40B4-BE49-F238E27FC236}">
                  <a16:creationId xmlns:a16="http://schemas.microsoft.com/office/drawing/2014/main" id="{7795D1D0-0E49-366E-0FC8-DBE9BD45F478}"/>
                </a:ext>
              </a:extLst>
            </p:cNvPr>
            <p:cNvSpPr txBox="1"/>
            <p:nvPr/>
          </p:nvSpPr>
          <p:spPr>
            <a:xfrm>
              <a:off x="253674" y="1511904"/>
              <a:ext cx="1209697" cy="19391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Hiện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nay,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Nhà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nước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Việt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Nam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tiếp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tục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thực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thi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biện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pháp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toàn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diện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nhằm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bảo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vệ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chủ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quyền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quyền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lợi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ích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hợp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pháp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của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Việt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Nam ở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Biển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Đông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như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: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Liên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SG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SG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1600" kern="1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năm</a:t>
              </a:r>
              <a:r>
                <a:rPr lang="en-SG" sz="1600" kern="1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1982...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270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23E44A8C-9FBE-283A-AC91-A4B4AAF61737}"/>
              </a:ext>
            </a:extLst>
          </p:cNvPr>
          <p:cNvSpPr/>
          <p:nvPr/>
        </p:nvSpPr>
        <p:spPr>
          <a:xfrm>
            <a:off x="283124" y="152401"/>
            <a:ext cx="11625752" cy="6440586"/>
          </a:xfrm>
          <a:custGeom>
            <a:avLst/>
            <a:gdLst>
              <a:gd name="connsiteX0" fmla="*/ 0 w 11625752"/>
              <a:gd name="connsiteY0" fmla="*/ 642255 h 6440586"/>
              <a:gd name="connsiteX1" fmla="*/ 642255 w 11625752"/>
              <a:gd name="connsiteY1" fmla="*/ 0 h 6440586"/>
              <a:gd name="connsiteX2" fmla="*/ 10983497 w 11625752"/>
              <a:gd name="connsiteY2" fmla="*/ 0 h 6440586"/>
              <a:gd name="connsiteX3" fmla="*/ 11625752 w 11625752"/>
              <a:gd name="connsiteY3" fmla="*/ 642255 h 6440586"/>
              <a:gd name="connsiteX4" fmla="*/ 11625752 w 11625752"/>
              <a:gd name="connsiteY4" fmla="*/ 5798331 h 6440586"/>
              <a:gd name="connsiteX5" fmla="*/ 10983497 w 11625752"/>
              <a:gd name="connsiteY5" fmla="*/ 6440586 h 6440586"/>
              <a:gd name="connsiteX6" fmla="*/ 642255 w 11625752"/>
              <a:gd name="connsiteY6" fmla="*/ 6440586 h 6440586"/>
              <a:gd name="connsiteX7" fmla="*/ 0 w 11625752"/>
              <a:gd name="connsiteY7" fmla="*/ 5798331 h 6440586"/>
              <a:gd name="connsiteX8" fmla="*/ 0 w 11625752"/>
              <a:gd name="connsiteY8" fmla="*/ 642255 h 644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752" h="6440586" fill="none" extrusionOk="0">
                <a:moveTo>
                  <a:pt x="0" y="642255"/>
                </a:moveTo>
                <a:cubicBezTo>
                  <a:pt x="2114" y="344763"/>
                  <a:pt x="310553" y="38612"/>
                  <a:pt x="642255" y="0"/>
                </a:cubicBezTo>
                <a:cubicBezTo>
                  <a:pt x="2726150" y="72427"/>
                  <a:pt x="7807012" y="61419"/>
                  <a:pt x="10983497" y="0"/>
                </a:cubicBezTo>
                <a:cubicBezTo>
                  <a:pt x="11330092" y="-55851"/>
                  <a:pt x="11571036" y="270997"/>
                  <a:pt x="11625752" y="642255"/>
                </a:cubicBezTo>
                <a:cubicBezTo>
                  <a:pt x="11726628" y="1460979"/>
                  <a:pt x="11518439" y="4080469"/>
                  <a:pt x="11625752" y="5798331"/>
                </a:cubicBezTo>
                <a:cubicBezTo>
                  <a:pt x="11636321" y="6099399"/>
                  <a:pt x="11303671" y="6401873"/>
                  <a:pt x="10983497" y="6440586"/>
                </a:cubicBezTo>
                <a:cubicBezTo>
                  <a:pt x="9471163" y="6470413"/>
                  <a:pt x="1867330" y="6361280"/>
                  <a:pt x="642255" y="6440586"/>
                </a:cubicBezTo>
                <a:cubicBezTo>
                  <a:pt x="349798" y="6433549"/>
                  <a:pt x="-16080" y="6156219"/>
                  <a:pt x="0" y="5798331"/>
                </a:cubicBezTo>
                <a:cubicBezTo>
                  <a:pt x="50037" y="4606533"/>
                  <a:pt x="770" y="1926485"/>
                  <a:pt x="0" y="642255"/>
                </a:cubicBezTo>
                <a:close/>
              </a:path>
              <a:path w="11625752" h="6440586" stroke="0" extrusionOk="0">
                <a:moveTo>
                  <a:pt x="0" y="642255"/>
                </a:moveTo>
                <a:cubicBezTo>
                  <a:pt x="38772" y="298116"/>
                  <a:pt x="302969" y="32132"/>
                  <a:pt x="642255" y="0"/>
                </a:cubicBezTo>
                <a:cubicBezTo>
                  <a:pt x="4316112" y="123000"/>
                  <a:pt x="7252951" y="-96860"/>
                  <a:pt x="10983497" y="0"/>
                </a:cubicBezTo>
                <a:cubicBezTo>
                  <a:pt x="11334099" y="-3129"/>
                  <a:pt x="11642651" y="253477"/>
                  <a:pt x="11625752" y="642255"/>
                </a:cubicBezTo>
                <a:cubicBezTo>
                  <a:pt x="11628925" y="1374125"/>
                  <a:pt x="11720019" y="4065808"/>
                  <a:pt x="11625752" y="5798331"/>
                </a:cubicBezTo>
                <a:cubicBezTo>
                  <a:pt x="11586238" y="6167354"/>
                  <a:pt x="11305727" y="6435271"/>
                  <a:pt x="10983497" y="6440586"/>
                </a:cubicBezTo>
                <a:cubicBezTo>
                  <a:pt x="6937073" y="6279879"/>
                  <a:pt x="2680322" y="6480253"/>
                  <a:pt x="642255" y="6440586"/>
                </a:cubicBezTo>
                <a:cubicBezTo>
                  <a:pt x="259545" y="6434930"/>
                  <a:pt x="-53971" y="6128588"/>
                  <a:pt x="0" y="5798331"/>
                </a:cubicBezTo>
                <a:cubicBezTo>
                  <a:pt x="32216" y="4259268"/>
                  <a:pt x="57206" y="2367836"/>
                  <a:pt x="0" y="64225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3FCBF-F079-901A-F3EE-97030BE06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17" y="354012"/>
            <a:ext cx="4383723" cy="4443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A43FAE-5416-CF0C-272C-BC73E4B84FBC}"/>
              </a:ext>
            </a:extLst>
          </p:cNvPr>
          <p:cNvSpPr txBox="1"/>
          <p:nvPr/>
        </p:nvSpPr>
        <p:spPr>
          <a:xfrm>
            <a:off x="843280" y="5039360"/>
            <a:ext cx="4500880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SG" sz="24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SG" sz="24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đài</a:t>
            </a:r>
            <a:r>
              <a:rPr lang="en-SG" sz="24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SG" sz="24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lang="en-SG" sz="24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Hoàng Sa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D02D6-D498-ED62-2C38-EC1E1A3E0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72" y="536892"/>
            <a:ext cx="4298320" cy="40554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11B829-F1CB-93AD-E396-5743F2434B79}"/>
              </a:ext>
            </a:extLst>
          </p:cNvPr>
          <p:cNvSpPr txBox="1"/>
          <p:nvPr/>
        </p:nvSpPr>
        <p:spPr>
          <a:xfrm>
            <a:off x="6634480" y="4927600"/>
            <a:ext cx="4500880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 sau của tượng đài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882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23E44A8C-9FBE-283A-AC91-A4B4AAF61737}"/>
              </a:ext>
            </a:extLst>
          </p:cNvPr>
          <p:cNvSpPr/>
          <p:nvPr/>
        </p:nvSpPr>
        <p:spPr>
          <a:xfrm>
            <a:off x="283124" y="152401"/>
            <a:ext cx="11625752" cy="6440586"/>
          </a:xfrm>
          <a:custGeom>
            <a:avLst/>
            <a:gdLst>
              <a:gd name="connsiteX0" fmla="*/ 0 w 11625752"/>
              <a:gd name="connsiteY0" fmla="*/ 642255 h 6440586"/>
              <a:gd name="connsiteX1" fmla="*/ 642255 w 11625752"/>
              <a:gd name="connsiteY1" fmla="*/ 0 h 6440586"/>
              <a:gd name="connsiteX2" fmla="*/ 10983497 w 11625752"/>
              <a:gd name="connsiteY2" fmla="*/ 0 h 6440586"/>
              <a:gd name="connsiteX3" fmla="*/ 11625752 w 11625752"/>
              <a:gd name="connsiteY3" fmla="*/ 642255 h 6440586"/>
              <a:gd name="connsiteX4" fmla="*/ 11625752 w 11625752"/>
              <a:gd name="connsiteY4" fmla="*/ 5798331 h 6440586"/>
              <a:gd name="connsiteX5" fmla="*/ 10983497 w 11625752"/>
              <a:gd name="connsiteY5" fmla="*/ 6440586 h 6440586"/>
              <a:gd name="connsiteX6" fmla="*/ 642255 w 11625752"/>
              <a:gd name="connsiteY6" fmla="*/ 6440586 h 6440586"/>
              <a:gd name="connsiteX7" fmla="*/ 0 w 11625752"/>
              <a:gd name="connsiteY7" fmla="*/ 5798331 h 6440586"/>
              <a:gd name="connsiteX8" fmla="*/ 0 w 11625752"/>
              <a:gd name="connsiteY8" fmla="*/ 642255 h 644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752" h="6440586" fill="none" extrusionOk="0">
                <a:moveTo>
                  <a:pt x="0" y="642255"/>
                </a:moveTo>
                <a:cubicBezTo>
                  <a:pt x="2114" y="344763"/>
                  <a:pt x="310553" y="38612"/>
                  <a:pt x="642255" y="0"/>
                </a:cubicBezTo>
                <a:cubicBezTo>
                  <a:pt x="2726150" y="72427"/>
                  <a:pt x="7807012" y="61419"/>
                  <a:pt x="10983497" y="0"/>
                </a:cubicBezTo>
                <a:cubicBezTo>
                  <a:pt x="11330092" y="-55851"/>
                  <a:pt x="11571036" y="270997"/>
                  <a:pt x="11625752" y="642255"/>
                </a:cubicBezTo>
                <a:cubicBezTo>
                  <a:pt x="11726628" y="1460979"/>
                  <a:pt x="11518439" y="4080469"/>
                  <a:pt x="11625752" y="5798331"/>
                </a:cubicBezTo>
                <a:cubicBezTo>
                  <a:pt x="11636321" y="6099399"/>
                  <a:pt x="11303671" y="6401873"/>
                  <a:pt x="10983497" y="6440586"/>
                </a:cubicBezTo>
                <a:cubicBezTo>
                  <a:pt x="9471163" y="6470413"/>
                  <a:pt x="1867330" y="6361280"/>
                  <a:pt x="642255" y="6440586"/>
                </a:cubicBezTo>
                <a:cubicBezTo>
                  <a:pt x="349798" y="6433549"/>
                  <a:pt x="-16080" y="6156219"/>
                  <a:pt x="0" y="5798331"/>
                </a:cubicBezTo>
                <a:cubicBezTo>
                  <a:pt x="50037" y="4606533"/>
                  <a:pt x="770" y="1926485"/>
                  <a:pt x="0" y="642255"/>
                </a:cubicBezTo>
                <a:close/>
              </a:path>
              <a:path w="11625752" h="6440586" stroke="0" extrusionOk="0">
                <a:moveTo>
                  <a:pt x="0" y="642255"/>
                </a:moveTo>
                <a:cubicBezTo>
                  <a:pt x="38772" y="298116"/>
                  <a:pt x="302969" y="32132"/>
                  <a:pt x="642255" y="0"/>
                </a:cubicBezTo>
                <a:cubicBezTo>
                  <a:pt x="4316112" y="123000"/>
                  <a:pt x="7252951" y="-96860"/>
                  <a:pt x="10983497" y="0"/>
                </a:cubicBezTo>
                <a:cubicBezTo>
                  <a:pt x="11334099" y="-3129"/>
                  <a:pt x="11642651" y="253477"/>
                  <a:pt x="11625752" y="642255"/>
                </a:cubicBezTo>
                <a:cubicBezTo>
                  <a:pt x="11628925" y="1374125"/>
                  <a:pt x="11720019" y="4065808"/>
                  <a:pt x="11625752" y="5798331"/>
                </a:cubicBezTo>
                <a:cubicBezTo>
                  <a:pt x="11586238" y="6167354"/>
                  <a:pt x="11305727" y="6435271"/>
                  <a:pt x="10983497" y="6440586"/>
                </a:cubicBezTo>
                <a:cubicBezTo>
                  <a:pt x="6937073" y="6279879"/>
                  <a:pt x="2680322" y="6480253"/>
                  <a:pt x="642255" y="6440586"/>
                </a:cubicBezTo>
                <a:cubicBezTo>
                  <a:pt x="259545" y="6434930"/>
                  <a:pt x="-53971" y="6128588"/>
                  <a:pt x="0" y="5798331"/>
                </a:cubicBezTo>
                <a:cubicBezTo>
                  <a:pt x="32216" y="4259268"/>
                  <a:pt x="57206" y="2367836"/>
                  <a:pt x="0" y="64225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3FCBF-F079-901A-F3EE-97030BE06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17" y="354012"/>
            <a:ext cx="4383723" cy="4443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A43FAE-5416-CF0C-272C-BC73E4B84FBC}"/>
              </a:ext>
            </a:extLst>
          </p:cNvPr>
          <p:cNvSpPr txBox="1"/>
          <p:nvPr/>
        </p:nvSpPr>
        <p:spPr>
          <a:xfrm>
            <a:off x="843280" y="5039360"/>
            <a:ext cx="4500880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SG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đài</a:t>
            </a:r>
            <a:r>
              <a:rPr kumimoji="0" lang="en-SG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SG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binh</a:t>
            </a:r>
            <a:r>
              <a:rPr kumimoji="0" lang="en-SG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Hoàng Sa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D02D6-D498-ED62-2C38-EC1E1A3E0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72" y="536892"/>
            <a:ext cx="4298320" cy="40554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11B829-F1CB-93AD-E396-5743F2434B79}"/>
              </a:ext>
            </a:extLst>
          </p:cNvPr>
          <p:cNvSpPr txBox="1"/>
          <p:nvPr/>
        </p:nvSpPr>
        <p:spPr>
          <a:xfrm>
            <a:off x="6634480" y="4927600"/>
            <a:ext cx="4500880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 sau của tượng đài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48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85D7FD-D94B-A3E3-A216-CC0C3D3819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9" y="407352"/>
            <a:ext cx="4595245" cy="5058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BA4948-C1F2-73AE-3156-37B2A30C044D}"/>
              </a:ext>
            </a:extLst>
          </p:cNvPr>
          <p:cNvSpPr txBox="1"/>
          <p:nvPr/>
        </p:nvSpPr>
        <p:spPr>
          <a:xfrm>
            <a:off x="323850" y="5619750"/>
            <a:ext cx="443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"/>
              </a:spcBef>
              <a:spcAft>
                <a:spcPts val="240"/>
              </a:spcAft>
            </a:pP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buồm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Hoàng Sa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kỷ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17-18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352864-F905-1B79-CE6D-A9F27403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72" y="235902"/>
            <a:ext cx="4856903" cy="50104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8A38DD-874E-87B1-4716-1DCF0A66ADF3}"/>
              </a:ext>
            </a:extLst>
          </p:cNvPr>
          <p:cNvSpPr txBox="1"/>
          <p:nvPr/>
        </p:nvSpPr>
        <p:spPr>
          <a:xfrm>
            <a:off x="6534150" y="5288340"/>
            <a:ext cx="4438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"/>
              </a:spcBef>
              <a:spcAft>
                <a:spcPts val="240"/>
              </a:spcAft>
            </a:pP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kỹ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buồm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SG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Hoàng Sa.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7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BAA98-66E8-85B9-4506-BCA4D768D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176530"/>
            <a:ext cx="4467857" cy="49441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F8A82B-EF33-531F-1F6C-752FF41D5C2E}"/>
              </a:ext>
            </a:extLst>
          </p:cNvPr>
          <p:cNvSpPr txBox="1"/>
          <p:nvPr/>
        </p:nvSpPr>
        <p:spPr>
          <a:xfrm>
            <a:off x="333375" y="5400675"/>
            <a:ext cx="4705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"/>
              </a:spcBef>
              <a:spcAft>
                <a:spcPts val="240"/>
              </a:spcAft>
            </a:pP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phỏng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do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binh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phu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Hoàng Sa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khai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Hoàng Sa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kỷ</a:t>
            </a:r>
            <a:r>
              <a:rPr lang="en-SG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17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79A84-735A-DF67-3F73-D6E74D387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55" y="266699"/>
            <a:ext cx="4729844" cy="48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533934-7FDD-2352-2724-34BBD4528F28}"/>
              </a:ext>
            </a:extLst>
          </p:cNvPr>
          <p:cNvSpPr txBox="1"/>
          <p:nvPr/>
        </p:nvSpPr>
        <p:spPr>
          <a:xfrm>
            <a:off x="6686550" y="5334000"/>
            <a:ext cx="470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"/>
              </a:spcBef>
              <a:spcAft>
                <a:spcPts val="240"/>
              </a:spcAft>
            </a:pPr>
            <a:r>
              <a:rPr lang="en-SG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Thẻ tre, bài gỗ, linh vị, chiếu cói và các hiện vật của Đội Hoàng Sa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AFF4059-6C3E-7D16-6CFD-924E9EB24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3" y="36169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52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4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23600" y="3022600"/>
            <a:ext cx="1259016" cy="931672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222652" y="146452"/>
            <a:ext cx="1641261" cy="16412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1981200" y="635000"/>
            <a:ext cx="8940800" cy="995209"/>
            <a:chOff x="3048000" y="1028700"/>
            <a:chExt cx="13411200" cy="14928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867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latin typeface="SVN-Ziclets" panose="02000603000000000000" pitchFamily="2" charset="0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GIẢI </a:t>
              </a:r>
              <a:r>
                <a:rPr lang="en-US" sz="5867" dirty="0">
                  <a:solidFill>
                    <a:srgbClr val="00B050"/>
                  </a:solidFill>
                  <a:latin typeface="SVN-Ziclets" panose="02000603000000000000" pitchFamily="2" charset="0"/>
                </a:rPr>
                <a:t>CỨU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2390E1"/>
                  </a:solidFill>
                  <a:latin typeface="SVN-Ziclets" panose="02000603000000000000" pitchFamily="2" charset="0"/>
                </a:rPr>
                <a:t>BIỂN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FF3300"/>
                  </a:solidFill>
                  <a:latin typeface="SVN-Ziclets" panose="02000603000000000000" pitchFamily="2" charset="0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558800" y="3835400"/>
            <a:ext cx="783341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2594714" y="3715577"/>
            <a:ext cx="841609" cy="1128903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093200" y="4191000"/>
            <a:ext cx="609600" cy="881209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5740400" y="5562600"/>
            <a:ext cx="1752783" cy="1066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0160000" y="45974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066800" y="4851400"/>
            <a:ext cx="1219200" cy="1099327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4318000" y="2463800"/>
            <a:ext cx="4597329" cy="29464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06400" y="2587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4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23600" y="3022600"/>
            <a:ext cx="1259016" cy="9316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8210852" y="3595485"/>
            <a:ext cx="3765461" cy="2616456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222652" y="146452"/>
            <a:ext cx="1641261" cy="16412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1981200" y="635000"/>
            <a:ext cx="8940800" cy="995209"/>
            <a:chOff x="3048000" y="1028700"/>
            <a:chExt cx="13411200" cy="14928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5867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latin typeface="SVN-Ziclets" panose="02000603000000000000" pitchFamily="2" charset="0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GIẢI </a:t>
              </a:r>
              <a:r>
                <a:rPr lang="en-US" sz="5867" dirty="0">
                  <a:solidFill>
                    <a:srgbClr val="00B050"/>
                  </a:solidFill>
                  <a:latin typeface="SVN-Ziclets" panose="02000603000000000000" pitchFamily="2" charset="0"/>
                </a:rPr>
                <a:t>CỨU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2390E1"/>
                  </a:solidFill>
                  <a:latin typeface="SVN-Ziclets" panose="02000603000000000000" pitchFamily="2" charset="0"/>
                </a:rPr>
                <a:t>BIỂN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FF3300"/>
                  </a:solidFill>
                  <a:latin typeface="SVN-Ziclets" panose="02000603000000000000" pitchFamily="2" charset="0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2387600" y="4902200"/>
            <a:ext cx="660400" cy="406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4297978" y="3520106"/>
            <a:ext cx="649645" cy="83726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6350000" y="3937001"/>
            <a:ext cx="508000" cy="7112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701020" y="3801949"/>
            <a:ext cx="387572" cy="7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701800"/>
            <a:ext cx="3595044" cy="35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D9C0BB7-918C-4EE9-B2BB-489A78689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9" y="0"/>
            <a:ext cx="12192000" cy="6858000"/>
          </a:xfrm>
          <a:prstGeom prst="rect">
            <a:avLst/>
          </a:prstGeom>
        </p:spPr>
      </p:pic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86A8C4A6-E556-4F39-8227-8526E77E877B}"/>
              </a:ext>
            </a:extLst>
          </p:cNvPr>
          <p:cNvCxnSpPr/>
          <p:nvPr/>
        </p:nvCxnSpPr>
        <p:spPr>
          <a:xfrm>
            <a:off x="6507480" y="1990096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661B332-7E46-4C7C-B30A-189E6275DC87}"/>
              </a:ext>
            </a:extLst>
          </p:cNvPr>
          <p:cNvCxnSpPr/>
          <p:nvPr/>
        </p:nvCxnSpPr>
        <p:spPr>
          <a:xfrm>
            <a:off x="11426648" y="2006630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30751" y="3511426"/>
            <a:ext cx="13114182" cy="33465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8045" y="266614"/>
            <a:ext cx="6774275" cy="5800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F179E6-1A30-DDBE-FDBA-F0B6436E6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2205" y="644793"/>
            <a:ext cx="571244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ADFCDFB-CD49-F658-2ADF-80BFEBA8E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9734274-AAF1-4AA2-CAFD-9073EB137E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AA9347B-24EB-711F-0A6B-61B4A6456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4F08230-1EED-D73D-C3DA-D21190B35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6D713FEB-6641-1366-2E03-DAF5F713290B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E2C603-75D8-3290-1144-75E3B2AB348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17" name="a">
              <a:extLst>
                <a:ext uri="{FF2B5EF4-FFF2-40B4-BE49-F238E27FC236}">
                  <a16:creationId xmlns:a16="http://schemas.microsoft.com/office/drawing/2014/main" id="{32511F29-B533-50DA-E889-A760F249EE6C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Đen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8B64617-900F-15E1-D66A-5F3741058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3184" cy="185394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292C44-B661-BE76-D251-6406512840AD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20" name="b">
              <a:extLst>
                <a:ext uri="{FF2B5EF4-FFF2-40B4-BE49-F238E27FC236}">
                  <a16:creationId xmlns:a16="http://schemas.microsoft.com/office/drawing/2014/main" id="{99ABD510-E1EB-876C-BA26-B8F403CE0F0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Đỏ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3A4E46F3-788A-3801-44FD-220D42862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A1EFBF-27A1-1662-D7B4-BDF6486CFD48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23" name="c">
              <a:extLst>
                <a:ext uri="{FF2B5EF4-FFF2-40B4-BE49-F238E27FC236}">
                  <a16:creationId xmlns:a16="http://schemas.microsoft.com/office/drawing/2014/main" id="{BF0EFD80-A7B4-0D6A-6912-0E4A1494E260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Bắc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13F08F2-9D02-9F81-87B4-808EE847A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08A774-90B1-AFF5-924F-D9242F46BEA0}"/>
              </a:ext>
            </a:extLst>
          </p:cNvPr>
          <p:cNvGrpSpPr/>
          <p:nvPr/>
        </p:nvGrpSpPr>
        <p:grpSpPr>
          <a:xfrm>
            <a:off x="6212640" y="4920397"/>
            <a:ext cx="5682943" cy="1380931"/>
            <a:chOff x="8543814" y="7429559"/>
            <a:chExt cx="8524415" cy="2071397"/>
          </a:xfrm>
        </p:grpSpPr>
        <p:sp>
          <p:nvSpPr>
            <p:cNvPr id="26" name="d">
              <a:extLst>
                <a:ext uri="{FF2B5EF4-FFF2-40B4-BE49-F238E27FC236}">
                  <a16:creationId xmlns:a16="http://schemas.microsoft.com/office/drawing/2014/main" id="{A183D5A6-99C3-2DA3-5B10-7E03631C47CA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26B28975-9BDC-C2FD-ECD7-FBA7E9953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54381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28" name="Đúng">
            <a:extLst>
              <a:ext uri="{FF2B5EF4-FFF2-40B4-BE49-F238E27FC236}">
                <a16:creationId xmlns:a16="http://schemas.microsoft.com/office/drawing/2014/main" id="{06795E1F-ACCB-D0FA-D959-AE7DE4E02C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5009799"/>
            <a:ext cx="1486303" cy="1189041"/>
          </a:xfrm>
          <a:prstGeom prst="rect">
            <a:avLst/>
          </a:prstGeom>
        </p:spPr>
      </p:pic>
      <p:sp>
        <p:nvSpPr>
          <p:cNvPr id="29" name="Freeform 2">
            <a:hlinkClick r:id="rId19" action="ppaction://hlinksldjump"/>
            <a:extLst>
              <a:ext uri="{FF2B5EF4-FFF2-40B4-BE49-F238E27FC236}">
                <a16:creationId xmlns:a16="http://schemas.microsoft.com/office/drawing/2014/main" id="{D4573923-18EE-258C-9A1E-D4569CF108CA}"/>
              </a:ext>
            </a:extLst>
          </p:cNvPr>
          <p:cNvSpPr/>
          <p:nvPr/>
        </p:nvSpPr>
        <p:spPr>
          <a:xfrm>
            <a:off x="10210800" y="142748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9D1DFA7-21C8-1F55-2410-639EEBAD1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3686C95-91E7-E5E8-04A8-240E725AA4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1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905DDFA2-F331-6659-18F9-AF36E872F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C5F0DDD-F31F-2326-8007-E08140531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B1436B3E-F698-2EAD-A188-7E503538B858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Nhiệm vụ của đội Hoàng Sa là gì?</a:t>
            </a:r>
            <a:endParaRPr lang="en-US" sz="4800" b="1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778BF2-2EA3-C8D1-C6AB-992F3B352327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17" name="a">
              <a:extLst>
                <a:ext uri="{FF2B5EF4-FFF2-40B4-BE49-F238E27FC236}">
                  <a16:creationId xmlns:a16="http://schemas.microsoft.com/office/drawing/2014/main" id="{8761E8E5-4EFA-BD12-42F7-A3ADC15E7424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Đánh bắt xa bờ.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A9849F4-714E-5254-5DA7-E105B133A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AFB18F-CF64-BE15-8509-98CBDE78FDAE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20" name="b">
              <a:extLst>
                <a:ext uri="{FF2B5EF4-FFF2-40B4-BE49-F238E27FC236}">
                  <a16:creationId xmlns:a16="http://schemas.microsoft.com/office/drawing/2014/main" id="{0C34CB7A-3408-8897-16B2-234726C3BA5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Buôn bán hải sản với các nước bên kia biển Đông.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A1B4D784-0D3C-83AA-9E8B-B6DE0354F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30356C-28A3-08A2-0D05-32065F328CC3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23" name="c">
              <a:extLst>
                <a:ext uri="{FF2B5EF4-FFF2-40B4-BE49-F238E27FC236}">
                  <a16:creationId xmlns:a16="http://schemas.microsoft.com/office/drawing/2014/main" id="{0330197A-E260-C38B-67A9-A90D42132B4A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 lượm, khai thác sản vật.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55EF4083-B0F5-FC31-FF64-14A59EBDD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6EA87-09A2-F3F5-4083-06B05482D631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26" name="d">
              <a:extLst>
                <a:ext uri="{FF2B5EF4-FFF2-40B4-BE49-F238E27FC236}">
                  <a16:creationId xmlns:a16="http://schemas.microsoft.com/office/drawing/2014/main" id="{313B9E99-6383-BF60-18FB-87F4A3AA0A93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vi-VN" sz="2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 chuyển hàng hóa sang các nước láng giềng.</a:t>
              </a:r>
              <a:endPara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86B5E65F-1F53-91E9-4378-D2F22FBE8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28" name="Đúng">
            <a:extLst>
              <a:ext uri="{FF2B5EF4-FFF2-40B4-BE49-F238E27FC236}">
                <a16:creationId xmlns:a16="http://schemas.microsoft.com/office/drawing/2014/main" id="{0DC3E7BF-0D7D-9075-2FE8-0B5C611BF3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" y="4972467"/>
            <a:ext cx="1486303" cy="1189041"/>
          </a:xfrm>
          <a:prstGeom prst="rect">
            <a:avLst/>
          </a:prstGeom>
        </p:spPr>
      </p:pic>
      <p:sp>
        <p:nvSpPr>
          <p:cNvPr id="29" name="Freeform 2">
            <a:hlinkClick r:id="rId19" action="ppaction://hlinksldjump"/>
            <a:extLst>
              <a:ext uri="{FF2B5EF4-FFF2-40B4-BE49-F238E27FC236}">
                <a16:creationId xmlns:a16="http://schemas.microsoft.com/office/drawing/2014/main" id="{C56C3461-9DFC-A97D-D77F-005971227BFD}"/>
              </a:ext>
            </a:extLst>
          </p:cNvPr>
          <p:cNvSpPr/>
          <p:nvPr/>
        </p:nvSpPr>
        <p:spPr>
          <a:xfrm>
            <a:off x="10210800" y="142748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61D6B31-5A22-97EF-4333-2C4BE34CD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1827B7-0F69-9E66-EB0E-BE72F3FB36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3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21FCA0B-1850-CF6D-8395-A75F09300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3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5D4D54B-2AF7-8BB1-4846-F3587F740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F8FB68F5-8E7A-5740-FC8C-5E3C43B0CBBC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002060"/>
                </a:solidFill>
              </a:rPr>
              <a:t>Ý nào dưới đây không đúng khi nói về vùng biển nước ta?</a:t>
            </a:r>
            <a:endParaRPr lang="en-US" sz="4800" b="1" dirty="0">
              <a:solidFill>
                <a:srgbClr val="002060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D3EBFE8-6C41-B7FE-3A46-C9074BF01C60}"/>
              </a:ext>
            </a:extLst>
          </p:cNvPr>
          <p:cNvGrpSpPr/>
          <p:nvPr/>
        </p:nvGrpSpPr>
        <p:grpSpPr>
          <a:xfrm>
            <a:off x="74281" y="3025469"/>
            <a:ext cx="5703880" cy="1380932"/>
            <a:chOff x="-173819" y="4457700"/>
            <a:chExt cx="8555819" cy="2071397"/>
          </a:xfrm>
        </p:grpSpPr>
        <p:sp>
          <p:nvSpPr>
            <p:cNvPr id="35" name="a">
              <a:extLst>
                <a:ext uri="{FF2B5EF4-FFF2-40B4-BE49-F238E27FC236}">
                  <a16:creationId xmlns:a16="http://schemas.microsoft.com/office/drawing/2014/main" id="{E0AB322D-8C96-0BE0-C7B5-4AFBF83B0A0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vùng biển có hàng nghìn đảo lớn nhỏ.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B9F98215-CB55-172C-C0D9-85EA0FA9D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48D8BD-5CA2-A3BD-3D6A-24AE630CEE02}"/>
              </a:ext>
            </a:extLst>
          </p:cNvPr>
          <p:cNvGrpSpPr/>
          <p:nvPr/>
        </p:nvGrpSpPr>
        <p:grpSpPr>
          <a:xfrm>
            <a:off x="6126115" y="2975214"/>
            <a:ext cx="5714545" cy="1380931"/>
            <a:chOff x="8496419" y="4457700"/>
            <a:chExt cx="8571812" cy="2071397"/>
          </a:xfrm>
        </p:grpSpPr>
        <p:sp>
          <p:nvSpPr>
            <p:cNvPr id="38" name="b">
              <a:extLst>
                <a:ext uri="{FF2B5EF4-FFF2-40B4-BE49-F238E27FC236}">
                  <a16:creationId xmlns:a16="http://schemas.microsoft.com/office/drawing/2014/main" id="{10ABE5D9-B4E9-D740-599D-5231DE2FCFD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Vùng biển nước ta là một phần của Biển Đông.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11">
              <a:extLst>
                <a:ext uri="{FF2B5EF4-FFF2-40B4-BE49-F238E27FC236}">
                  <a16:creationId xmlns:a16="http://schemas.microsoft.com/office/drawing/2014/main" id="{68380885-1724-999A-1AAD-D88A8E204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5755AA-6205-8B55-134C-F9E511AB7216}"/>
              </a:ext>
            </a:extLst>
          </p:cNvPr>
          <p:cNvGrpSpPr/>
          <p:nvPr/>
        </p:nvGrpSpPr>
        <p:grpSpPr>
          <a:xfrm>
            <a:off x="74281" y="5040279"/>
            <a:ext cx="5647743" cy="1380931"/>
            <a:chOff x="-89615" y="7429560"/>
            <a:chExt cx="8471615" cy="2071397"/>
          </a:xfrm>
        </p:grpSpPr>
        <p:sp>
          <p:nvSpPr>
            <p:cNvPr id="41" name="c">
              <a:extLst>
                <a:ext uri="{FF2B5EF4-FFF2-40B4-BE49-F238E27FC236}">
                  <a16:creationId xmlns:a16="http://schemas.microsoft.com/office/drawing/2014/main" id="{96949944-DA8A-1A05-2937-73B2F9043CA0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 đảo tập hợp lại thành các quần đảo.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2" name="Picture 12">
              <a:extLst>
                <a:ext uri="{FF2B5EF4-FFF2-40B4-BE49-F238E27FC236}">
                  <a16:creationId xmlns:a16="http://schemas.microsoft.com/office/drawing/2014/main" id="{10EBA657-29F1-4FCE-5229-3A9F29B7F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BDC5240-D252-1F94-D710-21DD15C0776E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44" name="d">
              <a:extLst>
                <a:ext uri="{FF2B5EF4-FFF2-40B4-BE49-F238E27FC236}">
                  <a16:creationId xmlns:a16="http://schemas.microsoft.com/office/drawing/2014/main" id="{01FEB27D-736B-5790-E5D7-F70DF0C0EF49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Đảo lớn nhất là quần đảo Trường Sa.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Picture 13">
              <a:extLst>
                <a:ext uri="{FF2B5EF4-FFF2-40B4-BE49-F238E27FC236}">
                  <a16:creationId xmlns:a16="http://schemas.microsoft.com/office/drawing/2014/main" id="{0BF87C72-06D7-DA51-3D24-D85B75CE3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6" name="Đúng">
            <a:extLst>
              <a:ext uri="{FF2B5EF4-FFF2-40B4-BE49-F238E27FC236}">
                <a16:creationId xmlns:a16="http://schemas.microsoft.com/office/drawing/2014/main" id="{DE40B8A6-7C4D-E0CC-35CA-FDF7557C85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643" y="5050423"/>
            <a:ext cx="1486303" cy="1189041"/>
          </a:xfrm>
          <a:prstGeom prst="rect">
            <a:avLst/>
          </a:prstGeom>
        </p:spPr>
      </p:pic>
      <p:sp>
        <p:nvSpPr>
          <p:cNvPr id="47" name="Freeform 2">
            <a:hlinkClick r:id="rId19" action="ppaction://hlinksldjump"/>
            <a:extLst>
              <a:ext uri="{FF2B5EF4-FFF2-40B4-BE49-F238E27FC236}">
                <a16:creationId xmlns:a16="http://schemas.microsoft.com/office/drawing/2014/main" id="{17D7D797-A8A9-0E1F-28CA-B81149E3DE56}"/>
              </a:ext>
            </a:extLst>
          </p:cNvPr>
          <p:cNvSpPr/>
          <p:nvPr/>
        </p:nvSpPr>
        <p:spPr>
          <a:xfrm>
            <a:off x="10210800" y="142748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DC1D5F7-4C13-D134-A57B-81A32C80A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E1A8A0C-18A8-D1F8-44A1-36DF2F2412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1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BD0DF40-E70E-4C9D-0329-4634AD25B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1C7EEFF-0D6C-785C-B7B8-9568D4BB9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E3F9CDBB-442A-FED6-C49F-35082C70A48B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 cây nào sau đây xuất hiện nhiều trên các bài thơ, bài hát về Trường Sa?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560E1A-0191-06E5-B1D6-D88A1D040656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17" name="a">
              <a:extLst>
                <a:ext uri="{FF2B5EF4-FFF2-40B4-BE49-F238E27FC236}">
                  <a16:creationId xmlns:a16="http://schemas.microsoft.com/office/drawing/2014/main" id="{F76D4A0F-813C-5695-7293-1D69B5EE34C0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C00000"/>
                  </a:solidFill>
                </a:rPr>
                <a:t>Cây</a:t>
              </a:r>
              <a:r>
                <a:rPr lang="en-US" sz="3600" b="1" dirty="0">
                  <a:solidFill>
                    <a:srgbClr val="C00000"/>
                  </a:solidFill>
                </a:rPr>
                <a:t> phi </a:t>
              </a:r>
              <a:r>
                <a:rPr lang="en-US" sz="3600" b="1" dirty="0" err="1">
                  <a:solidFill>
                    <a:srgbClr val="C00000"/>
                  </a:solidFill>
                </a:rPr>
                <a:t>lao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5F42831-9831-0224-EAFE-96CDB54AE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C25C5D1-E1C9-7123-B429-9D5B9CB0F15C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20" name="b">
              <a:extLst>
                <a:ext uri="{FF2B5EF4-FFF2-40B4-BE49-F238E27FC236}">
                  <a16:creationId xmlns:a16="http://schemas.microsoft.com/office/drawing/2014/main" id="{2D0E2297-0C79-6DBC-3EBF-14683FF41110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C00000"/>
                  </a:solidFill>
                </a:rPr>
                <a:t>Cây</a:t>
              </a:r>
              <a:r>
                <a:rPr 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</a:rPr>
                <a:t>liễu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894BF1BD-515C-D3EE-D564-A13C1AD58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0F07DA-7025-6B60-B000-2E6F63B4F672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23" name="c">
              <a:extLst>
                <a:ext uri="{FF2B5EF4-FFF2-40B4-BE49-F238E27FC236}">
                  <a16:creationId xmlns:a16="http://schemas.microsoft.com/office/drawing/2014/main" id="{DE1F742B-2D4D-7B86-64C9-27645C8B6E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C00000"/>
                  </a:solidFill>
                </a:rPr>
                <a:t>Cây</a:t>
              </a:r>
              <a:r>
                <a:rPr 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</a:rPr>
                <a:t>bàng</a:t>
              </a:r>
              <a:r>
                <a:rPr 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</a:rPr>
                <a:t>vuông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895A3452-2F1C-FDD2-0F17-EDF116499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EB822A-56FB-3847-2175-EABF244D8559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26" name="d">
              <a:extLst>
                <a:ext uri="{FF2B5EF4-FFF2-40B4-BE49-F238E27FC236}">
                  <a16:creationId xmlns:a16="http://schemas.microsoft.com/office/drawing/2014/main" id="{9488D876-E61E-5712-9294-9B243547FB3A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C00000"/>
                  </a:solidFill>
                </a:rPr>
                <a:t>Cây</a:t>
              </a:r>
              <a:r>
                <a:rPr 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</a:rPr>
                <a:t>phượng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D3DE2C0E-CA86-DE53-AF2C-6A4594492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28" name="Đúng">
            <a:extLst>
              <a:ext uri="{FF2B5EF4-FFF2-40B4-BE49-F238E27FC236}">
                <a16:creationId xmlns:a16="http://schemas.microsoft.com/office/drawing/2014/main" id="{4749D5AC-36AB-3F80-742E-5818BBF9B0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" y="4972467"/>
            <a:ext cx="1486303" cy="1189041"/>
          </a:xfrm>
          <a:prstGeom prst="rect">
            <a:avLst/>
          </a:prstGeom>
        </p:spPr>
      </p:pic>
      <p:sp>
        <p:nvSpPr>
          <p:cNvPr id="29" name="Freeform 2">
            <a:hlinkClick r:id="rId19" action="ppaction://hlinksldjump"/>
            <a:extLst>
              <a:ext uri="{FF2B5EF4-FFF2-40B4-BE49-F238E27FC236}">
                <a16:creationId xmlns:a16="http://schemas.microsoft.com/office/drawing/2014/main" id="{E58A31EF-72CF-1788-A01E-626B4FA08CD8}"/>
              </a:ext>
            </a:extLst>
          </p:cNvPr>
          <p:cNvSpPr/>
          <p:nvPr/>
        </p:nvSpPr>
        <p:spPr>
          <a:xfrm>
            <a:off x="10210800" y="142748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987BFA7-AF35-48F3-B2D2-7F5E9EBD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736720" y="66753"/>
            <a:ext cx="6886550" cy="7132498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E36AEE3A-629E-4BBD-9408-2069345C7BEB}"/>
              </a:ext>
            </a:extLst>
          </p:cNvPr>
          <p:cNvSpPr txBox="1"/>
          <p:nvPr/>
        </p:nvSpPr>
        <p:spPr>
          <a:xfrm>
            <a:off x="1971040" y="2409599"/>
            <a:ext cx="8534399" cy="132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dirty="0" err="1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Tạm</a:t>
            </a:r>
            <a:r>
              <a:rPr lang="en-US" altLang="zh-CN" sz="6000" b="1" dirty="0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 </a:t>
            </a:r>
            <a:r>
              <a:rPr lang="en-US" altLang="zh-CN" sz="6000" b="1" dirty="0" err="1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biệt</a:t>
            </a:r>
            <a:r>
              <a:rPr lang="en-US" altLang="zh-CN" sz="6000" b="1" dirty="0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 </a:t>
            </a:r>
            <a:r>
              <a:rPr lang="en-US" altLang="zh-CN" sz="6000" b="1" dirty="0" err="1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các</a:t>
            </a:r>
            <a:r>
              <a:rPr lang="en-US" altLang="zh-CN" sz="6000" b="1" dirty="0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 </a:t>
            </a:r>
            <a:r>
              <a:rPr lang="en-US" altLang="zh-CN" sz="6000" b="1" dirty="0" err="1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em</a:t>
            </a:r>
            <a:endParaRPr lang="zh-CN" altLang="en-US" sz="6000" b="1" dirty="0">
              <a:latin typeface="UTM Isadora" pitchFamily="18" charset="0"/>
              <a:ea typeface="等线" panose="02010600030101010101" pitchFamily="2" charset="-122"/>
              <a:cs typeface="经典中圆简" panose="02010609000101010101" pitchFamily="49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70B9298-2856-45E5-990F-8B14E4D5AD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8293070" y="3603943"/>
            <a:ext cx="429347" cy="7924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4F1483B-B01C-4CC9-970B-7976045AC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8867198" y="4464991"/>
            <a:ext cx="429347" cy="7924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E016F00-7D63-4C11-8741-13999DD8E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5" y="4345017"/>
            <a:ext cx="2512307" cy="245703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E93C072-AC03-49EA-A4CD-DC4CD51E1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9" t="7219" r="13481" b="72446"/>
          <a:stretch/>
        </p:blipFill>
        <p:spPr>
          <a:xfrm rot="16200000" flipV="1">
            <a:off x="7684710" y="-350928"/>
            <a:ext cx="748569" cy="14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155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026321" y="5529"/>
            <a:ext cx="3169664" cy="2743200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2080" y="3990290"/>
            <a:ext cx="2324862" cy="27432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41514" y="4077839"/>
            <a:ext cx="2922184" cy="2743200"/>
          </a:xfrm>
          <a:prstGeom prst="rect">
            <a:avLst/>
          </a:prstGeom>
        </p:spPr>
      </p:pic>
      <p:grpSp>
        <p:nvGrpSpPr>
          <p:cNvPr id="14" name="Group 2"/>
          <p:cNvGrpSpPr>
            <a:grpSpLocks noChangeAspect="1"/>
          </p:cNvGrpSpPr>
          <p:nvPr/>
        </p:nvGrpSpPr>
        <p:grpSpPr>
          <a:xfrm>
            <a:off x="204595" y="210109"/>
            <a:ext cx="4384694" cy="3216238"/>
            <a:chOff x="0" y="0"/>
            <a:chExt cx="4198620" cy="3079750"/>
          </a:xfrm>
          <a:blipFill>
            <a:blip r:embed="rId12"/>
            <a:stretch>
              <a:fillRect/>
            </a:stretch>
          </a:blipFill>
        </p:grpSpPr>
        <p:sp>
          <p:nvSpPr>
            <p:cNvPr id="15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"/>
          <p:cNvGrpSpPr>
            <a:grpSpLocks noChangeAspect="1"/>
          </p:cNvGrpSpPr>
          <p:nvPr/>
        </p:nvGrpSpPr>
        <p:grpSpPr>
          <a:xfrm>
            <a:off x="3942724" y="2016976"/>
            <a:ext cx="4384694" cy="3216238"/>
            <a:chOff x="0" y="0"/>
            <a:chExt cx="4198620" cy="3079750"/>
          </a:xfrm>
          <a:blipFill>
            <a:blip r:embed="rId13"/>
            <a:stretch>
              <a:fillRect/>
            </a:stretch>
          </a:blipFill>
        </p:grpSpPr>
        <p:sp>
          <p:nvSpPr>
            <p:cNvPr id="2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"/>
          <p:cNvGrpSpPr>
            <a:grpSpLocks noChangeAspect="1"/>
          </p:cNvGrpSpPr>
          <p:nvPr/>
        </p:nvGrpSpPr>
        <p:grpSpPr>
          <a:xfrm>
            <a:off x="7787400" y="3639112"/>
            <a:ext cx="4401935" cy="3220217"/>
            <a:chOff x="-854720" y="2986776"/>
            <a:chExt cx="4215129" cy="3083560"/>
          </a:xfrm>
          <a:solidFill>
            <a:srgbClr val="FFF8FF"/>
          </a:solidFill>
        </p:grpSpPr>
        <p:sp>
          <p:nvSpPr>
            <p:cNvPr id="27" name="Freeform 3"/>
            <p:cNvSpPr/>
            <p:nvPr/>
          </p:nvSpPr>
          <p:spPr>
            <a:xfrm>
              <a:off x="-854720" y="2986776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5974" y="207455"/>
            <a:ext cx="4401935" cy="3220217"/>
            <a:chOff x="178071" y="208782"/>
            <a:chExt cx="4401935" cy="3220217"/>
          </a:xfrm>
        </p:grpSpPr>
        <p:grpSp>
          <p:nvGrpSpPr>
            <p:cNvPr id="5" name="Group 2"/>
            <p:cNvGrpSpPr>
              <a:grpSpLocks noChangeAspect="1"/>
            </p:cNvGrpSpPr>
            <p:nvPr/>
          </p:nvGrpSpPr>
          <p:grpSpPr>
            <a:xfrm>
              <a:off x="178071" y="208782"/>
              <a:ext cx="4401935" cy="3220217"/>
              <a:chOff x="-12699" y="-2540"/>
              <a:chExt cx="4215129" cy="3083560"/>
            </a:xfrm>
          </p:grpSpPr>
          <p:sp>
            <p:nvSpPr>
              <p:cNvPr id="6" name="Freeform 3">
                <a:hlinkClick r:id="rId15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8725" r="-8685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223833" y="1106548"/>
              <a:ext cx="5677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latin typeface="UTM Showcard" pitchFamily="18" charset="0"/>
                </a:rPr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29462" y="2010785"/>
            <a:ext cx="4391318" cy="3221097"/>
            <a:chOff x="3956006" y="2010789"/>
            <a:chExt cx="4391318" cy="3221097"/>
          </a:xfrm>
        </p:grpSpPr>
        <p:grpSp>
          <p:nvGrpSpPr>
            <p:cNvPr id="7" name="Group 4"/>
            <p:cNvGrpSpPr>
              <a:grpSpLocks noChangeAspect="1"/>
            </p:cNvGrpSpPr>
            <p:nvPr/>
          </p:nvGrpSpPr>
          <p:grpSpPr>
            <a:xfrm>
              <a:off x="3956006" y="2010789"/>
              <a:ext cx="4391318" cy="3221097"/>
              <a:chOff x="0" y="0"/>
              <a:chExt cx="4198620" cy="3079750"/>
            </a:xfrm>
          </p:grpSpPr>
          <p:sp>
            <p:nvSpPr>
              <p:cNvPr id="8" name="Freeform 5">
                <a:hlinkClick r:id="rId17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11342" r="-11302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934267" y="2705128"/>
              <a:ext cx="6094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FFF00"/>
                  </a:solidFill>
                  <a:latin typeface="UTM Showcard" pitchFamily="18" charset="0"/>
                </a:rPr>
                <a:t>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942174" y="3623991"/>
            <a:ext cx="4391318" cy="3221097"/>
            <a:chOff x="7800682" y="3636904"/>
            <a:chExt cx="4391318" cy="3221097"/>
          </a:xfrm>
        </p:grpSpPr>
        <p:grpSp>
          <p:nvGrpSpPr>
            <p:cNvPr id="9" name="Group 6"/>
            <p:cNvGrpSpPr>
              <a:grpSpLocks noChangeAspect="1"/>
            </p:cNvGrpSpPr>
            <p:nvPr/>
          </p:nvGrpSpPr>
          <p:grpSpPr>
            <a:xfrm>
              <a:off x="7800682" y="3636904"/>
              <a:ext cx="4391318" cy="3221097"/>
              <a:chOff x="0" y="0"/>
              <a:chExt cx="4198620" cy="3079750"/>
            </a:xfrm>
          </p:grpSpPr>
          <p:sp>
            <p:nvSpPr>
              <p:cNvPr id="10" name="Freeform 7">
                <a:hlinkClick r:id="rId19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l="-3583" r="-3543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9789398" y="4400068"/>
              <a:ext cx="6383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EF5EF"/>
                  </a:solidFill>
                  <a:latin typeface="UTM Showcard" pitchFamily="18" charset="0"/>
                </a:rPr>
                <a:t>3</a:t>
              </a:r>
            </a:p>
          </p:txBody>
        </p:sp>
      </p:grpSp>
      <p:pic>
        <p:nvPicPr>
          <p:cNvPr id="24" name="Picture 7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603684" y="294551"/>
            <a:ext cx="711942" cy="10009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5043992" y="-76690"/>
            <a:ext cx="3162302" cy="23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8209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917E-6 -2.22222E-6 L 0.17869 0.0967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5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69 0.09676 L 0.36064 0.328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1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 cửa mà không có nhà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Đưa mắt nhìn ra chỉ toàn thấy nước.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F30112-163A-E390-C8D7-A8339E2DA858}"/>
              </a:ext>
            </a:extLst>
          </p:cNvPr>
          <p:cNvGrpSpPr/>
          <p:nvPr/>
        </p:nvGrpSpPr>
        <p:grpSpPr>
          <a:xfrm>
            <a:off x="3864427" y="3276600"/>
            <a:ext cx="4931230" cy="2368843"/>
            <a:chOff x="-189504" y="3092569"/>
            <a:chExt cx="6443548" cy="3684988"/>
          </a:xfrm>
        </p:grpSpPr>
        <p:pic>
          <p:nvPicPr>
            <p:cNvPr id="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6A907065-90C1-E3B4-FD27-80CC2565E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504" y="3092569"/>
              <a:ext cx="6443548" cy="36849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FD7DE2-A64B-DE2A-D04C-DDFA9C52CE92}"/>
                </a:ext>
              </a:extLst>
            </p:cNvPr>
            <p:cNvSpPr txBox="1"/>
            <p:nvPr/>
          </p:nvSpPr>
          <p:spPr>
            <a:xfrm>
              <a:off x="608181" y="4284171"/>
              <a:ext cx="4679313" cy="1436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Cửa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biển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0458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04F600-AAB1-8065-8E41-81BF3F7C2DB9}"/>
              </a:ext>
            </a:extLst>
          </p:cNvPr>
          <p:cNvSpPr txBox="1"/>
          <p:nvPr/>
        </p:nvSpPr>
        <p:spPr>
          <a:xfrm>
            <a:off x="1536965" y="972768"/>
            <a:ext cx="95136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Rõ ràng chẳng phải nồi canh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Thế mà vị mặn nước xanh cá nhiều.</a:t>
            </a:r>
          </a:p>
        </p:txBody>
      </p:sp>
      <p:pic>
        <p:nvPicPr>
          <p:cNvPr id="5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E6A079CC-354E-ECBE-4973-E4E151CF83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21175-BBF9-9A2B-B46F-9B368529C8F5}"/>
              </a:ext>
            </a:extLst>
          </p:cNvPr>
          <p:cNvGrpSpPr/>
          <p:nvPr/>
        </p:nvGrpSpPr>
        <p:grpSpPr>
          <a:xfrm>
            <a:off x="3864427" y="3276600"/>
            <a:ext cx="4931230" cy="2368843"/>
            <a:chOff x="-189504" y="3092569"/>
            <a:chExt cx="6443548" cy="3684988"/>
          </a:xfrm>
        </p:grpSpPr>
        <p:pic>
          <p:nvPicPr>
            <p:cNvPr id="8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1FB015C0-C11B-4321-D841-F8751AB5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504" y="3092569"/>
              <a:ext cx="6443548" cy="36849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FD7E9F-F182-5BDB-F830-9E495F60CA10}"/>
                </a:ext>
              </a:extLst>
            </p:cNvPr>
            <p:cNvSpPr txBox="1"/>
            <p:nvPr/>
          </p:nvSpPr>
          <p:spPr>
            <a:xfrm>
              <a:off x="608181" y="4284171"/>
              <a:ext cx="4679313" cy="1436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Biển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4827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9DAF8B-2964-CAA5-CD37-DFA99D702662}"/>
              </a:ext>
            </a:extLst>
          </p:cNvPr>
          <p:cNvSpPr txBox="1"/>
          <p:nvPr/>
        </p:nvSpPr>
        <p:spPr>
          <a:xfrm>
            <a:off x="1536965" y="972768"/>
            <a:ext cx="95136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xô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60E6B8B2-614C-6E62-B7EB-CF28149F14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B4BDF7-B2C5-41E8-58BD-DA5BCA5C948E}"/>
              </a:ext>
            </a:extLst>
          </p:cNvPr>
          <p:cNvGrpSpPr/>
          <p:nvPr/>
        </p:nvGrpSpPr>
        <p:grpSpPr>
          <a:xfrm>
            <a:off x="3864427" y="3276600"/>
            <a:ext cx="4931230" cy="2368843"/>
            <a:chOff x="-189504" y="3092569"/>
            <a:chExt cx="6443548" cy="3684988"/>
          </a:xfrm>
        </p:grpSpPr>
        <p:pic>
          <p:nvPicPr>
            <p:cNvPr id="8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645FCBA4-B401-82F1-8FFB-32B701041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504" y="3092569"/>
              <a:ext cx="6443548" cy="36849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EDA920-D9A5-FB82-E1C3-1EFC1BE05D4A}"/>
                </a:ext>
              </a:extLst>
            </p:cNvPr>
            <p:cNvSpPr txBox="1"/>
            <p:nvPr/>
          </p:nvSpPr>
          <p:spPr>
            <a:xfrm>
              <a:off x="608181" y="4284171"/>
              <a:ext cx="4679313" cy="1292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Đường</a:t>
              </a:r>
              <a:r>
                <a:rPr lang="en-US" sz="48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biển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7132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774A2F-AE96-BD93-5CFE-F5C454C194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7939" y="909571"/>
            <a:ext cx="4529721" cy="902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D493FC-50AD-7DA5-700E-FE03BC1C07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01645" y="1833852"/>
            <a:ext cx="8035224" cy="40176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0B9B11-B2C1-8EFE-D67E-B046BAACF9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58387" y="4560187"/>
            <a:ext cx="33652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0833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D3052A5-9438-403C-9ADF-28FAB7967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508864" y="-667"/>
            <a:ext cx="16056717" cy="3200401"/>
          </a:xfrm>
          <a:prstGeom prst="rect">
            <a:avLst/>
          </a:prstGeom>
        </p:spPr>
      </p:pic>
      <p:pic>
        <p:nvPicPr>
          <p:cNvPr id="25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157">
            <a:extLst>
              <a:ext uri="{FF2B5EF4-FFF2-40B4-BE49-F238E27FC236}">
                <a16:creationId xmlns:a16="http://schemas.microsoft.com/office/drawing/2014/main" id="{685E083C-6706-47AA-A251-E4EBA0F0AB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629" y="3857026"/>
            <a:ext cx="2390203" cy="2832391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257A55B7-59CE-AC3F-2CCD-69535FF9FE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21" y="-288121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834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2 -0.00232 C 0.05731 -0.00139 0.1003 -0.00139 0.14341 0.00023 C 0.1567 0.00069 0.16842 0.01597 0.18041 0.02477 C 0.19265 0.0338 0.17428 0.01968 0.18718 0.03218 C 0.18926 0.03449 0.19369 0.03727 0.19369 0.0375 C 0.20463 0.06088 0.19096 0.03287 0.2006 0.04699 C 0.20411 0.05231 0.20711 0.05903 0.21063 0.06435 C 0.21453 0.06991 0.21584 0.07847 0.21961 0.08403 C 0.22561 0.10301 0.21766 0.07986 0.22652 0.09653 C 0.22782 0.0993 0.2286 0.10347 0.22991 0.10625 C 0.23069 0.10856 0.23199 0.10949 0.23329 0.11134 C 0.23759 0.11991 0.24098 0.1331 0.24541 0.14097 C 0.25478 0.15694 0.26508 0.17245 0.27589 0.18287 C 0.2824 0.18912 0.28943 0.19143 0.29595 0.19514 C 0.34636 0.19421 0.39638 0.19421 0.44692 0.19282 C 0.45955 0.19236 0.47336 0.18125 0.48626 0.17801 C 0.49772 0.16921 0.50983 0.16366 0.52195 0.16065 C 0.53263 0.15301 0.52611 0.15625 0.54096 0.15324 C 0.54917 0.14745 0.55633 0.14305 0.5648 0.14097 C 0.57431 0.1338 0.58577 0.12917 0.59606 0.12616 C 0.60766 0.11343 0.61977 0.10393 0.6311 0.09143 C 0.63892 0.08287 0.64895 0.08287 0.65689 0.0743 C 0.66484 0.06528 0.67318 0.05671 0.68164 0.04954 C 0.69076 0.0419 0.70144 0.04005 0.71095 0.03472 C 0.78246 0.03565 0.85398 0.03565 0.92536 0.03727 C 0.93304 0.0375 0.9393 0.04768 0.94685 0.04954 C 0.96261 0.05347 0.97746 0.0625 0.9927 0.06921 C 0.99817 0.07708 1.00404 0.07917 1.0099 0.08403 C 1.02188 0.09398 1.03517 0.10116 1.04806 0.10393 C 1.05588 0.1081 1.06343 0.1118 1.07164 0.11366 C 1.08323 0.12014 1.07451 0.1162 1.0986 0.116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4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A3E6891-7C0F-B9B6-118A-C50A4CD0E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" r="69531" b="58333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图片 5">
            <a:extLst>
              <a:ext uri="{FF2B5EF4-FFF2-40B4-BE49-F238E27FC236}">
                <a16:creationId xmlns:a16="http://schemas.microsoft.com/office/drawing/2014/main" id="{FD7FD3F9-16C1-2846-A46B-1C915CE96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48"/>
          <a:stretch/>
        </p:blipFill>
        <p:spPr>
          <a:xfrm>
            <a:off x="0" y="5991093"/>
            <a:ext cx="12192000" cy="86690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96362FC7-E554-F794-CC71-D6DB8E184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638637" y="0"/>
            <a:ext cx="8724225" cy="5848107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B7188E-A368-D9E7-E174-38AEC473A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226" y="3772241"/>
            <a:ext cx="2234055" cy="2921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579D8A-D37E-8F70-4882-8E7FC53E0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23" y="3834812"/>
            <a:ext cx="1975893" cy="29210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442EC8-E3DD-70C3-5700-A6C2644333E6}"/>
              </a:ext>
            </a:extLst>
          </p:cNvPr>
          <p:cNvSpPr txBox="1"/>
          <p:nvPr/>
        </p:nvSpPr>
        <p:spPr>
          <a:xfrm>
            <a:off x="2458560" y="2000008"/>
            <a:ext cx="7038500" cy="255454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Hoạt động 2: Trình bày công cuộc bảo vệ chủ quyền, các quyền và lợi ích hợp pháp của Việt Nam ở Biển Đông. 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043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778</Words>
  <Application>Microsoft Office PowerPoint</Application>
  <PresentationFormat>Widescreen</PresentationFormat>
  <Paragraphs>79</Paragraphs>
  <Slides>24</Slides>
  <Notes>13</Notes>
  <HiddenSlides>0</HiddenSlides>
  <MMClips>17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等线</vt:lpstr>
      <vt:lpstr>等线 Light</vt:lpstr>
      <vt:lpstr>LNTH-LuoLuoNotangYuanTi 1</vt:lpstr>
      <vt:lpstr>Roboto</vt:lpstr>
      <vt:lpstr>SVN-Ziclets</vt:lpstr>
      <vt:lpstr>Tahoma</vt:lpstr>
      <vt:lpstr>Times New Roman</vt:lpstr>
      <vt:lpstr>UTM Isadora</vt:lpstr>
      <vt:lpstr>UTM Showcard</vt:lpstr>
      <vt:lpstr>经典中圆简</vt:lpstr>
      <vt:lpstr>https://www.freeppt7.com</vt:lpstr>
      <vt:lpstr>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ADMIN</cp:lastModifiedBy>
  <cp:revision>340</cp:revision>
  <dcterms:created xsi:type="dcterms:W3CDTF">2018-07-11T14:17:32Z</dcterms:created>
  <dcterms:modified xsi:type="dcterms:W3CDTF">2024-09-14T07:19:25Z</dcterms:modified>
</cp:coreProperties>
</file>