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84" r:id="rId3"/>
  </p:sldMasterIdLst>
  <p:notesMasterIdLst>
    <p:notesMasterId r:id="rId14"/>
  </p:notesMasterIdLst>
  <p:sldIdLst>
    <p:sldId id="340" r:id="rId4"/>
    <p:sldId id="267" r:id="rId5"/>
    <p:sldId id="328" r:id="rId6"/>
    <p:sldId id="342" r:id="rId7"/>
    <p:sldId id="337" r:id="rId8"/>
    <p:sldId id="334" r:id="rId9"/>
    <p:sldId id="333" r:id="rId10"/>
    <p:sldId id="329" r:id="rId11"/>
    <p:sldId id="335" r:id="rId12"/>
    <p:sldId id="336" r:id="rId13"/>
  </p:sldIdLst>
  <p:sldSz cx="18288000" cy="10287000"/>
  <p:notesSz cx="6858000" cy="9144000"/>
  <p:embeddedFontLst>
    <p:embeddedFont>
      <p:font typeface=".VnBlack" panose="020B7200000000000000"/>
      <p:regular r:id="rId15"/>
    </p:embeddedFont>
    <p:embeddedFont>
      <p:font typeface="Amasis MT Pro Black" panose="02040A04050005020304" pitchFamily="18" charset="0"/>
      <p:bold r:id="rId16"/>
      <p:boldItalic r:id="rId17"/>
    </p:embeddedFont>
    <p:embeddedFont>
      <p:font typeface="Comic Sans MS" panose="030F0702030302020204" pitchFamily="66" charset="0"/>
      <p:regular r:id="rId18"/>
      <p:bold r:id="rId19"/>
      <p:italic r:id="rId20"/>
      <p:boldItalic r:id="rId21"/>
    </p:embeddedFont>
    <p:embeddedFont>
      <p:font typeface="Sport Day" panose="020B060402020202020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EF1135F-0805-4753-A0A5-552F4E9AC3D8}">
          <p14:sldIdLst>
            <p14:sldId id="340"/>
            <p14:sldId id="267"/>
            <p14:sldId id="328"/>
            <p14:sldId id="342"/>
            <p14:sldId id="337"/>
            <p14:sldId id="334"/>
            <p14:sldId id="333"/>
            <p14:sldId id="329"/>
            <p14:sldId id="335"/>
            <p14:sldId id="336"/>
          </p14:sldIdLst>
        </p14:section>
        <p14:section name="Untitled Section" id="{F0D25AE8-6E88-401A-BABE-3D150E8164FB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6726" autoAdjust="0"/>
  </p:normalViewPr>
  <p:slideViewPr>
    <p:cSldViewPr>
      <p:cViewPr varScale="1">
        <p:scale>
          <a:sx n="44" d="100"/>
          <a:sy n="44" d="100"/>
        </p:scale>
        <p:origin x="66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0D6AF-E3BF-4C78-8FC4-5825E24EDA8F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B7F01-6F7D-4D05-8B69-FD937EFB3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78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88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22024-A932-2116-8E08-1944CD7EC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899BD0-5726-CF86-174B-14273797BB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52F7A5-51F4-60E6-F05E-E991117E95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5216A6-4C25-2FBA-2A9D-5F45ED0CA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CB7F01-6F7D-4D05-8B69-FD937EFB33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942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22024-A932-2116-8E08-1944CD7EC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899BD0-5726-CF86-174B-14273797BB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52F7A5-51F4-60E6-F05E-E991117E95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5216A6-4C25-2FBA-2A9D-5F45ED0CA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CB7F01-6F7D-4D05-8B69-FD937EFB33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028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22024-A932-2116-8E08-1944CD7EC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899BD0-5726-CF86-174B-14273797BB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52F7A5-51F4-60E6-F05E-E991117E95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5216A6-4C25-2FBA-2A9D-5F45ED0CA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CB7F01-6F7D-4D05-8B69-FD937EFB33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579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F6C7C-48C6-77B9-E6B8-4CA6D32411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2D624C-9CC2-E53A-092A-BBDE59167A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C62E0-2D14-8696-4D34-19121EEE7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077D4-7B6E-4010-B15A-3AA40B7603D9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0BF53-8B70-4BF8-5815-E665E9CB5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2C36F-8193-C293-AEC5-C66A69807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0AFA6-A835-46FC-8A38-EBE873C86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100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D04A5-ECFC-C8F4-DF87-C1F4E4ED4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5E8F4-DEA9-0DE2-C061-C5D3FC70F4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D21EFC-0F3E-80F9-D50E-EC75AFF01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077D4-7B6E-4010-B15A-3AA40B7603D9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DF652D-B4CE-6AD2-15A7-B418D9574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778BF-2921-2538-27BF-E891F9AF6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0AFA6-A835-46FC-8A38-EBE873C86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7408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33328-4FBD-99CA-62E5-C26B762E7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D92308-7B5A-8FCA-7903-4BADA82A6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75E2F-BAC8-E255-8FF1-5969DEE93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077D4-7B6E-4010-B15A-3AA40B7603D9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F6134B-A19B-6BD2-B51D-2F8A1B18E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F4591-E5A7-0033-C3BB-227E07B4D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0AFA6-A835-46FC-8A38-EBE873C86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7710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B9C4C-6B82-5A5D-B05E-F03EC031E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289D3-5FE4-2A73-5F31-E3A9B8F59F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6B1296-A9CC-80B1-DA13-39BB4E916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81BFED-340F-BF90-A754-3F2034895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077D4-7B6E-4010-B15A-3AA40B7603D9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30AD0F-D801-5922-3962-F62B19B45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5FABDC-FF67-1152-9C5B-FF9DC03A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0AFA6-A835-46FC-8A38-EBE873C86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361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164F6-CADC-32A0-D8CD-0E106D2C7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EF98C7-F02A-4A71-B16F-39DE7FCFB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21A6EC-BB03-7434-90F4-1EC3A7A21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9A4C0E-8D08-69B0-1490-87C6FD645D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9A636C-4A0C-221A-F737-27C2CA6219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C89A1C-C137-2CD3-9CBE-F1E9BFA31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077D4-7B6E-4010-B15A-3AA40B7603D9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14F440-81E6-4B95-CDAB-8428EA89C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E112EC-3C87-D5C9-E98C-7BF82A0F9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0AFA6-A835-46FC-8A38-EBE873C86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337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3B728-90C7-9F0E-FE99-882C17E3D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F80481-49CF-53EF-9638-1EBB0B09B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077D4-7B6E-4010-B15A-3AA40B7603D9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951D3A-3FEC-80C9-0264-0522E0452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8A29F8-6C03-8735-0E91-DE377AFFF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0AFA6-A835-46FC-8A38-EBE873C86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2811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D0757F-AF80-1908-233F-E383367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077D4-7B6E-4010-B15A-3AA40B7603D9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4BC7EA-ED1C-D919-346B-294590FA9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658133-2BAC-E759-2E0F-358885E5D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0AFA6-A835-46FC-8A38-EBE873C86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217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BAFE8-108F-C0F2-812B-340491401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FC661-FA3F-3F27-605A-B7091BA9B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EEE537-958A-660B-8BCD-30D4C553FC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8DC693-E237-8C94-028E-25B929C5E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077D4-7B6E-4010-B15A-3AA40B7603D9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EDDB1-58C7-F99E-4C4F-9682DD2EB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ADA5F7-D7BC-46E6-7A44-E381F4B36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0AFA6-A835-46FC-8A38-EBE873C86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66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808A4-4B0E-605B-8CF9-6D7913E74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247F7C-7D0C-56C5-5768-F8D8B03CBA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44FA54-67BC-E91D-2B51-06A184C21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42EFA-F8AC-AA71-E5D1-4A58C4C27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077D4-7B6E-4010-B15A-3AA40B7603D9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DF276-9BF7-0E04-D9FC-7491D1A4C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8A6D64-237E-D0E0-52A7-2CC641904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0AFA6-A835-46FC-8A38-EBE873C86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845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05ACA-14C7-7156-0CD8-299E93448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9A5866-ED00-5224-CE18-BDB270331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BE83E-1F7B-F58F-E5B6-01DC6E516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077D4-7B6E-4010-B15A-3AA40B7603D9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74468-E3A6-67A3-E3F7-68D6ED881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6EF2A-F6CB-4412-F6EB-4349FF197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0AFA6-A835-46FC-8A38-EBE873C86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7415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EC1CE0-DFA6-4677-4016-6383752956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901938-4DC7-BBE8-81B7-00E2477134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0073D8-121F-FD32-80E6-5FE6F2E79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077D4-7B6E-4010-B15A-3AA40B7603D9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4C7B0-7E6E-29D8-8D6F-8BA46EC46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6B8EB4-5A59-6896-B794-4D8D367AD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0AFA6-A835-46FC-8A38-EBE873C86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376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843F6-A761-437F-A4AB-275BBD5433C4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82BB-A448-44E0-9D21-F6DF3E7544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9764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843F6-A761-437F-A4AB-275BBD5433C4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82BB-A448-44E0-9D21-F6DF3E7544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049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843F6-A761-437F-A4AB-275BBD5433C4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82BB-A448-44E0-9D21-F6DF3E7544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51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843F6-A761-437F-A4AB-275BBD5433C4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82BB-A448-44E0-9D21-F6DF3E7544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065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843F6-A761-437F-A4AB-275BBD5433C4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82BB-A448-44E0-9D21-F6DF3E7544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3102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843F6-A761-437F-A4AB-275BBD5433C4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82BB-A448-44E0-9D21-F6DF3E7544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752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843F6-A761-437F-A4AB-275BBD5433C4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82BB-A448-44E0-9D21-F6DF3E7544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22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843F6-A761-437F-A4AB-275BBD5433C4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82BB-A448-44E0-9D21-F6DF3E7544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3732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843F6-A761-437F-A4AB-275BBD5433C4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82BB-A448-44E0-9D21-F6DF3E7544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3254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843F6-A761-437F-A4AB-275BBD5433C4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82BB-A448-44E0-9D21-F6DF3E7544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498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843F6-A761-437F-A4AB-275BBD5433C4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82BB-A448-44E0-9D21-F6DF3E7544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568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FC3A43-5905-A66B-3B0B-653ACCB32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AA66AE-62C0-CC07-1052-24A620BA5B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62BD7-6C01-B52A-E390-F824032F48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077D4-7B6E-4010-B15A-3AA40B7603D9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C356F-2BDC-6270-503A-C734C0986E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97ED1-AC20-9ADE-E79C-FE34F5AAAD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0AFA6-A835-46FC-8A38-EBE873C86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724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843F6-A761-437F-A4AB-275BBD5433C4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A82BB-A448-44E0-9D21-F6DF3E7544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801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8.svg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svg"/><Relationship Id="rId12" Type="http://schemas.openxmlformats.org/officeDocument/2006/relationships/image" Target="../media/image27.png"/><Relationship Id="rId17" Type="http://schemas.openxmlformats.org/officeDocument/2006/relationships/image" Target="../media/image26.svg"/><Relationship Id="rId2" Type="http://schemas.microsoft.com/office/2007/relationships/media" Target="../media/media4.mp3"/><Relationship Id="rId16" Type="http://schemas.openxmlformats.org/officeDocument/2006/relationships/image" Target="../media/image25.png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24.svg"/><Relationship Id="rId5" Type="http://schemas.openxmlformats.org/officeDocument/2006/relationships/image" Target="../media/image49.gif"/><Relationship Id="rId15" Type="http://schemas.openxmlformats.org/officeDocument/2006/relationships/image" Target="../media/image30.sv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2.svg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18" Type="http://schemas.openxmlformats.org/officeDocument/2006/relationships/image" Target="../media/image24.sv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svg"/><Relationship Id="rId20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24" Type="http://schemas.openxmlformats.org/officeDocument/2006/relationships/image" Target="../media/image30.sv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10" Type="http://schemas.openxmlformats.org/officeDocument/2006/relationships/image" Target="../media/image16.svg"/><Relationship Id="rId19" Type="http://schemas.openxmlformats.org/officeDocument/2006/relationships/image" Target="../media/image25.pn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svg"/><Relationship Id="rId22" Type="http://schemas.openxmlformats.org/officeDocument/2006/relationships/image" Target="../media/image2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39.png"/><Relationship Id="rId18" Type="http://schemas.openxmlformats.org/officeDocument/2006/relationships/image" Target="../media/image24.svg"/><Relationship Id="rId26" Type="http://schemas.openxmlformats.org/officeDocument/2006/relationships/image" Target="../media/image44.png"/><Relationship Id="rId3" Type="http://schemas.openxmlformats.org/officeDocument/2006/relationships/image" Target="../media/image35.png"/><Relationship Id="rId21" Type="http://schemas.openxmlformats.org/officeDocument/2006/relationships/image" Target="../media/image29.png"/><Relationship Id="rId7" Type="http://schemas.openxmlformats.org/officeDocument/2006/relationships/image" Target="../media/image21.png"/><Relationship Id="rId12" Type="http://schemas.openxmlformats.org/officeDocument/2006/relationships/image" Target="../media/image14.svg"/><Relationship Id="rId17" Type="http://schemas.openxmlformats.org/officeDocument/2006/relationships/image" Target="../media/image23.png"/><Relationship Id="rId25" Type="http://schemas.openxmlformats.org/officeDocument/2006/relationships/image" Target="../media/image43.png"/><Relationship Id="rId2" Type="http://schemas.openxmlformats.org/officeDocument/2006/relationships/image" Target="../media/image1.png"/><Relationship Id="rId16" Type="http://schemas.openxmlformats.org/officeDocument/2006/relationships/image" Target="../media/image42.svg"/><Relationship Id="rId20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13.png"/><Relationship Id="rId24" Type="http://schemas.openxmlformats.org/officeDocument/2006/relationships/image" Target="../media/image28.svg"/><Relationship Id="rId5" Type="http://schemas.openxmlformats.org/officeDocument/2006/relationships/image" Target="../media/image37.png"/><Relationship Id="rId15" Type="http://schemas.openxmlformats.org/officeDocument/2006/relationships/image" Target="../media/image41.png"/><Relationship Id="rId23" Type="http://schemas.openxmlformats.org/officeDocument/2006/relationships/image" Target="../media/image27.png"/><Relationship Id="rId10" Type="http://schemas.openxmlformats.org/officeDocument/2006/relationships/image" Target="../media/image16.svg"/><Relationship Id="rId19" Type="http://schemas.openxmlformats.org/officeDocument/2006/relationships/image" Target="../media/image25.png"/><Relationship Id="rId4" Type="http://schemas.openxmlformats.org/officeDocument/2006/relationships/image" Target="../media/image36.svg"/><Relationship Id="rId9" Type="http://schemas.openxmlformats.org/officeDocument/2006/relationships/image" Target="../media/image15.png"/><Relationship Id="rId14" Type="http://schemas.openxmlformats.org/officeDocument/2006/relationships/image" Target="../media/image40.svg"/><Relationship Id="rId22" Type="http://schemas.openxmlformats.org/officeDocument/2006/relationships/image" Target="../media/image30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8.svg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svg"/><Relationship Id="rId12" Type="http://schemas.openxmlformats.org/officeDocument/2006/relationships/image" Target="../media/image27.png"/><Relationship Id="rId17" Type="http://schemas.openxmlformats.org/officeDocument/2006/relationships/image" Target="../media/image26.svg"/><Relationship Id="rId2" Type="http://schemas.microsoft.com/office/2007/relationships/media" Target="../media/media4.mp3"/><Relationship Id="rId16" Type="http://schemas.openxmlformats.org/officeDocument/2006/relationships/image" Target="../media/image25.png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24.svg"/><Relationship Id="rId5" Type="http://schemas.openxmlformats.org/officeDocument/2006/relationships/image" Target="../media/image49.gif"/><Relationship Id="rId15" Type="http://schemas.openxmlformats.org/officeDocument/2006/relationships/image" Target="../media/image30.sv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2.sv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8.svg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svg"/><Relationship Id="rId12" Type="http://schemas.openxmlformats.org/officeDocument/2006/relationships/image" Target="../media/image27.png"/><Relationship Id="rId17" Type="http://schemas.openxmlformats.org/officeDocument/2006/relationships/image" Target="../media/image26.svg"/><Relationship Id="rId2" Type="http://schemas.microsoft.com/office/2007/relationships/media" Target="../media/media4.mp3"/><Relationship Id="rId16" Type="http://schemas.openxmlformats.org/officeDocument/2006/relationships/image" Target="../media/image25.png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24.svg"/><Relationship Id="rId5" Type="http://schemas.openxmlformats.org/officeDocument/2006/relationships/image" Target="../media/image49.gif"/><Relationship Id="rId15" Type="http://schemas.openxmlformats.org/officeDocument/2006/relationships/image" Target="../media/image30.sv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2.sv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278B47E-BD5E-3991-78BD-BC9E8E743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508" y="3592976"/>
            <a:ext cx="3060457" cy="43224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892086-C8A5-3630-C763-5979FCC86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369" y="3614031"/>
            <a:ext cx="2771029" cy="4194412"/>
          </a:xfrm>
          <a:prstGeom prst="rect">
            <a:avLst/>
          </a:prstGeom>
        </p:spPr>
      </p:pic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5600699" y="495300"/>
            <a:ext cx="7086600" cy="0"/>
          </a:xfrm>
          <a:prstGeom prst="line">
            <a:avLst/>
          </a:prstGeom>
          <a:noFill/>
          <a:ln w="57150" cmpd="thinThick">
            <a:solidFill>
              <a:srgbClr val="000000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914400" y="9781706"/>
            <a:ext cx="7315200" cy="0"/>
          </a:xfrm>
          <a:prstGeom prst="line">
            <a:avLst/>
          </a:prstGeom>
          <a:noFill/>
          <a:ln w="57150" cmpd="thinThick">
            <a:solidFill>
              <a:srgbClr val="000000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 flipH="1" flipV="1">
            <a:off x="607544" y="6119655"/>
            <a:ext cx="4207" cy="3269672"/>
          </a:xfrm>
          <a:prstGeom prst="line">
            <a:avLst/>
          </a:prstGeom>
          <a:noFill/>
          <a:ln w="57150" cmpd="thinThick">
            <a:solidFill>
              <a:srgbClr val="000000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WordArt 6"/>
          <p:cNvSpPr>
            <a:spLocks noChangeArrowheads="1" noChangeShapeType="1" noTextEdit="1"/>
          </p:cNvSpPr>
          <p:nvPr/>
        </p:nvSpPr>
        <p:spPr bwMode="auto">
          <a:xfrm>
            <a:off x="5952530" y="1257301"/>
            <a:ext cx="9583341" cy="153828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hevron">
              <a:avLst>
                <a:gd name="adj" fmla="val 29760"/>
              </a:avLst>
            </a:prstTxWarp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Welcome to English class! 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13182600" y="5472374"/>
          <a:ext cx="4914900" cy="480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999793" imgH="1831543" progId="">
                  <p:embed/>
                </p:oleObj>
              </mc:Choice>
              <mc:Fallback>
                <p:oleObj r:id="rId4" imgW="1999793" imgH="1831543" progId="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82600" y="5472374"/>
                        <a:ext cx="4914900" cy="4805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WordArt 9"/>
          <p:cNvSpPr>
            <a:spLocks noChangeArrowheads="1" noChangeShapeType="1" noTextEdit="1"/>
          </p:cNvSpPr>
          <p:nvPr/>
        </p:nvSpPr>
        <p:spPr bwMode="auto">
          <a:xfrm>
            <a:off x="8801100" y="4750069"/>
            <a:ext cx="5143500" cy="195782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0" cap="none" spc="0" normalizeH="0" baseline="0" noProof="0">
              <a:ln w="9525">
                <a:solidFill>
                  <a:srgbClr val="0070C0"/>
                </a:solidFill>
                <a:round/>
                <a:headEnd/>
                <a:tailEnd/>
              </a:ln>
              <a:solidFill>
                <a:srgbClr val="0070C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0" y="23464"/>
          <a:ext cx="5438775" cy="578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1278331" imgH="1273759" progId="">
                  <p:embed/>
                </p:oleObj>
              </mc:Choice>
              <mc:Fallback>
                <p:oleObj r:id="rId6" imgW="1278331" imgH="1273759" progId="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3464"/>
                        <a:ext cx="5438775" cy="578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D688D52D-B374-4ECF-9B50-E996728C3E9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962" y="-32243"/>
          <a:ext cx="5438775" cy="578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1278331" imgH="1273759" progId="">
                  <p:embed/>
                </p:oleObj>
              </mc:Choice>
              <mc:Fallback>
                <p:oleObj r:id="rId6" imgW="1278331" imgH="1273759" progId="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D688D52D-B374-4ECF-9B50-E996728C3E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2" y="-32243"/>
                        <a:ext cx="5438775" cy="578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5FC488A-EB98-81FE-EA19-4C4E1B9F4D96}"/>
              </a:ext>
            </a:extLst>
          </p:cNvPr>
          <p:cNvSpPr txBox="1"/>
          <p:nvPr/>
        </p:nvSpPr>
        <p:spPr>
          <a:xfrm>
            <a:off x="6689793" y="3629977"/>
            <a:ext cx="9423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English 5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Unit 4: Our free-time activities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Teacher: Ba Thi Quyen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32E632-FAEC-2938-15E4-BB8CF7EB3F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748" y="5396175"/>
            <a:ext cx="2849223" cy="41370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F1EEB6-2CE6-7FB1-32E3-53B348B45E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5180" y="5425690"/>
            <a:ext cx="2864785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23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733BF-B4FD-832F-E7FC-7E5B093B0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kype Dancing Hen GIF">
            <a:extLst>
              <a:ext uri="{FF2B5EF4-FFF2-40B4-BE49-F238E27FC236}">
                <a16:creationId xmlns:a16="http://schemas.microsoft.com/office/drawing/2014/main" id="{6AF3BD20-31B0-183D-DE64-6CD6408FC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99" y="2224846"/>
            <a:ext cx="10254171" cy="765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13">
            <a:extLst>
              <a:ext uri="{FF2B5EF4-FFF2-40B4-BE49-F238E27FC236}">
                <a16:creationId xmlns:a16="http://schemas.microsoft.com/office/drawing/2014/main" id="{DCB12229-F8E8-F242-B485-BAEDD97B3E0A}"/>
              </a:ext>
            </a:extLst>
          </p:cNvPr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347F7635-2642-14F8-AFC8-914D39EFE1DF}"/>
              </a:ext>
            </a:extLst>
          </p:cNvPr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1AEDA5E0-7579-D55E-D894-631098F75F8D}"/>
              </a:ext>
            </a:extLst>
          </p:cNvPr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3F947C31-F144-5968-7201-4C7F60E98BE9}"/>
              </a:ext>
            </a:extLst>
          </p:cNvPr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8B9E45F4-EC23-8F20-71E7-07D4A40B63EF}"/>
              </a:ext>
            </a:extLst>
          </p:cNvPr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9534DE7A-A8D2-3833-31A6-AB68065A4207}"/>
              </a:ext>
            </a:extLst>
          </p:cNvPr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A38E340A-6C17-BACE-F49A-211C4CEC178C}"/>
              </a:ext>
            </a:extLst>
          </p:cNvPr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9E21368D-538B-514E-2F75-887B0DF1ED74}"/>
              </a:ext>
            </a:extLst>
          </p:cNvPr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4148CAF8-4856-232B-48E0-FE798D2746B6}"/>
              </a:ext>
            </a:extLst>
          </p:cNvPr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07CAAB4F-144D-D809-3492-C96B5D8817B2}"/>
              </a:ext>
            </a:extLst>
          </p:cNvPr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2DCB72FC-E6C4-6E6B-B501-0B7AB99E0739}"/>
              </a:ext>
            </a:extLst>
          </p:cNvPr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1AE54DED-F6EF-7E52-C9CD-DD220A90B56C}"/>
              </a:ext>
            </a:extLst>
          </p:cNvPr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9A7FEDE7-5359-01E7-8A33-4EB0BBD043D1}"/>
              </a:ext>
            </a:extLst>
          </p:cNvPr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0A0CA588-E7F5-7789-E2BE-ECFF3DDAE641}"/>
              </a:ext>
            </a:extLst>
          </p:cNvPr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9C91964C-62DF-9FA8-4BDF-73A36912ECF5}"/>
              </a:ext>
            </a:extLst>
          </p:cNvPr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BA5282C6-A289-81F6-F6E4-93AB85E21AE5}"/>
              </a:ext>
            </a:extLst>
          </p:cNvPr>
          <p:cNvSpPr txBox="1"/>
          <p:nvPr/>
        </p:nvSpPr>
        <p:spPr>
          <a:xfrm>
            <a:off x="1016343" y="205237"/>
            <a:ext cx="15516849" cy="19187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4DACC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Game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Hot Chair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4DACC4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3" name="Chicken Dance">
            <a:hlinkClick r:id="" action="ppaction://media"/>
            <a:extLst>
              <a:ext uri="{FF2B5EF4-FFF2-40B4-BE49-F238E27FC236}">
                <a16:creationId xmlns:a16="http://schemas.microsoft.com/office/drawing/2014/main" id="{B624DB66-4013-B73E-E45C-D8288185C5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00" end="136253.68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8424" y="98424"/>
            <a:ext cx="1656383" cy="165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07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-6203807">
            <a:off x="14282922" y="3726547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1046528" y="4070185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18445" y="8596539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456359" y="887730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6622485" y="565094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1959010" y="696104"/>
            <a:ext cx="14702518" cy="3983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1500" b="1" dirty="0">
                <a:solidFill>
                  <a:srgbClr val="4DACC4"/>
                </a:solidFill>
                <a:latin typeface="Comic Sans MS" panose="030F0702030302020204" pitchFamily="66" charset="0"/>
              </a:rPr>
              <a:t> Warm-up: </a:t>
            </a:r>
          </a:p>
          <a:p>
            <a:pPr algn="ctr">
              <a:lnSpc>
                <a:spcPts val="16099"/>
              </a:lnSpc>
            </a:pPr>
            <a:r>
              <a:rPr lang="en-US" sz="115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Let’s chant.</a:t>
            </a:r>
          </a:p>
        </p:txBody>
      </p:sp>
    </p:spTree>
    <p:extLst>
      <p:ext uri="{BB962C8B-B14F-4D97-AF65-F5344CB8AC3E}">
        <p14:creationId xmlns:p14="http://schemas.microsoft.com/office/powerpoint/2010/main" val="3254286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Szivárvány Háttér Rainbow Background GIF">
            <a:extLst>
              <a:ext uri="{FF2B5EF4-FFF2-40B4-BE49-F238E27FC236}">
                <a16:creationId xmlns:a16="http://schemas.microsoft.com/office/drawing/2014/main" id="{5F0C5A20-FFB1-9ECC-FCF5-2A885CD30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639"/>
            <a:ext cx="18288000" cy="106766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ance Dancing Sticker">
            <a:extLst>
              <a:ext uri="{FF2B5EF4-FFF2-40B4-BE49-F238E27FC236}">
                <a16:creationId xmlns:a16="http://schemas.microsoft.com/office/drawing/2014/main" id="{BF7C434E-3D48-78A9-8796-7E03976F05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5"/>
          <a:stretch/>
        </p:blipFill>
        <p:spPr bwMode="auto">
          <a:xfrm>
            <a:off x="8771610" y="-280879"/>
            <a:ext cx="5287299" cy="442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ADC2B6-FBDF-2C04-6183-1EB7F239A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748" y="3909262"/>
            <a:ext cx="16739430" cy="1988345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.VnBlack" panose="020B7200000000000000" pitchFamily="34" charset="0"/>
              </a:rPr>
              <a:t>Cook    </a:t>
            </a:r>
            <a:r>
              <a:rPr lang="en-US" sz="6000" b="1" dirty="0" err="1">
                <a:solidFill>
                  <a:schemeClr val="bg1"/>
                </a:solidFill>
                <a:latin typeface=".VnBlack" panose="020B7200000000000000" pitchFamily="34" charset="0"/>
              </a:rPr>
              <a:t>Cook</a:t>
            </a:r>
            <a:r>
              <a:rPr lang="en-US" sz="6000" b="1" dirty="0">
                <a:solidFill>
                  <a:schemeClr val="bg1"/>
                </a:solidFill>
                <a:latin typeface=".VnBlack" panose="020B7200000000000000" pitchFamily="34" charset="0"/>
              </a:rPr>
              <a:t>    </a:t>
            </a:r>
            <a:r>
              <a:rPr lang="en-US" sz="6000" b="1" dirty="0" err="1">
                <a:solidFill>
                  <a:schemeClr val="bg1"/>
                </a:solidFill>
                <a:latin typeface=".VnBlack" panose="020B7200000000000000" pitchFamily="34" charset="0"/>
              </a:rPr>
              <a:t>Cook</a:t>
            </a:r>
            <a:r>
              <a:rPr lang="en-US" sz="6000" b="1" dirty="0">
                <a:solidFill>
                  <a:schemeClr val="bg1"/>
                </a:solidFill>
                <a:latin typeface=".VnBlack" panose="020B7200000000000000" pitchFamily="34" charset="0"/>
              </a:rPr>
              <a:t>     I like cooking. 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8942253-9355-85ED-31EA-3DAA1E382E82}"/>
              </a:ext>
            </a:extLst>
          </p:cNvPr>
          <p:cNvSpPr txBox="1">
            <a:spLocks/>
          </p:cNvSpPr>
          <p:nvPr/>
        </p:nvSpPr>
        <p:spPr>
          <a:xfrm>
            <a:off x="1548570" y="5232689"/>
            <a:ext cx="17963535" cy="1988345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6000" b="1" dirty="0">
                <a:solidFill>
                  <a:srgbClr val="E7E6E6"/>
                </a:solidFill>
                <a:latin typeface=".VnBlack" panose="020B7200000000000000" pitchFamily="34" charset="0"/>
              </a:rPr>
              <a:t>Sing     </a:t>
            </a:r>
            <a:r>
              <a:rPr lang="en-US" sz="6000" b="1" dirty="0" err="1">
                <a:solidFill>
                  <a:srgbClr val="E7E6E6"/>
                </a:solidFill>
                <a:latin typeface=".VnBlack" panose="020B7200000000000000" pitchFamily="34" charset="0"/>
              </a:rPr>
              <a:t>Sing</a:t>
            </a:r>
            <a:r>
              <a:rPr lang="en-US" sz="6000" b="1" dirty="0">
                <a:solidFill>
                  <a:srgbClr val="E7E6E6"/>
                </a:solidFill>
                <a:latin typeface=".VnBlack" panose="020B7200000000000000" pitchFamily="34" charset="0"/>
              </a:rPr>
              <a:t>      </a:t>
            </a:r>
            <a:r>
              <a:rPr lang="en-US" sz="6000" b="1" dirty="0" err="1">
                <a:solidFill>
                  <a:srgbClr val="E7E6E6"/>
                </a:solidFill>
                <a:latin typeface=".VnBlack" panose="020B7200000000000000" pitchFamily="34" charset="0"/>
              </a:rPr>
              <a:t>Sing</a:t>
            </a:r>
            <a:r>
              <a:rPr lang="en-US" sz="6000" b="1" dirty="0">
                <a:solidFill>
                  <a:srgbClr val="E7E6E6"/>
                </a:solidFill>
                <a:latin typeface=".VnBlack" panose="020B7200000000000000" pitchFamily="34" charset="0"/>
              </a:rPr>
              <a:t>      I like singing. 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804C286-EE4F-2F06-A433-39B279429D58}"/>
              </a:ext>
            </a:extLst>
          </p:cNvPr>
          <p:cNvSpPr txBox="1">
            <a:spLocks/>
          </p:cNvSpPr>
          <p:nvPr/>
        </p:nvSpPr>
        <p:spPr>
          <a:xfrm>
            <a:off x="1624771" y="7575016"/>
            <a:ext cx="16968029" cy="1988345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6000" b="1" dirty="0">
                <a:solidFill>
                  <a:srgbClr val="E7E6E6"/>
                </a:solidFill>
                <a:latin typeface=".VnBlack" panose="020B7200000000000000" pitchFamily="34" charset="0"/>
              </a:rPr>
              <a:t>Swim   </a:t>
            </a:r>
            <a:r>
              <a:rPr lang="en-US" sz="6000" b="1" dirty="0" err="1">
                <a:solidFill>
                  <a:srgbClr val="E7E6E6"/>
                </a:solidFill>
                <a:latin typeface=".VnBlack" panose="020B7200000000000000" pitchFamily="34" charset="0"/>
              </a:rPr>
              <a:t>Swim</a:t>
            </a:r>
            <a:r>
              <a:rPr lang="en-US" sz="6000" b="1" dirty="0">
                <a:solidFill>
                  <a:srgbClr val="E7E6E6"/>
                </a:solidFill>
                <a:latin typeface=".VnBlack" panose="020B7200000000000000" pitchFamily="34" charset="0"/>
              </a:rPr>
              <a:t>    </a:t>
            </a:r>
            <a:r>
              <a:rPr lang="en-US" sz="6000" b="1" dirty="0" err="1">
                <a:solidFill>
                  <a:srgbClr val="E7E6E6"/>
                </a:solidFill>
                <a:latin typeface=".VnBlack" panose="020B7200000000000000" pitchFamily="34" charset="0"/>
              </a:rPr>
              <a:t>Swim</a:t>
            </a:r>
            <a:r>
              <a:rPr lang="en-US" sz="6000" b="1" dirty="0">
                <a:solidFill>
                  <a:srgbClr val="E7E6E6"/>
                </a:solidFill>
                <a:latin typeface=".VnBlack" panose="020B7200000000000000" pitchFamily="34" charset="0"/>
              </a:rPr>
              <a:t>    I like swimming. 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76259DC-82F8-DD09-921E-86C5B5A0F984}"/>
              </a:ext>
            </a:extLst>
          </p:cNvPr>
          <p:cNvSpPr txBox="1">
            <a:spLocks/>
          </p:cNvSpPr>
          <p:nvPr/>
        </p:nvSpPr>
        <p:spPr>
          <a:xfrm>
            <a:off x="1543665" y="6414900"/>
            <a:ext cx="17963535" cy="1988345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6000" b="1" dirty="0">
                <a:solidFill>
                  <a:srgbClr val="E7E6E6"/>
                </a:solidFill>
                <a:latin typeface=".VnBlack" panose="020B7200000000000000" pitchFamily="34" charset="0"/>
              </a:rPr>
              <a:t>Dance  </a:t>
            </a:r>
            <a:r>
              <a:rPr lang="en-US" sz="6000" b="1" dirty="0" err="1">
                <a:solidFill>
                  <a:srgbClr val="E7E6E6"/>
                </a:solidFill>
                <a:latin typeface=".VnBlack" panose="020B7200000000000000" pitchFamily="34" charset="0"/>
              </a:rPr>
              <a:t>Dance</a:t>
            </a:r>
            <a:r>
              <a:rPr lang="en-US" sz="6000" b="1" dirty="0">
                <a:solidFill>
                  <a:srgbClr val="E7E6E6"/>
                </a:solidFill>
                <a:latin typeface=".VnBlack" panose="020B7200000000000000" pitchFamily="34" charset="0"/>
              </a:rPr>
              <a:t>   </a:t>
            </a:r>
            <a:r>
              <a:rPr lang="en-US" sz="6000" b="1" dirty="0" err="1">
                <a:solidFill>
                  <a:srgbClr val="E7E6E6"/>
                </a:solidFill>
                <a:latin typeface=".VnBlack" panose="020B7200000000000000" pitchFamily="34" charset="0"/>
              </a:rPr>
              <a:t>Dance</a:t>
            </a:r>
            <a:r>
              <a:rPr lang="en-US" sz="6000" b="1" dirty="0">
                <a:solidFill>
                  <a:srgbClr val="E7E6E6"/>
                </a:solidFill>
                <a:latin typeface=".VnBlack" panose="020B7200000000000000" pitchFamily="34" charset="0"/>
              </a:rPr>
              <a:t>   I like dancing. 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CF3B898-B6B1-CBB5-0CF7-F1A4DBA59747}"/>
              </a:ext>
            </a:extLst>
          </p:cNvPr>
          <p:cNvSpPr txBox="1">
            <a:spLocks/>
          </p:cNvSpPr>
          <p:nvPr/>
        </p:nvSpPr>
        <p:spPr>
          <a:xfrm>
            <a:off x="1548570" y="8735131"/>
            <a:ext cx="17963535" cy="1988345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6000" b="1" dirty="0">
                <a:solidFill>
                  <a:srgbClr val="E7E6E6"/>
                </a:solidFill>
                <a:latin typeface=".VnBlack" panose="020B7200000000000000" pitchFamily="34" charset="0"/>
              </a:rPr>
              <a:t>Jump   </a:t>
            </a:r>
            <a:r>
              <a:rPr lang="en-US" sz="6000" b="1" dirty="0" err="1">
                <a:solidFill>
                  <a:srgbClr val="E7E6E6"/>
                </a:solidFill>
                <a:latin typeface=".VnBlack" panose="020B7200000000000000" pitchFamily="34" charset="0"/>
              </a:rPr>
              <a:t>Jump</a:t>
            </a:r>
            <a:r>
              <a:rPr lang="en-US" sz="6000" b="1" dirty="0">
                <a:solidFill>
                  <a:srgbClr val="E7E6E6"/>
                </a:solidFill>
                <a:latin typeface=".VnBlack" panose="020B7200000000000000" pitchFamily="34" charset="0"/>
              </a:rPr>
              <a:t>    </a:t>
            </a:r>
            <a:r>
              <a:rPr lang="en-US" sz="6000" b="1" dirty="0" err="1">
                <a:solidFill>
                  <a:srgbClr val="E7E6E6"/>
                </a:solidFill>
                <a:latin typeface=".VnBlack" panose="020B7200000000000000" pitchFamily="34" charset="0"/>
              </a:rPr>
              <a:t>Jump</a:t>
            </a:r>
            <a:r>
              <a:rPr lang="en-US" sz="6000" b="1" dirty="0">
                <a:solidFill>
                  <a:srgbClr val="E7E6E6"/>
                </a:solidFill>
                <a:latin typeface=".VnBlack" panose="020B7200000000000000" pitchFamily="34" charset="0"/>
              </a:rPr>
              <a:t>     I like jumping.  </a:t>
            </a:r>
          </a:p>
        </p:txBody>
      </p:sp>
      <p:pic>
        <p:nvPicPr>
          <p:cNvPr id="2" name="nhac-rap-iq-mp3">
            <a:hlinkClick r:id="" action="ppaction://media"/>
            <a:extLst>
              <a:ext uri="{FF2B5EF4-FFF2-40B4-BE49-F238E27FC236}">
                <a16:creationId xmlns:a16="http://schemas.microsoft.com/office/drawing/2014/main" id="{D43F9939-4160-F38F-456B-E22D1A58FC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" y="0"/>
            <a:ext cx="1450145" cy="1450145"/>
          </a:xfrm>
          <a:prstGeom prst="rect">
            <a:avLst/>
          </a:prstGeom>
        </p:spPr>
      </p:pic>
      <p:pic>
        <p:nvPicPr>
          <p:cNvPr id="1038" name="Picture 14" descr="Dance Sticker">
            <a:extLst>
              <a:ext uri="{FF2B5EF4-FFF2-40B4-BE49-F238E27FC236}">
                <a16:creationId xmlns:a16="http://schemas.microsoft.com/office/drawing/2014/main" id="{B12EA24F-EB56-1995-C58B-148EE7865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893" y="266699"/>
            <a:ext cx="5287299" cy="400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77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75818" y="-154924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112024" y="-535147"/>
            <a:ext cx="9654129" cy="4390404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498309" y="7109251"/>
            <a:ext cx="4720879" cy="2454857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627291" y="7109251"/>
            <a:ext cx="3247830" cy="228972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29" y="0"/>
                </a:lnTo>
                <a:lnTo>
                  <a:pt x="3247829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64138" y="7022354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3680309" y="5582594"/>
            <a:ext cx="2145759" cy="3946224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5"/>
                </a:lnTo>
                <a:lnTo>
                  <a:pt x="0" y="39462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2363582" y="7240312"/>
            <a:ext cx="2025584" cy="2017988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826069" y="7209148"/>
            <a:ext cx="1429497" cy="2319670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57220" y="3014555"/>
            <a:ext cx="18485860" cy="19187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Our Free-time Activities</a:t>
            </a:r>
          </a:p>
        </p:txBody>
      </p:sp>
      <p:sp>
        <p:nvSpPr>
          <p:cNvPr id="13" name="Freeform 13"/>
          <p:cNvSpPr/>
          <p:nvPr/>
        </p:nvSpPr>
        <p:spPr>
          <a:xfrm rot="2099990">
            <a:off x="12929699" y="227056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1503479">
            <a:off x="13068123" y="409135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1965373">
            <a:off x="1979659" y="19595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2842188">
            <a:off x="4496184" y="233634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683588">
            <a:off x="13758914" y="259060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871761">
            <a:off x="13832270" y="435513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2099990">
            <a:off x="4323696" y="416250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rot="-1503479">
            <a:off x="5390865" y="116891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 rot="2099990">
            <a:off x="15012264" y="306801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rot="-1503479">
            <a:off x="14137521" y="112145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 rot="1855390">
            <a:off x="3243125" y="119263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-1503479">
            <a:off x="2629513" y="409135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765933B-281B-F69F-26A6-607287EAA5C6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87B245D-417A-F492-673E-3B091ED0646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E654911-D258-3BE2-8AD4-EAA0D03EBECD}"/>
              </a:ext>
            </a:extLst>
          </p:cNvPr>
          <p:cNvSpPr txBox="1"/>
          <p:nvPr/>
        </p:nvSpPr>
        <p:spPr>
          <a:xfrm>
            <a:off x="641657" y="1012227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27" name="Google Shape;440;p30">
            <a:extLst>
              <a:ext uri="{FF2B5EF4-FFF2-40B4-BE49-F238E27FC236}">
                <a16:creationId xmlns:a16="http://schemas.microsoft.com/office/drawing/2014/main" id="{6D786F70-ECCF-E467-A766-D05BF9E828D5}"/>
              </a:ext>
            </a:extLst>
          </p:cNvPr>
          <p:cNvSpPr txBox="1">
            <a:spLocks/>
          </p:cNvSpPr>
          <p:nvPr/>
        </p:nvSpPr>
        <p:spPr>
          <a:xfrm>
            <a:off x="4187769" y="5160336"/>
            <a:ext cx="10772877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Lesson 1-Activity 1,2,3</a:t>
            </a:r>
          </a:p>
        </p:txBody>
      </p:sp>
    </p:spTree>
    <p:extLst>
      <p:ext uri="{BB962C8B-B14F-4D97-AF65-F5344CB8AC3E}">
        <p14:creationId xmlns:p14="http://schemas.microsoft.com/office/powerpoint/2010/main" val="3468502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6E2ED-6E7F-8F02-442F-CF4ABCC0C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104900"/>
            <a:ext cx="16916400" cy="70485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 the violin   		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playing</a:t>
            </a:r>
            <a:r>
              <a:rPr kumimoji="0" lang="en-US" sz="7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 violin</a:t>
            </a:r>
            <a:br>
              <a:rPr kumimoji="0" lang="en-US" sz="7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7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surf the Internet 		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surfing</a:t>
            </a:r>
            <a:r>
              <a:rPr kumimoji="0" lang="en-US" sz="7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 Internet</a:t>
            </a:r>
            <a:br>
              <a:rPr kumimoji="0" lang="en-US" sz="7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7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go for a walk  			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going</a:t>
            </a:r>
            <a:r>
              <a:rPr kumimoji="0" lang="en-US" sz="7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for a walk</a:t>
            </a:r>
            <a:br>
              <a:rPr kumimoji="0" lang="en-US" sz="7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7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water the flowers		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watering</a:t>
            </a:r>
            <a:r>
              <a:rPr kumimoji="0" lang="en-US" sz="7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 flowers</a:t>
            </a:r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0F9F22ED-1E11-B30E-67D3-4480D0186251}"/>
              </a:ext>
            </a:extLst>
          </p:cNvPr>
          <p:cNvSpPr/>
          <p:nvPr/>
        </p:nvSpPr>
        <p:spPr>
          <a:xfrm>
            <a:off x="8143374" y="7220952"/>
            <a:ext cx="1295400" cy="53741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0CFE142F-A21D-C909-941A-8EC94032740D}"/>
              </a:ext>
            </a:extLst>
          </p:cNvPr>
          <p:cNvSpPr/>
          <p:nvPr/>
        </p:nvSpPr>
        <p:spPr>
          <a:xfrm>
            <a:off x="8143374" y="5524500"/>
            <a:ext cx="1295400" cy="53741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E9E10C3-E621-E4C4-488D-DBAF8BABB369}"/>
              </a:ext>
            </a:extLst>
          </p:cNvPr>
          <p:cNvSpPr/>
          <p:nvPr/>
        </p:nvSpPr>
        <p:spPr>
          <a:xfrm>
            <a:off x="8143374" y="3942348"/>
            <a:ext cx="1295400" cy="53741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278F7C97-2509-E580-44FC-D8C4AB3F8F48}"/>
              </a:ext>
            </a:extLst>
          </p:cNvPr>
          <p:cNvSpPr/>
          <p:nvPr/>
        </p:nvSpPr>
        <p:spPr>
          <a:xfrm>
            <a:off x="8143374" y="2259932"/>
            <a:ext cx="1295400" cy="52337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218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imation Walking Sticker">
            <a:extLst>
              <a:ext uri="{FF2B5EF4-FFF2-40B4-BE49-F238E27FC236}">
                <a16:creationId xmlns:a16="http://schemas.microsoft.com/office/drawing/2014/main" id="{86B9DAAE-F868-9F5D-C9F4-DFFD80D8A7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11667" r="20000" b="11552"/>
          <a:stretch/>
        </p:blipFill>
        <p:spPr bwMode="auto">
          <a:xfrm>
            <a:off x="13617575" y="5829300"/>
            <a:ext cx="2553513" cy="235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ddicted To Internet GIFs - Find &amp; Share on GIPHY">
            <a:extLst>
              <a:ext uri="{FF2B5EF4-FFF2-40B4-BE49-F238E27FC236}">
                <a16:creationId xmlns:a16="http://schemas.microsoft.com/office/drawing/2014/main" id="{3BA71FCA-DFA6-E8ED-8D1C-65EE442DF2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8" t="17978" r="5154" b="27083"/>
          <a:stretch/>
        </p:blipFill>
        <p:spPr bwMode="auto">
          <a:xfrm>
            <a:off x="14918824" y="3068889"/>
            <a:ext cx="3081922" cy="212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atering a flower by Xergille on DeviantArt">
            <a:extLst>
              <a:ext uri="{FF2B5EF4-FFF2-40B4-BE49-F238E27FC236}">
                <a16:creationId xmlns:a16="http://schemas.microsoft.com/office/drawing/2014/main" id="{48CCFBE4-3E31-B1EC-8E78-BDD09E298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600" y="8181221"/>
            <a:ext cx="3081922" cy="217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log Tour: You, Me, and Our Heartstrings (Review + Interview!) – Kait Plus  Books">
            <a:extLst>
              <a:ext uri="{FF2B5EF4-FFF2-40B4-BE49-F238E27FC236}">
                <a16:creationId xmlns:a16="http://schemas.microsoft.com/office/drawing/2014/main" id="{EF79C793-A32D-659F-6DC6-395257DBD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7575" y="631501"/>
            <a:ext cx="2286000" cy="212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1E513DB3-2F36-9BBE-A538-E89581B766C6}"/>
              </a:ext>
            </a:extLst>
          </p:cNvPr>
          <p:cNvSpPr txBox="1"/>
          <p:nvPr/>
        </p:nvSpPr>
        <p:spPr>
          <a:xfrm>
            <a:off x="1628149" y="-419100"/>
            <a:ext cx="15516849" cy="1046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 do you like doing in your free time?</a:t>
            </a:r>
          </a:p>
          <a:p>
            <a:pPr marL="0" marR="0" lvl="0" indent="0" algn="ctr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 like playing the violin.</a:t>
            </a:r>
          </a:p>
          <a:p>
            <a:pPr marL="0" marR="0" lvl="0" indent="0" algn="ctr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 do you like doing in your free time?</a:t>
            </a:r>
          </a:p>
          <a:p>
            <a:pPr marL="0" marR="0" lvl="0" indent="0" algn="ctr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I like surfing the Internet.</a:t>
            </a:r>
          </a:p>
          <a:p>
            <a:pPr marL="0" marR="0" lvl="0" indent="0" algn="ctr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 do you like doing in your free time?</a:t>
            </a:r>
          </a:p>
          <a:p>
            <a:pPr marL="0" marR="0" lvl="0" indent="0" algn="ctr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 like going for a walk.</a:t>
            </a:r>
          </a:p>
          <a:p>
            <a:pPr marL="0" marR="0" lvl="0" indent="0" algn="ctr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 do you like doing in your free time?</a:t>
            </a:r>
          </a:p>
          <a:p>
            <a:pPr marL="0" marR="0" lvl="0" indent="0" algn="ctr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 like watering the flowers.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6EF995-31B5-4662-C142-25E2945D097B}"/>
              </a:ext>
            </a:extLst>
          </p:cNvPr>
          <p:cNvSpPr/>
          <p:nvPr/>
        </p:nvSpPr>
        <p:spPr>
          <a:xfrm rot="21254597">
            <a:off x="-62205" y="-44563"/>
            <a:ext cx="3183858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HeroicExtremeRightFacing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0" b="1" i="0" u="none" strike="noStrike" kern="1200" cap="none" spc="0" normalizeH="0" baseline="0" noProof="0" dirty="0">
                <a:ln/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Let’s sing!</a:t>
            </a:r>
          </a:p>
        </p:txBody>
      </p:sp>
      <p:pic>
        <p:nvPicPr>
          <p:cNvPr id="2" name="What do you like doing in your free time (mp3cut.net) (1)">
            <a:hlinkClick r:id="" action="ppaction://media"/>
            <a:extLst>
              <a:ext uri="{FF2B5EF4-FFF2-40B4-BE49-F238E27FC236}">
                <a16:creationId xmlns:a16="http://schemas.microsoft.com/office/drawing/2014/main" id="{CC9EBBC8-0825-ADF9-FABA-03AFC0563D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7601" y="8496300"/>
            <a:ext cx="1078704" cy="107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5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imation Walking Sticker">
            <a:extLst>
              <a:ext uri="{FF2B5EF4-FFF2-40B4-BE49-F238E27FC236}">
                <a16:creationId xmlns:a16="http://schemas.microsoft.com/office/drawing/2014/main" id="{86B9DAAE-F868-9F5D-C9F4-DFFD80D8A7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11667" r="20000" b="11552"/>
          <a:stretch/>
        </p:blipFill>
        <p:spPr bwMode="auto">
          <a:xfrm>
            <a:off x="13617575" y="5829300"/>
            <a:ext cx="2553513" cy="235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ddicted To Internet GIFs - Find &amp; Share on GIPHY">
            <a:extLst>
              <a:ext uri="{FF2B5EF4-FFF2-40B4-BE49-F238E27FC236}">
                <a16:creationId xmlns:a16="http://schemas.microsoft.com/office/drawing/2014/main" id="{3BA71FCA-DFA6-E8ED-8D1C-65EE442DF2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8" t="17978" r="5154" b="27083"/>
          <a:stretch/>
        </p:blipFill>
        <p:spPr bwMode="auto">
          <a:xfrm>
            <a:off x="14918824" y="3068889"/>
            <a:ext cx="3081922" cy="212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atering a flower by Xergille on DeviantArt">
            <a:extLst>
              <a:ext uri="{FF2B5EF4-FFF2-40B4-BE49-F238E27FC236}">
                <a16:creationId xmlns:a16="http://schemas.microsoft.com/office/drawing/2014/main" id="{48CCFBE4-3E31-B1EC-8E78-BDD09E298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600" y="8181221"/>
            <a:ext cx="3081922" cy="217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log Tour: You, Me, and Our Heartstrings (Review + Interview!) – Kait Plus  Books">
            <a:extLst>
              <a:ext uri="{FF2B5EF4-FFF2-40B4-BE49-F238E27FC236}">
                <a16:creationId xmlns:a16="http://schemas.microsoft.com/office/drawing/2014/main" id="{EF79C793-A32D-659F-6DC6-395257DBD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7575" y="631501"/>
            <a:ext cx="2286000" cy="212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1E513DB3-2F36-9BBE-A538-E89581B766C6}"/>
              </a:ext>
            </a:extLst>
          </p:cNvPr>
          <p:cNvSpPr txBox="1"/>
          <p:nvPr/>
        </p:nvSpPr>
        <p:spPr>
          <a:xfrm>
            <a:off x="1628149" y="-419100"/>
            <a:ext cx="15516849" cy="1046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60000"/>
              </a:lnSpc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like doing in your free time?</a:t>
            </a:r>
          </a:p>
          <a:p>
            <a:pPr lvl="0" algn="ctr">
              <a:lnSpc>
                <a:spcPct val="160000"/>
              </a:lnSpc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like playing the violin.</a:t>
            </a:r>
          </a:p>
          <a:p>
            <a:pPr lvl="0" algn="ctr">
              <a:lnSpc>
                <a:spcPct val="160000"/>
              </a:lnSpc>
              <a:defRPr/>
            </a:pP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like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doing in your free time?</a:t>
            </a:r>
          </a:p>
          <a:p>
            <a:pPr lvl="0" algn="ctr">
              <a:lnSpc>
                <a:spcPct val="160000"/>
              </a:lnSpc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I like surfing the Internet.</a:t>
            </a:r>
          </a:p>
          <a:p>
            <a:pPr lvl="0" algn="ctr">
              <a:lnSpc>
                <a:spcPct val="160000"/>
              </a:lnSpc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What do you like doing in your free time?</a:t>
            </a:r>
          </a:p>
          <a:p>
            <a:pPr lvl="0" algn="ctr">
              <a:lnSpc>
                <a:spcPct val="160000"/>
              </a:lnSpc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like going for a walk.</a:t>
            </a:r>
          </a:p>
          <a:p>
            <a:pPr marL="0" marR="0" lvl="0" indent="0" algn="ctr" defTabSz="914400" rtl="0" eaLnBrk="1" fontAlgn="auto" latinLnBrk="0" hangingPunct="1">
              <a:lnSpc>
                <a:spcPct val="16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What do you like doing in your free time?</a:t>
            </a:r>
          </a:p>
          <a:p>
            <a:pPr marL="0" marR="0" lvl="0" indent="0" algn="ctr" defTabSz="914400" rtl="0" eaLnBrk="1" fontAlgn="auto" latinLnBrk="0" hangingPunct="1">
              <a:lnSpc>
                <a:spcPct val="16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like watering the flowers.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6EF995-31B5-4662-C142-25E2945D097B}"/>
              </a:ext>
            </a:extLst>
          </p:cNvPr>
          <p:cNvSpPr/>
          <p:nvPr/>
        </p:nvSpPr>
        <p:spPr>
          <a:xfrm rot="21254597">
            <a:off x="-62205" y="-44563"/>
            <a:ext cx="3183858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HeroicExtremeRightFacing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1000" b="1" dirty="0">
                <a:ln/>
                <a:solidFill>
                  <a:schemeClr val="accent6">
                    <a:lumMod val="75000"/>
                  </a:schemeClr>
                </a:solidFill>
              </a:rPr>
              <a:t>Let’s sing!</a:t>
            </a:r>
          </a:p>
        </p:txBody>
      </p:sp>
      <p:pic>
        <p:nvPicPr>
          <p:cNvPr id="8" name="mix_58s (audio-joiner.com)">
            <a:hlinkClick r:id="" action="ppaction://media"/>
            <a:extLst>
              <a:ext uri="{FF2B5EF4-FFF2-40B4-BE49-F238E27FC236}">
                <a16:creationId xmlns:a16="http://schemas.microsoft.com/office/drawing/2014/main" id="{DE745152-E2D5-C8C6-49A5-C977B0C162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3402" y="8572500"/>
            <a:ext cx="1307304" cy="130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2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733BF-B4FD-832F-E7FC-7E5B093B0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kype Dancing Hen GIF">
            <a:extLst>
              <a:ext uri="{FF2B5EF4-FFF2-40B4-BE49-F238E27FC236}">
                <a16:creationId xmlns:a16="http://schemas.microsoft.com/office/drawing/2014/main" id="{6AF3BD20-31B0-183D-DE64-6CD6408FC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99" y="2224846"/>
            <a:ext cx="10254171" cy="765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13">
            <a:extLst>
              <a:ext uri="{FF2B5EF4-FFF2-40B4-BE49-F238E27FC236}">
                <a16:creationId xmlns:a16="http://schemas.microsoft.com/office/drawing/2014/main" id="{DCB12229-F8E8-F242-B485-BAEDD97B3E0A}"/>
              </a:ext>
            </a:extLst>
          </p:cNvPr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347F7635-2642-14F8-AFC8-914D39EFE1DF}"/>
              </a:ext>
            </a:extLst>
          </p:cNvPr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1AEDA5E0-7579-D55E-D894-631098F75F8D}"/>
              </a:ext>
            </a:extLst>
          </p:cNvPr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3F947C31-F144-5968-7201-4C7F60E98BE9}"/>
              </a:ext>
            </a:extLst>
          </p:cNvPr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8B9E45F4-EC23-8F20-71E7-07D4A40B63EF}"/>
              </a:ext>
            </a:extLst>
          </p:cNvPr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9534DE7A-A8D2-3833-31A6-AB68065A4207}"/>
              </a:ext>
            </a:extLst>
          </p:cNvPr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A38E340A-6C17-BACE-F49A-211C4CEC178C}"/>
              </a:ext>
            </a:extLst>
          </p:cNvPr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9E21368D-538B-514E-2F75-887B0DF1ED74}"/>
              </a:ext>
            </a:extLst>
          </p:cNvPr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4148CAF8-4856-232B-48E0-FE798D2746B6}"/>
              </a:ext>
            </a:extLst>
          </p:cNvPr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07CAAB4F-144D-D809-3492-C96B5D8817B2}"/>
              </a:ext>
            </a:extLst>
          </p:cNvPr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2DCB72FC-E6C4-6E6B-B501-0B7AB99E0739}"/>
              </a:ext>
            </a:extLst>
          </p:cNvPr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1AE54DED-F6EF-7E52-C9CD-DD220A90B56C}"/>
              </a:ext>
            </a:extLst>
          </p:cNvPr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9A7FEDE7-5359-01E7-8A33-4EB0BBD043D1}"/>
              </a:ext>
            </a:extLst>
          </p:cNvPr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0A0CA588-E7F5-7789-E2BE-ECFF3DDAE641}"/>
              </a:ext>
            </a:extLst>
          </p:cNvPr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9C91964C-62DF-9FA8-4BDF-73A36912ECF5}"/>
              </a:ext>
            </a:extLst>
          </p:cNvPr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BA5282C6-A289-81F6-F6E4-93AB85E21AE5}"/>
              </a:ext>
            </a:extLst>
          </p:cNvPr>
          <p:cNvSpPr txBox="1"/>
          <p:nvPr/>
        </p:nvSpPr>
        <p:spPr>
          <a:xfrm>
            <a:off x="1016343" y="205237"/>
            <a:ext cx="15516849" cy="19187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4DACC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15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Game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Hot Chair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4DACC4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3" name="Chicken Dance">
            <a:hlinkClick r:id="" action="ppaction://media"/>
            <a:extLst>
              <a:ext uri="{FF2B5EF4-FFF2-40B4-BE49-F238E27FC236}">
                <a16:creationId xmlns:a16="http://schemas.microsoft.com/office/drawing/2014/main" id="{B624DB66-4013-B73E-E45C-D8288185C5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00" end="136253.68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8424" y="98424"/>
            <a:ext cx="1656383" cy="165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733BF-B4FD-832F-E7FC-7E5B093B0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kype Dancing Hen GIF">
            <a:extLst>
              <a:ext uri="{FF2B5EF4-FFF2-40B4-BE49-F238E27FC236}">
                <a16:creationId xmlns:a16="http://schemas.microsoft.com/office/drawing/2014/main" id="{6AF3BD20-31B0-183D-DE64-6CD6408FC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99" y="2224846"/>
            <a:ext cx="10254171" cy="765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13">
            <a:extLst>
              <a:ext uri="{FF2B5EF4-FFF2-40B4-BE49-F238E27FC236}">
                <a16:creationId xmlns:a16="http://schemas.microsoft.com/office/drawing/2014/main" id="{DCB12229-F8E8-F242-B485-BAEDD97B3E0A}"/>
              </a:ext>
            </a:extLst>
          </p:cNvPr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347F7635-2642-14F8-AFC8-914D39EFE1DF}"/>
              </a:ext>
            </a:extLst>
          </p:cNvPr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1AEDA5E0-7579-D55E-D894-631098F75F8D}"/>
              </a:ext>
            </a:extLst>
          </p:cNvPr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3F947C31-F144-5968-7201-4C7F60E98BE9}"/>
              </a:ext>
            </a:extLst>
          </p:cNvPr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8B9E45F4-EC23-8F20-71E7-07D4A40B63EF}"/>
              </a:ext>
            </a:extLst>
          </p:cNvPr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9534DE7A-A8D2-3833-31A6-AB68065A4207}"/>
              </a:ext>
            </a:extLst>
          </p:cNvPr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A38E340A-6C17-BACE-F49A-211C4CEC178C}"/>
              </a:ext>
            </a:extLst>
          </p:cNvPr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9E21368D-538B-514E-2F75-887B0DF1ED74}"/>
              </a:ext>
            </a:extLst>
          </p:cNvPr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4148CAF8-4856-232B-48E0-FE798D2746B6}"/>
              </a:ext>
            </a:extLst>
          </p:cNvPr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07CAAB4F-144D-D809-3492-C96B5D8817B2}"/>
              </a:ext>
            </a:extLst>
          </p:cNvPr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2DCB72FC-E6C4-6E6B-B501-0B7AB99E0739}"/>
              </a:ext>
            </a:extLst>
          </p:cNvPr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1AE54DED-F6EF-7E52-C9CD-DD220A90B56C}"/>
              </a:ext>
            </a:extLst>
          </p:cNvPr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9A7FEDE7-5359-01E7-8A33-4EB0BBD043D1}"/>
              </a:ext>
            </a:extLst>
          </p:cNvPr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0A0CA588-E7F5-7789-E2BE-ECFF3DDAE641}"/>
              </a:ext>
            </a:extLst>
          </p:cNvPr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9C91964C-62DF-9FA8-4BDF-73A36912ECF5}"/>
              </a:ext>
            </a:extLst>
          </p:cNvPr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BA5282C6-A289-81F6-F6E4-93AB85E21AE5}"/>
              </a:ext>
            </a:extLst>
          </p:cNvPr>
          <p:cNvSpPr txBox="1"/>
          <p:nvPr/>
        </p:nvSpPr>
        <p:spPr>
          <a:xfrm>
            <a:off x="1016343" y="205237"/>
            <a:ext cx="15516849" cy="19187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4DACC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Game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Hot Chair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4DACC4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3" name="Chicken Dance">
            <a:hlinkClick r:id="" action="ppaction://media"/>
            <a:extLst>
              <a:ext uri="{FF2B5EF4-FFF2-40B4-BE49-F238E27FC236}">
                <a16:creationId xmlns:a16="http://schemas.microsoft.com/office/drawing/2014/main" id="{B624DB66-4013-B73E-E45C-D8288185C5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00" end="136253.68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8424" y="98424"/>
            <a:ext cx="1656383" cy="165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6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 b="-8720"/>
          </a:stretch>
        </a:blipFill>
      </a:spPr>
      <a:bodyPr/>
      <a:lstStyle>
        <a:defPPr algn="l"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2579</TotalTime>
  <Words>261</Words>
  <Application>Microsoft Office PowerPoint</Application>
  <PresentationFormat>Custom</PresentationFormat>
  <Paragraphs>40</Paragraphs>
  <Slides>10</Slides>
  <Notes>4</Notes>
  <HiddenSlides>0</HiddenSlides>
  <MMClips>6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Calibri</vt:lpstr>
      <vt:lpstr>Sport Day</vt:lpstr>
      <vt:lpstr>Times New Roman</vt:lpstr>
      <vt:lpstr>Amasis MT Pro Black</vt:lpstr>
      <vt:lpstr>Calibri Light</vt:lpstr>
      <vt:lpstr>Comic Sans MS</vt:lpstr>
      <vt:lpstr>Arial</vt:lpstr>
      <vt:lpstr>.VnBlack</vt:lpstr>
      <vt:lpstr>Office Theme</vt:lpstr>
      <vt:lpstr>2_Office Theme</vt:lpstr>
      <vt:lpstr>3_Office Theme</vt:lpstr>
      <vt:lpstr>PowerPoint Presentation</vt:lpstr>
      <vt:lpstr>PowerPoint Presentation</vt:lpstr>
      <vt:lpstr>Cook    Cook    Cook     I like cooking.  </vt:lpstr>
      <vt:lpstr>PowerPoint Presentation</vt:lpstr>
      <vt:lpstr>play the violin     playing the violin surf the Internet   surfing the Internet go for a walk     going for a walk water the flowers  watering the flowers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Green Colorful Daycare Center Presentation</dc:title>
  <dc:creator>DELL</dc:creator>
  <cp:lastModifiedBy>Vân</cp:lastModifiedBy>
  <cp:revision>70</cp:revision>
  <dcterms:created xsi:type="dcterms:W3CDTF">2006-08-16T00:00:00Z</dcterms:created>
  <dcterms:modified xsi:type="dcterms:W3CDTF">2024-08-08T02:54:21Z</dcterms:modified>
  <dc:identifier>DAFxENYr_Ds</dc:identifier>
</cp:coreProperties>
</file>