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0" r:id="rId3"/>
    <p:sldId id="282" r:id="rId4"/>
    <p:sldId id="283" r:id="rId5"/>
    <p:sldId id="284" r:id="rId6"/>
    <p:sldId id="285" r:id="rId7"/>
    <p:sldId id="281" r:id="rId8"/>
    <p:sldId id="264" r:id="rId9"/>
    <p:sldId id="269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10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37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0.jpeg"/><Relationship Id="rId18" Type="http://schemas.openxmlformats.org/officeDocument/2006/relationships/image" Target="../media/image24.jpeg"/><Relationship Id="rId3" Type="http://schemas.openxmlformats.org/officeDocument/2006/relationships/image" Target="../media/image12.jpeg"/><Relationship Id="rId21" Type="http://schemas.openxmlformats.org/officeDocument/2006/relationships/image" Target="../media/image26.jpeg"/><Relationship Id="rId7" Type="http://schemas.openxmlformats.org/officeDocument/2006/relationships/image" Target="../media/image15.jpeg"/><Relationship Id="rId12" Type="http://schemas.openxmlformats.org/officeDocument/2006/relationships/image" Target="../media/image19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8.jpeg"/><Relationship Id="rId10" Type="http://schemas.openxmlformats.org/officeDocument/2006/relationships/image" Target="../media/image17.png"/><Relationship Id="rId19" Type="http://schemas.openxmlformats.org/officeDocument/2006/relationships/image" Target="../media/image25.jpeg"/><Relationship Id="rId4" Type="http://schemas.openxmlformats.org/officeDocument/2006/relationships/image" Target="../media/image13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CÁT BI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001151" y="4582395"/>
            <a:ext cx="10429351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25: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</a:t>
            </a: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(Tiếp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3" y="62502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67755" y="5104641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7280" y="111473"/>
            <a:ext cx="6255239" cy="1107727"/>
            <a:chOff x="4539228" y="172432"/>
            <a:chExt cx="6149694" cy="1107727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614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68637" y="756939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TOÁN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3926253" cy="712232"/>
            <a:chOff x="1470819" y="1943100"/>
            <a:chExt cx="10969553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03218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nl-NL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Chọn hai thẻ số rồi lập phép nhân, phép chia (theo mẫu)? 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242719" y="1176622"/>
            <a:ext cx="550601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25: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LUYỆN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TẬP (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46517" y="2916031"/>
            <a:ext cx="277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x 6 = 18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7" name="Picture 26"/>
          <p:cNvPicPr/>
          <p:nvPr/>
        </p:nvPicPr>
        <p:blipFill rotWithShape="1">
          <a:blip r:embed="rId2"/>
          <a:srcRect l="18427" t="42831" r="17936" b="11279"/>
          <a:stretch/>
        </p:blipFill>
        <p:spPr bwMode="auto">
          <a:xfrm>
            <a:off x="9502427" y="2656650"/>
            <a:ext cx="6624955" cy="6030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22105" y="3732106"/>
            <a:ext cx="277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x 3 = 18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16355" y="4836418"/>
            <a:ext cx="277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: 6 = 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37636" y="5827475"/>
            <a:ext cx="277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: 3 = 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8" grpId="0"/>
      <p:bldP spid="35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7280" y="111473"/>
            <a:ext cx="6255239" cy="1021347"/>
            <a:chOff x="4539228" y="172432"/>
            <a:chExt cx="6149694" cy="1021347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614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93723" y="670559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TOÁN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3926253" cy="747819"/>
            <a:chOff x="1470819" y="1943100"/>
            <a:chExt cx="10969553" cy="7478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0321854" cy="74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nl-NL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Quan sát bảng chia và thực hiện các hoạt động sau: </a:t>
              </a:r>
              <a:endPara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709319" y="1089508"/>
            <a:ext cx="642041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25: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LUYỆN TẬP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/>
          <p:cNvPicPr/>
          <p:nvPr/>
        </p:nvPicPr>
        <p:blipFill rotWithShape="1">
          <a:blip r:embed="rId2"/>
          <a:srcRect l="34699" t="33971" r="33830" b="33493"/>
          <a:stretch/>
        </p:blipFill>
        <p:spPr bwMode="auto">
          <a:xfrm>
            <a:off x="9479256" y="2431688"/>
            <a:ext cx="6797382" cy="4350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60466" y="2543475"/>
            <a:ext cx="988765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Sử dụng bảng chia (theo hướng dẫn):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 dụ: tìm kết quả của phép chia 12 : 4 = ?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1: Tìm từ số 4 ở cột 1 theo chiều mũi tên dóng sang phải đến số 12.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2: Từ số 12 dóng theo chiều mũi tên lên hàng 1 gặp số 3.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 có: 12 : 4 = 3.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nl-NL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614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93723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TOÁN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3926253" cy="747819"/>
            <a:chOff x="1470819" y="1943100"/>
            <a:chExt cx="10969553" cy="7478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0321854" cy="74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52524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Quan sát bảng chia và thực hiện các hoạt động sau: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209879" y="1028298"/>
            <a:ext cx="551924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25: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LUYỆN TẬP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/>
          <p:cNvPicPr/>
          <p:nvPr/>
        </p:nvPicPr>
        <p:blipFill rotWithShape="1">
          <a:blip r:embed="rId2"/>
          <a:srcRect l="34699" t="33971" r="33830" b="33493"/>
          <a:stretch/>
        </p:blipFill>
        <p:spPr bwMode="auto">
          <a:xfrm>
            <a:off x="9479256" y="2431688"/>
            <a:ext cx="6797382" cy="4350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60466" y="2543475"/>
            <a:ext cx="988765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a) Sử dụng bảng chia (theo hướng dẫn):</a:t>
            </a:r>
          </a:p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 dụ: tìm kết quả của phép chia 12 : 3 =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Bước 1: Tìm từ số 12 ở cột 4 theo chiều mũi tên dóng lên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trên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 số 3.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Bước 2: Từ số 12 dóng theo chiều mũi tên lên hàng 1 gặp số 4.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 có: 12 : 3 = 4.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4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614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68637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TOÁN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3926253" cy="747819"/>
            <a:chOff x="1470819" y="1943100"/>
            <a:chExt cx="10969553" cy="7478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0321854" cy="74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52524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Quan sát bảng chia và thực hiện các hoạt động sau: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090319" y="1100422"/>
            <a:ext cx="571812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25: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LUYỆN TẬP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/>
          <p:cNvPicPr/>
          <p:nvPr/>
        </p:nvPicPr>
        <p:blipFill rotWithShape="1">
          <a:blip r:embed="rId2"/>
          <a:srcRect l="34699" t="33971" r="33830" b="33493"/>
          <a:stretch/>
        </p:blipFill>
        <p:spPr bwMode="auto">
          <a:xfrm>
            <a:off x="9479256" y="2431688"/>
            <a:ext cx="6797382" cy="4350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842345" y="7774893"/>
            <a:ext cx="2909270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 : 8  = 5</a:t>
            </a:r>
          </a:p>
        </p:txBody>
      </p:sp>
      <p:sp>
        <p:nvSpPr>
          <p:cNvPr id="7" name="Rectangle 6"/>
          <p:cNvSpPr/>
          <p:nvPr/>
        </p:nvSpPr>
        <p:spPr>
          <a:xfrm>
            <a:off x="2842345" y="6886846"/>
            <a:ext cx="11507522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 : 7 = 3</a:t>
            </a:r>
          </a:p>
          <a:p>
            <a:pPr lvl="0" algn="just">
              <a:lnSpc>
                <a:spcPct val="115000"/>
              </a:lnSpc>
              <a:defRPr/>
            </a:pPr>
            <a:r>
              <a:rPr lang="nl-NL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31283" y="6868044"/>
            <a:ext cx="3583651" cy="80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nl-NL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36 : 9  = 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34650" y="6868044"/>
            <a:ext cx="2620853" cy="80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nl-NL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45 : 5  = 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06716" y="7825936"/>
            <a:ext cx="26693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 : 6  = 4 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34650" y="7774893"/>
            <a:ext cx="2387192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 : 4 = 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39800" y="2406976"/>
            <a:ext cx="1077992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Sử dụng bảng chia để tìm kết quả các phép tính sau:</a:t>
            </a:r>
          </a:p>
          <a:p>
            <a:pPr lvl="0" algn="just">
              <a:lnSpc>
                <a:spcPct val="115000"/>
              </a:lnSpc>
              <a:defRPr/>
            </a:pP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 : 7                 36 : 9                  45  : 5</a:t>
            </a:r>
          </a:p>
          <a:p>
            <a:pPr lvl="0" algn="just">
              <a:lnSpc>
                <a:spcPct val="115000"/>
              </a:lnSpc>
              <a:defRPr/>
            </a:pP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 : 8                 24 : 6                  28 : 4</a:t>
            </a:r>
          </a:p>
          <a:p>
            <a:pPr lvl="0" algn="just">
              <a:lnSpc>
                <a:spcPct val="115000"/>
              </a:lnSpc>
              <a:defRPr/>
            </a:pPr>
            <a:endParaRPr lang="nl-NL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7" grpId="0"/>
      <p:bldP spid="19" grpId="0"/>
      <p:bldP spid="15" grpId="0"/>
      <p:bldP spid="16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6149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TOÁN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0465" y="1719456"/>
            <a:ext cx="15526453" cy="1455705"/>
            <a:chOff x="1470819" y="1943100"/>
            <a:chExt cx="10970408" cy="14557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10322709" cy="1451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nl-NL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Sử dụng bảng chia để kiểm tra kết quả các phép tính sau, nếu sai thì sửa lại cho đúng:</a:t>
              </a:r>
              <a:endPara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/>
          <p:cNvPicPr/>
          <p:nvPr/>
        </p:nvPicPr>
        <p:blipFill rotWithShape="1">
          <a:blip r:embed="rId2"/>
          <a:srcRect l="34699" t="33971" r="33830" b="33493"/>
          <a:stretch/>
        </p:blipFill>
        <p:spPr bwMode="auto">
          <a:xfrm>
            <a:off x="9479256" y="2431688"/>
            <a:ext cx="6797382" cy="4350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97" b="91276" l="23353" r="76867">
                        <a14:foregroundMark x1="27892" y1="85026" x2="31698" y2="83203"/>
                        <a14:foregroundMark x1="71596" y1="49609" x2="74597" y2="48177"/>
                        <a14:foregroundMark x1="70498" y1="47917" x2="70498" y2="49479"/>
                        <a14:foregroundMark x1="74744" y1="50651" x2="74890" y2="50651"/>
                        <a14:foregroundMark x1="71449" y1="52865" x2="73426" y2="53125"/>
                        <a14:foregroundMark x1="69180" y1="44661" x2="69180" y2="44661"/>
                        <a14:foregroundMark x1="68521" y1="46875" x2="68521" y2="46875"/>
                        <a14:foregroundMark x1="32870" y1="81250" x2="32870" y2="81250"/>
                        <a14:foregroundMark x1="39019" y1="53776" x2="44143" y2="53776"/>
                        <a14:foregroundMark x1="27306" y1="83854" x2="27306" y2="83854"/>
                        <a14:foregroundMark x1="27306" y1="83854" x2="27672" y2="82943"/>
                        <a14:foregroundMark x1="27892" y1="82552" x2="27892" y2="82552"/>
                        <a14:foregroundMark x1="28404" y1="82292" x2="28404" y2="82292"/>
                        <a14:foregroundMark x1="29209" y1="82031" x2="29209" y2="82031"/>
                        <a14:foregroundMark x1="26428" y1="87630" x2="27818" y2="89453"/>
                        <a14:foregroundMark x1="25915" y1="87630" x2="29209" y2="89063"/>
                      </a14:backgroundRemoval>
                    </a14:imgEffect>
                  </a14:imgLayer>
                </a14:imgProps>
              </a:ext>
            </a:extLst>
          </a:blip>
          <a:srcRect l="25401" t="42574" r="24646" b="10366"/>
          <a:stretch/>
        </p:blipFill>
        <p:spPr bwMode="auto">
          <a:xfrm>
            <a:off x="1483304" y="3231649"/>
            <a:ext cx="7924800" cy="48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638413" y="6863934"/>
            <a:ext cx="1614581" cy="5878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14 : 7 = 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72634" y="4748422"/>
            <a:ext cx="1615227" cy="5878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4 : 9 = 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4873" y="5531200"/>
            <a:ext cx="1615227" cy="5878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27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: 3 = 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51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53995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……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…..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…..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…….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TOÁN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8770" y="1071581"/>
            <a:ext cx="15303942" cy="1598243"/>
            <a:chOff x="1470819" y="1641943"/>
            <a:chExt cx="11852437" cy="2114478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089825"/>
              <a:chOff x="1737519" y="1641943"/>
              <a:chExt cx="533401" cy="108982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08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noProof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215217" cy="1913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nl-NL" sz="4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Tự lập bảng chia rồi đố bạn sử dụng bảng chia đó để tìm kết quả các phép chia.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090320" y="783592"/>
            <a:ext cx="555527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25: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LUYỆN TẬP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</a:p>
        </p:txBody>
      </p:sp>
      <p:pic>
        <p:nvPicPr>
          <p:cNvPr id="20" name="Picture 19"/>
          <p:cNvPicPr/>
          <p:nvPr/>
        </p:nvPicPr>
        <p:blipFill rotWithShape="1">
          <a:blip r:embed="rId3"/>
          <a:srcRect l="21705" t="38756" r="20930" b="10526"/>
          <a:stretch/>
        </p:blipFill>
        <p:spPr bwMode="auto">
          <a:xfrm>
            <a:off x="9205119" y="2176644"/>
            <a:ext cx="6781800" cy="6433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3"/>
          <a:srcRect l="52594" t="62907" r="20930" b="10526"/>
          <a:stretch/>
        </p:blipFill>
        <p:spPr bwMode="auto">
          <a:xfrm>
            <a:off x="2651919" y="5393622"/>
            <a:ext cx="3129981" cy="3180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539290" y="4299078"/>
            <a:ext cx="2225257" cy="1005773"/>
          </a:xfrm>
          <a:prstGeom prst="wedgeEllipseCallout">
            <a:avLst>
              <a:gd name="adj1" fmla="val 11448"/>
              <a:gd name="adj2" fmla="val 753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24 : 8 = ?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5090319" y="4648200"/>
            <a:ext cx="1089819" cy="567880"/>
          </a:xfrm>
          <a:prstGeom prst="wedgeEllipseCallout">
            <a:avLst>
              <a:gd name="adj1" fmla="val -44488"/>
              <a:gd name="adj2" fmla="val 9216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244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2892</TotalTime>
  <Words>597</Words>
  <Application>Microsoft Office PowerPoint</Application>
  <PresentationFormat>Custom</PresentationFormat>
  <Paragraphs>102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Lương Quốc Phương</cp:lastModifiedBy>
  <cp:revision>217</cp:revision>
  <dcterms:created xsi:type="dcterms:W3CDTF">2022-07-10T01:37:20Z</dcterms:created>
  <dcterms:modified xsi:type="dcterms:W3CDTF">2024-11-12T02:11:06Z</dcterms:modified>
</cp:coreProperties>
</file>