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0" r:id="rId18"/>
    <p:sldId id="273" r:id="rId19"/>
    <p:sldId id="274" r:id="rId20"/>
  </p:sldIdLst>
  <p:sldSz cx="18288000" cy="10287000"/>
  <p:notesSz cx="6858000" cy="9144000"/>
  <p:embeddedFontLst>
    <p:embeddedFont>
      <p:font typeface="#9Slide07 Altus" pitchFamily="2" charset="-93"/>
      <p:regular r:id="rId21"/>
    </p:embeddedFont>
    <p:embeddedFont>
      <p:font typeface="#9Slide07 Soup of Justice" pitchFamily="2" charset="-93"/>
      <p:regular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A85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3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3.sv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svg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sv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1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2.pn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3.pn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3.sv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1.pn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3.sv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sv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1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-5624471">
            <a:off x="5378573" y="-1343423"/>
            <a:ext cx="7820259" cy="13785714"/>
          </a:xfrm>
          <a:custGeom>
            <a:avLst/>
            <a:gdLst/>
            <a:ahLst/>
            <a:cxnLst/>
            <a:rect l="l" t="t" r="r" b="b"/>
            <a:pathLst>
              <a:path w="7820259" h="13785714">
                <a:moveTo>
                  <a:pt x="0" y="0"/>
                </a:moveTo>
                <a:lnTo>
                  <a:pt x="7820259" y="0"/>
                </a:lnTo>
                <a:lnTo>
                  <a:pt x="7820259" y="13785714"/>
                </a:lnTo>
                <a:lnTo>
                  <a:pt x="0" y="13785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5400000">
            <a:off x="4848722" y="-1954027"/>
            <a:ext cx="7820259" cy="13785714"/>
          </a:xfrm>
          <a:custGeom>
            <a:avLst/>
            <a:gdLst/>
            <a:ahLst/>
            <a:cxnLst/>
            <a:rect l="l" t="t" r="r" b="b"/>
            <a:pathLst>
              <a:path w="7820259" h="13785714">
                <a:moveTo>
                  <a:pt x="0" y="0"/>
                </a:moveTo>
                <a:lnTo>
                  <a:pt x="7820260" y="0"/>
                </a:lnTo>
                <a:lnTo>
                  <a:pt x="7820260" y="13785714"/>
                </a:lnTo>
                <a:lnTo>
                  <a:pt x="0" y="13785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5" name="Group 5"/>
          <p:cNvGrpSpPr/>
          <p:nvPr/>
        </p:nvGrpSpPr>
        <p:grpSpPr>
          <a:xfrm>
            <a:off x="2779901" y="1839939"/>
            <a:ext cx="11372046" cy="6161120"/>
            <a:chOff x="0" y="0"/>
            <a:chExt cx="2778148" cy="15051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78148" cy="1505139"/>
            </a:xfrm>
            <a:custGeom>
              <a:avLst/>
              <a:gdLst/>
              <a:ahLst/>
              <a:cxnLst/>
              <a:rect l="l" t="t" r="r" b="b"/>
              <a:pathLst>
                <a:path w="2778148" h="1505139">
                  <a:moveTo>
                    <a:pt x="0" y="0"/>
                  </a:moveTo>
                  <a:lnTo>
                    <a:pt x="2778148" y="0"/>
                  </a:lnTo>
                  <a:lnTo>
                    <a:pt x="2778148" y="1505139"/>
                  </a:lnTo>
                  <a:lnTo>
                    <a:pt x="0" y="1505139"/>
                  </a:lnTo>
                  <a:close/>
                </a:path>
              </a:pathLst>
            </a:custGeom>
            <a:solidFill>
              <a:srgbClr val="FFF2EB"/>
            </a:solidFill>
          </p:spPr>
          <p:txBody>
            <a:bodyPr/>
            <a:lstStyle/>
            <a:p>
              <a:endParaRPr lang="vi-VN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78148" cy="1543239"/>
            </a:xfrm>
            <a:prstGeom prst="rect">
              <a:avLst/>
            </a:prstGeom>
          </p:spPr>
          <p:txBody>
            <a:bodyPr lIns="54767" tIns="54767" rIns="54767" bIns="54767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805160">
            <a:off x="208386" y="1296948"/>
            <a:ext cx="2558405" cy="2096826"/>
          </a:xfrm>
          <a:custGeom>
            <a:avLst/>
            <a:gdLst/>
            <a:ahLst/>
            <a:cxnLst/>
            <a:rect l="l" t="t" r="r" b="b"/>
            <a:pathLst>
              <a:path w="2558405" h="2096826">
                <a:moveTo>
                  <a:pt x="0" y="0"/>
                </a:moveTo>
                <a:lnTo>
                  <a:pt x="2558405" y="0"/>
                </a:lnTo>
                <a:lnTo>
                  <a:pt x="2558405" y="2096826"/>
                </a:lnTo>
                <a:lnTo>
                  <a:pt x="0" y="20968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 rot="-318023" flipH="1">
            <a:off x="15555899" y="1437178"/>
            <a:ext cx="2235875" cy="1832486"/>
          </a:xfrm>
          <a:custGeom>
            <a:avLst/>
            <a:gdLst/>
            <a:ahLst/>
            <a:cxnLst/>
            <a:rect l="l" t="t" r="r" b="b"/>
            <a:pathLst>
              <a:path w="2235875" h="1832486">
                <a:moveTo>
                  <a:pt x="2235875" y="0"/>
                </a:moveTo>
                <a:lnTo>
                  <a:pt x="0" y="0"/>
                </a:lnTo>
                <a:lnTo>
                  <a:pt x="0" y="1832486"/>
                </a:lnTo>
                <a:lnTo>
                  <a:pt x="2235875" y="1832486"/>
                </a:lnTo>
                <a:lnTo>
                  <a:pt x="223587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-517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4652166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9356034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>
            <a:off x="140599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Freeform 14"/>
          <p:cNvSpPr/>
          <p:nvPr/>
        </p:nvSpPr>
        <p:spPr>
          <a:xfrm>
            <a:off x="178808" y="4315033"/>
            <a:ext cx="4160336" cy="7051417"/>
          </a:xfrm>
          <a:custGeom>
            <a:avLst/>
            <a:gdLst/>
            <a:ahLst/>
            <a:cxnLst/>
            <a:rect l="l" t="t" r="r" b="b"/>
            <a:pathLst>
              <a:path w="4160336" h="7051417">
                <a:moveTo>
                  <a:pt x="0" y="0"/>
                </a:moveTo>
                <a:lnTo>
                  <a:pt x="4160336" y="0"/>
                </a:lnTo>
                <a:lnTo>
                  <a:pt x="4160336" y="7051416"/>
                </a:lnTo>
                <a:lnTo>
                  <a:pt x="0" y="70514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6DC300-3722-CAFD-6BAB-26E87F2A4E38}"/>
              </a:ext>
            </a:extLst>
          </p:cNvPr>
          <p:cNvSpPr txBox="1"/>
          <p:nvPr/>
        </p:nvSpPr>
        <p:spPr>
          <a:xfrm>
            <a:off x="6401752" y="1458349"/>
            <a:ext cx="43236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err="1">
                <a:solidFill>
                  <a:srgbClr val="4FA853"/>
                </a:solidFill>
                <a:latin typeface="#9Slide07 Soup of Justice" pitchFamily="2" charset="-93"/>
              </a:rPr>
              <a:t>Công</a:t>
            </a:r>
            <a:r>
              <a:rPr lang="en-GB" sz="6600" dirty="0">
                <a:solidFill>
                  <a:srgbClr val="4FA853"/>
                </a:solidFill>
                <a:latin typeface="#9Slide07 Soup of Justice" pitchFamily="2" charset="-93"/>
              </a:rPr>
              <a:t> </a:t>
            </a:r>
            <a:r>
              <a:rPr lang="en-GB" sz="6600" dirty="0" err="1">
                <a:solidFill>
                  <a:srgbClr val="4FA853"/>
                </a:solidFill>
                <a:latin typeface="#9Slide07 Soup of Justice" pitchFamily="2" charset="-93"/>
              </a:rPr>
              <a:t>nghệ</a:t>
            </a:r>
            <a:endParaRPr lang="vi-VN" sz="6600" dirty="0">
              <a:solidFill>
                <a:srgbClr val="4FA853"/>
              </a:solidFill>
              <a:latin typeface="#9Slide07 Soup of Justice" pitchFamily="2" charset="-93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E4D01C-24D6-AAC4-6DE5-DB370E7AEA28}"/>
              </a:ext>
            </a:extLst>
          </p:cNvPr>
          <p:cNvSpPr txBox="1"/>
          <p:nvPr/>
        </p:nvSpPr>
        <p:spPr>
          <a:xfrm>
            <a:off x="4144348" y="2584436"/>
            <a:ext cx="22317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err="1">
                <a:solidFill>
                  <a:schemeClr val="accent4"/>
                </a:solidFill>
                <a:latin typeface="#9Slide07 Soup of Justice" pitchFamily="2" charset="-93"/>
              </a:rPr>
              <a:t>Bài</a:t>
            </a:r>
            <a:r>
              <a:rPr lang="en-GB" sz="6600" dirty="0">
                <a:solidFill>
                  <a:schemeClr val="accent4"/>
                </a:solidFill>
                <a:latin typeface="#9Slide07 Soup of Justice" pitchFamily="2" charset="-93"/>
              </a:rPr>
              <a:t> 6:</a:t>
            </a:r>
            <a:endParaRPr lang="vi-VN" sz="6600" dirty="0">
              <a:solidFill>
                <a:schemeClr val="accent4"/>
              </a:solidFill>
              <a:latin typeface="#9Slide07 Soup of Justice" pitchFamily="2" charset="-93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7B3FEA-D223-579E-CA6C-F451504770AD}"/>
              </a:ext>
            </a:extLst>
          </p:cNvPr>
          <p:cNvSpPr txBox="1"/>
          <p:nvPr/>
        </p:nvSpPr>
        <p:spPr>
          <a:xfrm>
            <a:off x="6376791" y="2855974"/>
            <a:ext cx="966629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dirty="0">
                <a:solidFill>
                  <a:schemeClr val="accent5"/>
                </a:solidFill>
                <a:latin typeface="#9Slide07 Soup of Justice" pitchFamily="2" charset="-93"/>
              </a:rPr>
              <a:t>SỬ DỤNG ĐIỆN THOẠI</a:t>
            </a:r>
            <a:endParaRPr lang="vi-VN" sz="13800" dirty="0">
              <a:solidFill>
                <a:schemeClr val="accent5"/>
              </a:solidFill>
              <a:latin typeface="#9Slide07 Soup of Justice" pitchFamily="2" charset="-93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A6974B-1E80-5668-021F-45C1D0A92A43}"/>
              </a:ext>
            </a:extLst>
          </p:cNvPr>
          <p:cNvSpPr txBox="1"/>
          <p:nvPr/>
        </p:nvSpPr>
        <p:spPr>
          <a:xfrm>
            <a:off x="13082429" y="7116328"/>
            <a:ext cx="17315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err="1">
                <a:solidFill>
                  <a:schemeClr val="accent4"/>
                </a:solidFill>
                <a:latin typeface="#9Slide07 Altus" pitchFamily="2" charset="-93"/>
              </a:rPr>
              <a:t>Tiết</a:t>
            </a:r>
            <a:r>
              <a:rPr lang="en-GB" sz="6600" dirty="0">
                <a:solidFill>
                  <a:schemeClr val="accent4"/>
                </a:solidFill>
                <a:latin typeface="#9Slide07 Altus" pitchFamily="2" charset="-93"/>
              </a:rPr>
              <a:t> 2</a:t>
            </a:r>
            <a:endParaRPr lang="vi-VN" sz="6600" dirty="0">
              <a:solidFill>
                <a:schemeClr val="accent4"/>
              </a:solidFill>
              <a:latin typeface="#9Slide07 Altus" pitchFamily="2" charset="-9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E41772-FBCB-4A8B-CD74-0F45B7CCB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BC8FC7C-7F2E-1601-1961-7C456ED545A8}"/>
              </a:ext>
            </a:extLst>
          </p:cNvPr>
          <p:cNvSpPr/>
          <p:nvPr/>
        </p:nvSpPr>
        <p:spPr>
          <a:xfrm flipH="1" flipV="1">
            <a:off x="-354331" y="-104775"/>
            <a:ext cx="18996661" cy="1511818"/>
          </a:xfrm>
          <a:custGeom>
            <a:avLst/>
            <a:gdLst/>
            <a:ahLst/>
            <a:cxnLst/>
            <a:rect l="l" t="t" r="r" b="b"/>
            <a:pathLst>
              <a:path w="18996661" h="1511818">
                <a:moveTo>
                  <a:pt x="18996662" y="1511818"/>
                </a:moveTo>
                <a:lnTo>
                  <a:pt x="0" y="1511818"/>
                </a:lnTo>
                <a:lnTo>
                  <a:pt x="0" y="0"/>
                </a:lnTo>
                <a:lnTo>
                  <a:pt x="18996662" y="0"/>
                </a:lnTo>
                <a:lnTo>
                  <a:pt x="18996662" y="151181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0FC77FB-C37C-D62C-F61E-17351067967A}"/>
              </a:ext>
            </a:extLst>
          </p:cNvPr>
          <p:cNvSpPr/>
          <p:nvPr/>
        </p:nvSpPr>
        <p:spPr>
          <a:xfrm>
            <a:off x="15999162" y="768459"/>
            <a:ext cx="1260138" cy="1277167"/>
          </a:xfrm>
          <a:custGeom>
            <a:avLst/>
            <a:gdLst/>
            <a:ahLst/>
            <a:cxnLst/>
            <a:rect l="l" t="t" r="r" b="b"/>
            <a:pathLst>
              <a:path w="1260138" h="1277167">
                <a:moveTo>
                  <a:pt x="0" y="0"/>
                </a:moveTo>
                <a:lnTo>
                  <a:pt x="1260138" y="0"/>
                </a:lnTo>
                <a:lnTo>
                  <a:pt x="1260138" y="1277167"/>
                </a:lnTo>
                <a:lnTo>
                  <a:pt x="0" y="12771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CD917E4-8CDC-D98F-4FBB-57068DE38A5E}"/>
              </a:ext>
            </a:extLst>
          </p:cNvPr>
          <p:cNvSpPr/>
          <p:nvPr/>
        </p:nvSpPr>
        <p:spPr>
          <a:xfrm>
            <a:off x="537796" y="1407043"/>
            <a:ext cx="1751787" cy="1775460"/>
          </a:xfrm>
          <a:custGeom>
            <a:avLst/>
            <a:gdLst/>
            <a:ahLst/>
            <a:cxnLst/>
            <a:rect l="l" t="t" r="r" b="b"/>
            <a:pathLst>
              <a:path w="1751787" h="1775460">
                <a:moveTo>
                  <a:pt x="0" y="0"/>
                </a:moveTo>
                <a:lnTo>
                  <a:pt x="1751787" y="0"/>
                </a:lnTo>
                <a:lnTo>
                  <a:pt x="1751787" y="1775460"/>
                </a:lnTo>
                <a:lnTo>
                  <a:pt x="0" y="17754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BF82B49-2499-EFC5-5C50-CEA99638E13C}"/>
              </a:ext>
            </a:extLst>
          </p:cNvPr>
          <p:cNvSpPr/>
          <p:nvPr/>
        </p:nvSpPr>
        <p:spPr>
          <a:xfrm>
            <a:off x="293800" y="2708534"/>
            <a:ext cx="1172847" cy="1188696"/>
          </a:xfrm>
          <a:custGeom>
            <a:avLst/>
            <a:gdLst/>
            <a:ahLst/>
            <a:cxnLst/>
            <a:rect l="l" t="t" r="r" b="b"/>
            <a:pathLst>
              <a:path w="1172847" h="1188696">
                <a:moveTo>
                  <a:pt x="0" y="0"/>
                </a:moveTo>
                <a:lnTo>
                  <a:pt x="1172847" y="0"/>
                </a:lnTo>
                <a:lnTo>
                  <a:pt x="1172847" y="1188696"/>
                </a:lnTo>
                <a:lnTo>
                  <a:pt x="0" y="11886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9480A07-6BBD-65A4-8867-E5929910EF15}"/>
              </a:ext>
            </a:extLst>
          </p:cNvPr>
          <p:cNvSpPr/>
          <p:nvPr/>
        </p:nvSpPr>
        <p:spPr>
          <a:xfrm>
            <a:off x="0" y="9668981"/>
            <a:ext cx="8753525" cy="714871"/>
          </a:xfrm>
          <a:custGeom>
            <a:avLst/>
            <a:gdLst/>
            <a:ahLst/>
            <a:cxnLst/>
            <a:rect l="l" t="t" r="r" b="b"/>
            <a:pathLst>
              <a:path w="8753525" h="714871">
                <a:moveTo>
                  <a:pt x="0" y="0"/>
                </a:moveTo>
                <a:lnTo>
                  <a:pt x="8753525" y="0"/>
                </a:lnTo>
                <a:lnTo>
                  <a:pt x="8753525" y="714871"/>
                </a:lnTo>
                <a:lnTo>
                  <a:pt x="0" y="7148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56B2273-16EB-1978-8623-9CD6BDB566CF}"/>
              </a:ext>
            </a:extLst>
          </p:cNvPr>
          <p:cNvSpPr/>
          <p:nvPr/>
        </p:nvSpPr>
        <p:spPr>
          <a:xfrm flipH="1">
            <a:off x="15833591" y="5991480"/>
            <a:ext cx="2246199" cy="4295520"/>
          </a:xfrm>
          <a:custGeom>
            <a:avLst/>
            <a:gdLst/>
            <a:ahLst/>
            <a:cxnLst/>
            <a:rect l="l" t="t" r="r" b="b"/>
            <a:pathLst>
              <a:path w="2246199" h="4295520">
                <a:moveTo>
                  <a:pt x="2246199" y="0"/>
                </a:moveTo>
                <a:lnTo>
                  <a:pt x="0" y="0"/>
                </a:lnTo>
                <a:lnTo>
                  <a:pt x="0" y="4295520"/>
                </a:lnTo>
                <a:lnTo>
                  <a:pt x="2246199" y="4295520"/>
                </a:lnTo>
                <a:lnTo>
                  <a:pt x="2246199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5C49D909-76FB-280C-2571-924C0DEACA89}"/>
              </a:ext>
            </a:extLst>
          </p:cNvPr>
          <p:cNvGrpSpPr/>
          <p:nvPr/>
        </p:nvGrpSpPr>
        <p:grpSpPr>
          <a:xfrm>
            <a:off x="2174910" y="3050677"/>
            <a:ext cx="14104460" cy="2928785"/>
            <a:chOff x="0" y="0"/>
            <a:chExt cx="3714755" cy="771367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E03B593-C986-474C-0BAB-E65E8CA1E573}"/>
                </a:ext>
              </a:extLst>
            </p:cNvPr>
            <p:cNvSpPr/>
            <p:nvPr/>
          </p:nvSpPr>
          <p:spPr>
            <a:xfrm>
              <a:off x="0" y="0"/>
              <a:ext cx="3714755" cy="771367"/>
            </a:xfrm>
            <a:custGeom>
              <a:avLst/>
              <a:gdLst/>
              <a:ahLst/>
              <a:cxnLst/>
              <a:rect l="l" t="t" r="r" b="b"/>
              <a:pathLst>
                <a:path w="3714755" h="771367">
                  <a:moveTo>
                    <a:pt x="27994" y="0"/>
                  </a:moveTo>
                  <a:lnTo>
                    <a:pt x="3686761" y="0"/>
                  </a:lnTo>
                  <a:cubicBezTo>
                    <a:pt x="3694186" y="0"/>
                    <a:pt x="3701306" y="2949"/>
                    <a:pt x="3706556" y="8199"/>
                  </a:cubicBezTo>
                  <a:cubicBezTo>
                    <a:pt x="3711806" y="13449"/>
                    <a:pt x="3714755" y="20569"/>
                    <a:pt x="3714755" y="27994"/>
                  </a:cubicBezTo>
                  <a:lnTo>
                    <a:pt x="3714755" y="743374"/>
                  </a:lnTo>
                  <a:cubicBezTo>
                    <a:pt x="3714755" y="750798"/>
                    <a:pt x="3711806" y="757918"/>
                    <a:pt x="3706556" y="763168"/>
                  </a:cubicBezTo>
                  <a:cubicBezTo>
                    <a:pt x="3701306" y="768418"/>
                    <a:pt x="3694186" y="771367"/>
                    <a:pt x="3686761" y="771367"/>
                  </a:cubicBezTo>
                  <a:lnTo>
                    <a:pt x="27994" y="771367"/>
                  </a:lnTo>
                  <a:cubicBezTo>
                    <a:pt x="20569" y="771367"/>
                    <a:pt x="13449" y="768418"/>
                    <a:pt x="8199" y="763168"/>
                  </a:cubicBezTo>
                  <a:cubicBezTo>
                    <a:pt x="2949" y="757918"/>
                    <a:pt x="0" y="750798"/>
                    <a:pt x="0" y="743374"/>
                  </a:cubicBezTo>
                  <a:lnTo>
                    <a:pt x="0" y="27994"/>
                  </a:lnTo>
                  <a:cubicBezTo>
                    <a:pt x="0" y="20569"/>
                    <a:pt x="2949" y="13449"/>
                    <a:pt x="8199" y="8199"/>
                  </a:cubicBezTo>
                  <a:cubicBezTo>
                    <a:pt x="13449" y="2949"/>
                    <a:pt x="20569" y="0"/>
                    <a:pt x="27994" y="0"/>
                  </a:cubicBezTo>
                  <a:close/>
                </a:path>
              </a:pathLst>
            </a:custGeom>
            <a:solidFill>
              <a:srgbClr val="95AD5C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994CE8F0-B74D-5A9F-CA6F-F0DC43E61086}"/>
                </a:ext>
              </a:extLst>
            </p:cNvPr>
            <p:cNvSpPr txBox="1"/>
            <p:nvPr/>
          </p:nvSpPr>
          <p:spPr>
            <a:xfrm>
              <a:off x="0" y="-38100"/>
              <a:ext cx="3714755" cy="809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EF7DDC80-FA46-7A95-DCD7-CF5D32BB5F5D}"/>
              </a:ext>
            </a:extLst>
          </p:cNvPr>
          <p:cNvGrpSpPr/>
          <p:nvPr/>
        </p:nvGrpSpPr>
        <p:grpSpPr>
          <a:xfrm>
            <a:off x="2008630" y="2941896"/>
            <a:ext cx="14077334" cy="2928785"/>
            <a:chOff x="0" y="0"/>
            <a:chExt cx="3707610" cy="771367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CD9045BD-FC41-5938-7DED-9BBA9FE4F083}"/>
                </a:ext>
              </a:extLst>
            </p:cNvPr>
            <p:cNvSpPr/>
            <p:nvPr/>
          </p:nvSpPr>
          <p:spPr>
            <a:xfrm>
              <a:off x="0" y="0"/>
              <a:ext cx="3707611" cy="771367"/>
            </a:xfrm>
            <a:custGeom>
              <a:avLst/>
              <a:gdLst/>
              <a:ahLst/>
              <a:cxnLst/>
              <a:rect l="l" t="t" r="r" b="b"/>
              <a:pathLst>
                <a:path w="3707611" h="771367">
                  <a:moveTo>
                    <a:pt x="28048" y="0"/>
                  </a:moveTo>
                  <a:lnTo>
                    <a:pt x="3679563" y="0"/>
                  </a:lnTo>
                  <a:cubicBezTo>
                    <a:pt x="3695053" y="0"/>
                    <a:pt x="3707611" y="12557"/>
                    <a:pt x="3707611" y="28048"/>
                  </a:cubicBezTo>
                  <a:lnTo>
                    <a:pt x="3707611" y="743320"/>
                  </a:lnTo>
                  <a:cubicBezTo>
                    <a:pt x="3707611" y="758810"/>
                    <a:pt x="3695053" y="771367"/>
                    <a:pt x="3679563" y="771367"/>
                  </a:cubicBezTo>
                  <a:lnTo>
                    <a:pt x="28048" y="771367"/>
                  </a:lnTo>
                  <a:cubicBezTo>
                    <a:pt x="12557" y="771367"/>
                    <a:pt x="0" y="758810"/>
                    <a:pt x="0" y="743320"/>
                  </a:cubicBezTo>
                  <a:lnTo>
                    <a:pt x="0" y="28048"/>
                  </a:lnTo>
                  <a:cubicBezTo>
                    <a:pt x="0" y="12557"/>
                    <a:pt x="12557" y="0"/>
                    <a:pt x="2804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8B577394-40E3-5406-D8E6-8661F8F935FD}"/>
                </a:ext>
              </a:extLst>
            </p:cNvPr>
            <p:cNvSpPr txBox="1"/>
            <p:nvPr/>
          </p:nvSpPr>
          <p:spPr>
            <a:xfrm>
              <a:off x="0" y="-38100"/>
              <a:ext cx="3707610" cy="809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DED07213-BE78-F263-8038-148EC3166659}"/>
              </a:ext>
            </a:extLst>
          </p:cNvPr>
          <p:cNvGrpSpPr/>
          <p:nvPr/>
        </p:nvGrpSpPr>
        <p:grpSpPr>
          <a:xfrm>
            <a:off x="2126647" y="2989690"/>
            <a:ext cx="13860348" cy="2833198"/>
            <a:chOff x="0" y="0"/>
            <a:chExt cx="3650462" cy="746192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39E0547-C69C-65C2-9F55-9F147ECC3350}"/>
                </a:ext>
              </a:extLst>
            </p:cNvPr>
            <p:cNvSpPr/>
            <p:nvPr/>
          </p:nvSpPr>
          <p:spPr>
            <a:xfrm>
              <a:off x="0" y="0"/>
              <a:ext cx="3650462" cy="746192"/>
            </a:xfrm>
            <a:custGeom>
              <a:avLst/>
              <a:gdLst/>
              <a:ahLst/>
              <a:cxnLst/>
              <a:rect l="l" t="t" r="r" b="b"/>
              <a:pathLst>
                <a:path w="3650462" h="746192">
                  <a:moveTo>
                    <a:pt x="22901" y="0"/>
                  </a:moveTo>
                  <a:lnTo>
                    <a:pt x="3627561" y="0"/>
                  </a:lnTo>
                  <a:cubicBezTo>
                    <a:pt x="3633635" y="0"/>
                    <a:pt x="3639460" y="2413"/>
                    <a:pt x="3643754" y="6708"/>
                  </a:cubicBezTo>
                  <a:cubicBezTo>
                    <a:pt x="3648049" y="11002"/>
                    <a:pt x="3650462" y="16827"/>
                    <a:pt x="3650462" y="22901"/>
                  </a:cubicBezTo>
                  <a:lnTo>
                    <a:pt x="3650462" y="723291"/>
                  </a:lnTo>
                  <a:cubicBezTo>
                    <a:pt x="3650462" y="729365"/>
                    <a:pt x="3648049" y="735190"/>
                    <a:pt x="3643754" y="739484"/>
                  </a:cubicBezTo>
                  <a:cubicBezTo>
                    <a:pt x="3639460" y="743779"/>
                    <a:pt x="3633635" y="746192"/>
                    <a:pt x="3627561" y="746192"/>
                  </a:cubicBezTo>
                  <a:lnTo>
                    <a:pt x="22901" y="746192"/>
                  </a:lnTo>
                  <a:cubicBezTo>
                    <a:pt x="16827" y="746192"/>
                    <a:pt x="11002" y="743779"/>
                    <a:pt x="6708" y="739484"/>
                  </a:cubicBezTo>
                  <a:cubicBezTo>
                    <a:pt x="2413" y="735190"/>
                    <a:pt x="0" y="729365"/>
                    <a:pt x="0" y="723291"/>
                  </a:cubicBezTo>
                  <a:lnTo>
                    <a:pt x="0" y="22901"/>
                  </a:lnTo>
                  <a:cubicBezTo>
                    <a:pt x="0" y="16827"/>
                    <a:pt x="2413" y="11002"/>
                    <a:pt x="6708" y="6708"/>
                  </a:cubicBezTo>
                  <a:cubicBezTo>
                    <a:pt x="11002" y="2413"/>
                    <a:pt x="16827" y="0"/>
                    <a:pt x="22901" y="0"/>
                  </a:cubicBezTo>
                  <a:close/>
                </a:path>
              </a:pathLst>
            </a:custGeom>
            <a:solidFill>
              <a:srgbClr val="FFFFFF"/>
            </a:solidFill>
            <a:ln w="171450" cap="rnd">
              <a:solidFill>
                <a:srgbClr val="95AD5C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AACDA4FA-3C63-6BDB-24A9-0EC719176FF8}"/>
                </a:ext>
              </a:extLst>
            </p:cNvPr>
            <p:cNvSpPr txBox="1"/>
            <p:nvPr/>
          </p:nvSpPr>
          <p:spPr>
            <a:xfrm>
              <a:off x="0" y="-38100"/>
              <a:ext cx="3650462" cy="7842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8E3CFA11-F9B1-BE08-899E-F8872665937C}"/>
              </a:ext>
            </a:extLst>
          </p:cNvPr>
          <p:cNvGrpSpPr/>
          <p:nvPr/>
        </p:nvGrpSpPr>
        <p:grpSpPr>
          <a:xfrm>
            <a:off x="2279047" y="3076721"/>
            <a:ext cx="13554543" cy="2654175"/>
            <a:chOff x="0" y="0"/>
            <a:chExt cx="3569921" cy="699042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F1C9220-A016-E236-1A62-F4FCD99535D7}"/>
                </a:ext>
              </a:extLst>
            </p:cNvPr>
            <p:cNvSpPr/>
            <p:nvPr/>
          </p:nvSpPr>
          <p:spPr>
            <a:xfrm>
              <a:off x="0" y="0"/>
              <a:ext cx="3569921" cy="699042"/>
            </a:xfrm>
            <a:custGeom>
              <a:avLst/>
              <a:gdLst/>
              <a:ahLst/>
              <a:cxnLst/>
              <a:rect l="l" t="t" r="r" b="b"/>
              <a:pathLst>
                <a:path w="3569921" h="699042">
                  <a:moveTo>
                    <a:pt x="23418" y="0"/>
                  </a:moveTo>
                  <a:lnTo>
                    <a:pt x="3546503" y="0"/>
                  </a:lnTo>
                  <a:cubicBezTo>
                    <a:pt x="3559436" y="0"/>
                    <a:pt x="3569921" y="10485"/>
                    <a:pt x="3569921" y="23418"/>
                  </a:cubicBezTo>
                  <a:lnTo>
                    <a:pt x="3569921" y="675624"/>
                  </a:lnTo>
                  <a:cubicBezTo>
                    <a:pt x="3569921" y="688557"/>
                    <a:pt x="3559436" y="699042"/>
                    <a:pt x="3546503" y="699042"/>
                  </a:cubicBezTo>
                  <a:lnTo>
                    <a:pt x="23418" y="699042"/>
                  </a:lnTo>
                  <a:cubicBezTo>
                    <a:pt x="17207" y="699042"/>
                    <a:pt x="11251" y="696575"/>
                    <a:pt x="6859" y="692183"/>
                  </a:cubicBezTo>
                  <a:cubicBezTo>
                    <a:pt x="2467" y="687791"/>
                    <a:pt x="0" y="681835"/>
                    <a:pt x="0" y="675624"/>
                  </a:cubicBezTo>
                  <a:lnTo>
                    <a:pt x="0" y="23418"/>
                  </a:lnTo>
                  <a:cubicBezTo>
                    <a:pt x="0" y="10485"/>
                    <a:pt x="10485" y="0"/>
                    <a:pt x="23418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95AD5C"/>
              </a:solidFill>
              <a:prstDash val="lg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033DFCF0-02E9-BFDB-4330-7E1C9E49A988}"/>
                </a:ext>
              </a:extLst>
            </p:cNvPr>
            <p:cNvSpPr txBox="1"/>
            <p:nvPr/>
          </p:nvSpPr>
          <p:spPr>
            <a:xfrm>
              <a:off x="0" y="-38100"/>
              <a:ext cx="3569921" cy="737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D739F29-5BD0-35C1-67E5-F49F6F1940DA}"/>
              </a:ext>
            </a:extLst>
          </p:cNvPr>
          <p:cNvSpPr txBox="1"/>
          <p:nvPr/>
        </p:nvSpPr>
        <p:spPr>
          <a:xfrm>
            <a:off x="2547023" y="3302882"/>
            <a:ext cx="13732347" cy="119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nhớ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F028E3AF-3122-ADA9-6CC8-934BB406651A}"/>
              </a:ext>
            </a:extLst>
          </p:cNvPr>
          <p:cNvSpPr/>
          <p:nvPr/>
        </p:nvSpPr>
        <p:spPr>
          <a:xfrm>
            <a:off x="11969285" y="5411398"/>
            <a:ext cx="6304427" cy="5406521"/>
          </a:xfrm>
          <a:custGeom>
            <a:avLst/>
            <a:gdLst/>
            <a:ahLst/>
            <a:cxnLst/>
            <a:rect l="l" t="t" r="r" b="b"/>
            <a:pathLst>
              <a:path w="3847977" h="3261161">
                <a:moveTo>
                  <a:pt x="0" y="0"/>
                </a:moveTo>
                <a:lnTo>
                  <a:pt x="3847978" y="0"/>
                </a:lnTo>
                <a:lnTo>
                  <a:pt x="3847978" y="3261161"/>
                </a:lnTo>
                <a:lnTo>
                  <a:pt x="0" y="32611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090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146DD-95BB-3040-5A0D-A26798EF8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19BA0B3-F343-1678-34C3-FED948DBBEA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D155AC3-9347-835E-BDC3-BC79B6C8563A}"/>
              </a:ext>
            </a:extLst>
          </p:cNvPr>
          <p:cNvSpPr/>
          <p:nvPr/>
        </p:nvSpPr>
        <p:spPr>
          <a:xfrm rot="805160">
            <a:off x="1238229" y="859230"/>
            <a:ext cx="2558405" cy="2096826"/>
          </a:xfrm>
          <a:custGeom>
            <a:avLst/>
            <a:gdLst/>
            <a:ahLst/>
            <a:cxnLst/>
            <a:rect l="l" t="t" r="r" b="b"/>
            <a:pathLst>
              <a:path w="2558405" h="2096826">
                <a:moveTo>
                  <a:pt x="0" y="0"/>
                </a:moveTo>
                <a:lnTo>
                  <a:pt x="2558405" y="0"/>
                </a:lnTo>
                <a:lnTo>
                  <a:pt x="2558405" y="2096826"/>
                </a:lnTo>
                <a:lnTo>
                  <a:pt x="0" y="20968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37EFD18-3427-5A22-F88B-AC944133272D}"/>
              </a:ext>
            </a:extLst>
          </p:cNvPr>
          <p:cNvSpPr/>
          <p:nvPr/>
        </p:nvSpPr>
        <p:spPr>
          <a:xfrm rot="-318023" flipH="1">
            <a:off x="15725180" y="4948283"/>
            <a:ext cx="2235875" cy="1832486"/>
          </a:xfrm>
          <a:custGeom>
            <a:avLst/>
            <a:gdLst/>
            <a:ahLst/>
            <a:cxnLst/>
            <a:rect l="l" t="t" r="r" b="b"/>
            <a:pathLst>
              <a:path w="2235875" h="1832486">
                <a:moveTo>
                  <a:pt x="2235875" y="0"/>
                </a:moveTo>
                <a:lnTo>
                  <a:pt x="0" y="0"/>
                </a:lnTo>
                <a:lnTo>
                  <a:pt x="0" y="1832486"/>
                </a:lnTo>
                <a:lnTo>
                  <a:pt x="2235875" y="1832486"/>
                </a:lnTo>
                <a:lnTo>
                  <a:pt x="223587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56FF647-F67B-1866-F283-D82DD72D870F}"/>
              </a:ext>
            </a:extLst>
          </p:cNvPr>
          <p:cNvSpPr/>
          <p:nvPr/>
        </p:nvSpPr>
        <p:spPr>
          <a:xfrm>
            <a:off x="-517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000E035-7910-CB4C-00A7-D5545090EABB}"/>
              </a:ext>
            </a:extLst>
          </p:cNvPr>
          <p:cNvSpPr/>
          <p:nvPr/>
        </p:nvSpPr>
        <p:spPr>
          <a:xfrm>
            <a:off x="4652166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DF301E1-4324-0104-1E44-3525FC06AF9F}"/>
              </a:ext>
            </a:extLst>
          </p:cNvPr>
          <p:cNvSpPr/>
          <p:nvPr/>
        </p:nvSpPr>
        <p:spPr>
          <a:xfrm>
            <a:off x="9356034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7FC9D05-40B5-879B-E5D7-9620535AB93B}"/>
              </a:ext>
            </a:extLst>
          </p:cNvPr>
          <p:cNvSpPr/>
          <p:nvPr/>
        </p:nvSpPr>
        <p:spPr>
          <a:xfrm>
            <a:off x="140599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201285-1FF9-4802-83AF-AFA0FB7E484D}"/>
              </a:ext>
            </a:extLst>
          </p:cNvPr>
          <p:cNvSpPr/>
          <p:nvPr/>
        </p:nvSpPr>
        <p:spPr>
          <a:xfrm>
            <a:off x="685800" y="723899"/>
            <a:ext cx="16992600" cy="1676401"/>
          </a:xfrm>
          <a:prstGeom prst="roundRect">
            <a:avLst/>
          </a:prstGeom>
          <a:ln w="57150">
            <a:solidFill>
              <a:srgbClr val="4FA853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 sao chúng ta nên nhớ số điện thoại của người thân trong gia đình?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3E437B-A535-9D5C-9EE3-BA507EC01E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57231" y="6229002"/>
            <a:ext cx="4368832" cy="4026722"/>
          </a:xfrm>
          <a:prstGeom prst="rect">
            <a:avLst/>
          </a:prstGeom>
        </p:spPr>
      </p:pic>
      <p:pic>
        <p:nvPicPr>
          <p:cNvPr id="13" name="1 Minute timer (Đồng hồ đếm ngược 1 phút)">
            <a:hlinkClick r:id="" action="ppaction://media"/>
            <a:extLst>
              <a:ext uri="{FF2B5EF4-FFF2-40B4-BE49-F238E27FC236}">
                <a16:creationId xmlns:a16="http://schemas.microsoft.com/office/drawing/2014/main" id="{AF6F4308-68DE-D05A-1DF7-3CAE95BA4C8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249400" y="4223603"/>
            <a:ext cx="3565153" cy="2005399"/>
          </a:xfrm>
          <a:prstGeom prst="rect">
            <a:avLst/>
          </a:prstGeom>
        </p:spPr>
      </p:pic>
      <p:pic>
        <p:nvPicPr>
          <p:cNvPr id="14" name="Picture 13" descr="A cartoon of a person and a child&#10;&#10;Description automatically generated">
            <a:extLst>
              <a:ext uri="{FF2B5EF4-FFF2-40B4-BE49-F238E27FC236}">
                <a16:creationId xmlns:a16="http://schemas.microsoft.com/office/drawing/2014/main" id="{6A1FE546-DF69-66BF-74A5-9D962A20CA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1" t="27255" r="14450" b="1477"/>
          <a:stretch/>
        </p:blipFill>
        <p:spPr>
          <a:xfrm>
            <a:off x="327277" y="3189617"/>
            <a:ext cx="9736699" cy="572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8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57576">
                <p:cTn id="30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146DD-95BB-3040-5A0D-A26798EF8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19BA0B3-F343-1678-34C3-FED948DBBEA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D155AC3-9347-835E-BDC3-BC79B6C8563A}"/>
              </a:ext>
            </a:extLst>
          </p:cNvPr>
          <p:cNvSpPr/>
          <p:nvPr/>
        </p:nvSpPr>
        <p:spPr>
          <a:xfrm rot="805160">
            <a:off x="1238229" y="859230"/>
            <a:ext cx="2558405" cy="2096826"/>
          </a:xfrm>
          <a:custGeom>
            <a:avLst/>
            <a:gdLst/>
            <a:ahLst/>
            <a:cxnLst/>
            <a:rect l="l" t="t" r="r" b="b"/>
            <a:pathLst>
              <a:path w="2558405" h="2096826">
                <a:moveTo>
                  <a:pt x="0" y="0"/>
                </a:moveTo>
                <a:lnTo>
                  <a:pt x="2558405" y="0"/>
                </a:lnTo>
                <a:lnTo>
                  <a:pt x="2558405" y="2096826"/>
                </a:lnTo>
                <a:lnTo>
                  <a:pt x="0" y="2096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56FF647-F67B-1866-F283-D82DD72D870F}"/>
              </a:ext>
            </a:extLst>
          </p:cNvPr>
          <p:cNvSpPr/>
          <p:nvPr/>
        </p:nvSpPr>
        <p:spPr>
          <a:xfrm>
            <a:off x="-517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000E035-7910-CB4C-00A7-D5545090EABB}"/>
              </a:ext>
            </a:extLst>
          </p:cNvPr>
          <p:cNvSpPr/>
          <p:nvPr/>
        </p:nvSpPr>
        <p:spPr>
          <a:xfrm>
            <a:off x="4652166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DF301E1-4324-0104-1E44-3525FC06AF9F}"/>
              </a:ext>
            </a:extLst>
          </p:cNvPr>
          <p:cNvSpPr/>
          <p:nvPr/>
        </p:nvSpPr>
        <p:spPr>
          <a:xfrm>
            <a:off x="9356034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7FC9D05-40B5-879B-E5D7-9620535AB93B}"/>
              </a:ext>
            </a:extLst>
          </p:cNvPr>
          <p:cNvSpPr/>
          <p:nvPr/>
        </p:nvSpPr>
        <p:spPr>
          <a:xfrm>
            <a:off x="140599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201285-1FF9-4802-83AF-AFA0FB7E484D}"/>
              </a:ext>
            </a:extLst>
          </p:cNvPr>
          <p:cNvSpPr/>
          <p:nvPr/>
        </p:nvSpPr>
        <p:spPr>
          <a:xfrm>
            <a:off x="685800" y="723899"/>
            <a:ext cx="16992600" cy="1676401"/>
          </a:xfrm>
          <a:prstGeom prst="roundRect">
            <a:avLst/>
          </a:prstGeom>
          <a:ln w="57150">
            <a:solidFill>
              <a:srgbClr val="4FA853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 sao chúng ta nên nhớ số điện thoại của người thân trong gia đình?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6E5DE2-00E7-627F-3747-6BB743B74C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469" y="3249895"/>
            <a:ext cx="15021062" cy="5569337"/>
          </a:xfrm>
          <a:prstGeom prst="rect">
            <a:avLst/>
          </a:prstGeom>
        </p:spPr>
      </p:pic>
      <p:sp>
        <p:nvSpPr>
          <p:cNvPr id="11" name="Freeform 3">
            <a:extLst>
              <a:ext uri="{FF2B5EF4-FFF2-40B4-BE49-F238E27FC236}">
                <a16:creationId xmlns:a16="http://schemas.microsoft.com/office/drawing/2014/main" id="{6F5FCE89-FB85-E8FF-34A2-D70EE6EDA9DC}"/>
              </a:ext>
            </a:extLst>
          </p:cNvPr>
          <p:cNvSpPr/>
          <p:nvPr/>
        </p:nvSpPr>
        <p:spPr>
          <a:xfrm>
            <a:off x="152400" y="5317471"/>
            <a:ext cx="3206860" cy="5560510"/>
          </a:xfrm>
          <a:custGeom>
            <a:avLst/>
            <a:gdLst/>
            <a:ahLst/>
            <a:cxnLst/>
            <a:rect l="l" t="t" r="r" b="b"/>
            <a:pathLst>
              <a:path w="2073067" h="3752157">
                <a:moveTo>
                  <a:pt x="0" y="0"/>
                </a:moveTo>
                <a:lnTo>
                  <a:pt x="2073067" y="0"/>
                </a:lnTo>
                <a:lnTo>
                  <a:pt x="2073067" y="3752157"/>
                </a:lnTo>
                <a:lnTo>
                  <a:pt x="0" y="37521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2EFB18-6145-D313-D52E-927F216EAEE8}"/>
              </a:ext>
            </a:extLst>
          </p:cNvPr>
          <p:cNvSpPr txBox="1"/>
          <p:nvPr/>
        </p:nvSpPr>
        <p:spPr>
          <a:xfrm>
            <a:off x="3200400" y="4305300"/>
            <a:ext cx="132588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 nhớ số điện thoại của người thân trong gia đình để trong trường hợp chẳng may bị lạc có thể nhờ người lớn gọi điện đến người thân.</a:t>
            </a:r>
            <a:endParaRPr lang="vi-VN"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770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BC2AE-C61F-9D9C-E493-EE174B28D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E2B1571-BBED-A409-0C55-52AB08E40FB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F44C6FF-FF81-979E-86BF-618CAED5DA88}"/>
              </a:ext>
            </a:extLst>
          </p:cNvPr>
          <p:cNvSpPr/>
          <p:nvPr/>
        </p:nvSpPr>
        <p:spPr>
          <a:xfrm rot="805160">
            <a:off x="1238229" y="859230"/>
            <a:ext cx="2558405" cy="2096826"/>
          </a:xfrm>
          <a:custGeom>
            <a:avLst/>
            <a:gdLst/>
            <a:ahLst/>
            <a:cxnLst/>
            <a:rect l="l" t="t" r="r" b="b"/>
            <a:pathLst>
              <a:path w="2558405" h="2096826">
                <a:moveTo>
                  <a:pt x="0" y="0"/>
                </a:moveTo>
                <a:lnTo>
                  <a:pt x="2558405" y="0"/>
                </a:lnTo>
                <a:lnTo>
                  <a:pt x="2558405" y="2096826"/>
                </a:lnTo>
                <a:lnTo>
                  <a:pt x="0" y="20968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43AD166-A007-7B4E-8CD6-74187AB6843F}"/>
              </a:ext>
            </a:extLst>
          </p:cNvPr>
          <p:cNvSpPr/>
          <p:nvPr/>
        </p:nvSpPr>
        <p:spPr>
          <a:xfrm>
            <a:off x="-517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82A7334-3761-1593-87D6-42224601AF34}"/>
              </a:ext>
            </a:extLst>
          </p:cNvPr>
          <p:cNvSpPr/>
          <p:nvPr/>
        </p:nvSpPr>
        <p:spPr>
          <a:xfrm>
            <a:off x="4652166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980710B-420B-6C90-89C9-860E47F00EB2}"/>
              </a:ext>
            </a:extLst>
          </p:cNvPr>
          <p:cNvSpPr/>
          <p:nvPr/>
        </p:nvSpPr>
        <p:spPr>
          <a:xfrm>
            <a:off x="9356034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AAF4E8B-88A9-E8AA-3C6F-426B61708B38}"/>
              </a:ext>
            </a:extLst>
          </p:cNvPr>
          <p:cNvSpPr/>
          <p:nvPr/>
        </p:nvSpPr>
        <p:spPr>
          <a:xfrm>
            <a:off x="140599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678123-8728-228D-9825-AECD83845172}"/>
              </a:ext>
            </a:extLst>
          </p:cNvPr>
          <p:cNvSpPr/>
          <p:nvPr/>
        </p:nvSpPr>
        <p:spPr>
          <a:xfrm>
            <a:off x="685800" y="723899"/>
            <a:ext cx="16992600" cy="1676401"/>
          </a:xfrm>
          <a:prstGeom prst="roundRect">
            <a:avLst/>
          </a:prstGeom>
          <a:ln w="57150">
            <a:solidFill>
              <a:srgbClr val="4FA853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Dựa vào hình và thông tin gợi ý dưới đây, em hãy nêu ý nghĩa của các số điện thoại khẩn cấp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2" name="Picture 11" descr="A screenshot of a phone&#10;&#10;Description automatically generated">
            <a:extLst>
              <a:ext uri="{FF2B5EF4-FFF2-40B4-BE49-F238E27FC236}">
                <a16:creationId xmlns:a16="http://schemas.microsoft.com/office/drawing/2014/main" id="{804A7F2A-CE3C-0C30-6CBC-D0C126676A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2" t="14445" r="8732"/>
          <a:stretch/>
        </p:blipFill>
        <p:spPr>
          <a:xfrm>
            <a:off x="838200" y="2514600"/>
            <a:ext cx="11205358" cy="7658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D751C4-28FF-BE92-8B1F-A7C9E0AC7B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20600" y="5524234"/>
            <a:ext cx="5181600" cy="4775845"/>
          </a:xfrm>
          <a:prstGeom prst="rect">
            <a:avLst/>
          </a:prstGeom>
        </p:spPr>
      </p:pic>
      <p:pic>
        <p:nvPicPr>
          <p:cNvPr id="14" name="1 Minute timer (Đồng hồ đếm ngược 1 phút)">
            <a:hlinkClick r:id="" action="ppaction://media"/>
            <a:extLst>
              <a:ext uri="{FF2B5EF4-FFF2-40B4-BE49-F238E27FC236}">
                <a16:creationId xmlns:a16="http://schemas.microsoft.com/office/drawing/2014/main" id="{2B75919E-0B19-C400-7A6A-74E15E488F9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91994" y="3405849"/>
            <a:ext cx="298026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92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57576">
                <p:cTn id="25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BC2AE-C61F-9D9C-E493-EE174B28D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E2B1571-BBED-A409-0C55-52AB08E40FB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F44C6FF-FF81-979E-86BF-618CAED5DA88}"/>
              </a:ext>
            </a:extLst>
          </p:cNvPr>
          <p:cNvSpPr/>
          <p:nvPr/>
        </p:nvSpPr>
        <p:spPr>
          <a:xfrm rot="805160">
            <a:off x="1238229" y="859230"/>
            <a:ext cx="2558405" cy="2096826"/>
          </a:xfrm>
          <a:custGeom>
            <a:avLst/>
            <a:gdLst/>
            <a:ahLst/>
            <a:cxnLst/>
            <a:rect l="l" t="t" r="r" b="b"/>
            <a:pathLst>
              <a:path w="2558405" h="2096826">
                <a:moveTo>
                  <a:pt x="0" y="0"/>
                </a:moveTo>
                <a:lnTo>
                  <a:pt x="2558405" y="0"/>
                </a:lnTo>
                <a:lnTo>
                  <a:pt x="2558405" y="2096826"/>
                </a:lnTo>
                <a:lnTo>
                  <a:pt x="0" y="2096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43AD166-A007-7B4E-8CD6-74187AB6843F}"/>
              </a:ext>
            </a:extLst>
          </p:cNvPr>
          <p:cNvSpPr/>
          <p:nvPr/>
        </p:nvSpPr>
        <p:spPr>
          <a:xfrm>
            <a:off x="-517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82A7334-3761-1593-87D6-42224601AF34}"/>
              </a:ext>
            </a:extLst>
          </p:cNvPr>
          <p:cNvSpPr/>
          <p:nvPr/>
        </p:nvSpPr>
        <p:spPr>
          <a:xfrm>
            <a:off x="4652166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980710B-420B-6C90-89C9-860E47F00EB2}"/>
              </a:ext>
            </a:extLst>
          </p:cNvPr>
          <p:cNvSpPr/>
          <p:nvPr/>
        </p:nvSpPr>
        <p:spPr>
          <a:xfrm>
            <a:off x="9356034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AAF4E8B-88A9-E8AA-3C6F-426B61708B38}"/>
              </a:ext>
            </a:extLst>
          </p:cNvPr>
          <p:cNvSpPr/>
          <p:nvPr/>
        </p:nvSpPr>
        <p:spPr>
          <a:xfrm>
            <a:off x="140599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678123-8728-228D-9825-AECD83845172}"/>
              </a:ext>
            </a:extLst>
          </p:cNvPr>
          <p:cNvSpPr/>
          <p:nvPr/>
        </p:nvSpPr>
        <p:spPr>
          <a:xfrm>
            <a:off x="685800" y="723899"/>
            <a:ext cx="16992600" cy="1676401"/>
          </a:xfrm>
          <a:prstGeom prst="roundRect">
            <a:avLst/>
          </a:prstGeom>
          <a:ln w="57150">
            <a:solidFill>
              <a:srgbClr val="4FA853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Dựa vào hình và thông tin gợi ý dưới đây, em hãy nêu ý nghĩa của các số điện thoại khẩn cấp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0CAA21-BC7F-0982-E6DE-F812FE043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727776"/>
              </p:ext>
            </p:extLst>
          </p:nvPr>
        </p:nvGraphicFramePr>
        <p:xfrm>
          <a:off x="1029842" y="3052475"/>
          <a:ext cx="16419958" cy="6643544"/>
        </p:xfrm>
        <a:graphic>
          <a:graphicData uri="http://schemas.openxmlformats.org/drawingml/2006/table">
            <a:tbl>
              <a:tblPr/>
              <a:tblGrid>
                <a:gridCol w="8209979">
                  <a:extLst>
                    <a:ext uri="{9D8B030D-6E8A-4147-A177-3AD203B41FA5}">
                      <a16:colId xmlns:a16="http://schemas.microsoft.com/office/drawing/2014/main" val="2354264180"/>
                    </a:ext>
                  </a:extLst>
                </a:gridCol>
                <a:gridCol w="8209979">
                  <a:extLst>
                    <a:ext uri="{9D8B030D-6E8A-4147-A177-3AD203B41FA5}">
                      <a16:colId xmlns:a16="http://schemas.microsoft.com/office/drawing/2014/main" val="487264889"/>
                    </a:ext>
                  </a:extLst>
                </a:gridCol>
              </a:tblGrid>
              <a:tr h="92512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0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điện thoại khẩn cấp</a:t>
                      </a:r>
                      <a:endParaRPr lang="vi-VN" sz="4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Ý nghĩa</a:t>
                      </a:r>
                      <a:endParaRPr lang="vi-VN" sz="4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407760"/>
                  </a:ext>
                </a:extLst>
              </a:tr>
              <a:tr h="147152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vi-VN" sz="4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Gọi báo trường hợp cần bảo vệ quyền cho trẻ em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465124"/>
                  </a:ext>
                </a:extLst>
              </a:tr>
              <a:tr h="92512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vi-VN" sz="4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Gọi khi cần tìm kiếm, cứu nạn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436181"/>
                  </a:ext>
                </a:extLst>
              </a:tr>
              <a:tr h="147152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vi-VN" sz="4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Gọi khi xảy ra mất trật tự an ninh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351570"/>
                  </a:ext>
                </a:extLst>
              </a:tr>
              <a:tr h="92512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vi-VN" sz="4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Gọi khi cần chữa cháy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594974"/>
                  </a:ext>
                </a:extLst>
              </a:tr>
              <a:tr h="92512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vi-VN" sz="4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Gọi khi cần cứu thương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196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068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728D2-DF73-2C4F-530B-66926DC1D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E4607AD-1072-B131-050D-6A03DCA2D97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5F225C8-4CB9-2987-4B8C-6D3020D38B30}"/>
              </a:ext>
            </a:extLst>
          </p:cNvPr>
          <p:cNvSpPr/>
          <p:nvPr/>
        </p:nvSpPr>
        <p:spPr>
          <a:xfrm rot="805160">
            <a:off x="1238229" y="859230"/>
            <a:ext cx="2558405" cy="2096826"/>
          </a:xfrm>
          <a:custGeom>
            <a:avLst/>
            <a:gdLst/>
            <a:ahLst/>
            <a:cxnLst/>
            <a:rect l="l" t="t" r="r" b="b"/>
            <a:pathLst>
              <a:path w="2558405" h="2096826">
                <a:moveTo>
                  <a:pt x="0" y="0"/>
                </a:moveTo>
                <a:lnTo>
                  <a:pt x="2558405" y="0"/>
                </a:lnTo>
                <a:lnTo>
                  <a:pt x="2558405" y="2096826"/>
                </a:lnTo>
                <a:lnTo>
                  <a:pt x="0" y="2096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A4A44DB-B053-214F-CD8C-5586F1DE706C}"/>
              </a:ext>
            </a:extLst>
          </p:cNvPr>
          <p:cNvSpPr/>
          <p:nvPr/>
        </p:nvSpPr>
        <p:spPr>
          <a:xfrm rot="-318023" flipH="1">
            <a:off x="15725180" y="4948283"/>
            <a:ext cx="2235875" cy="1832486"/>
          </a:xfrm>
          <a:custGeom>
            <a:avLst/>
            <a:gdLst/>
            <a:ahLst/>
            <a:cxnLst/>
            <a:rect l="l" t="t" r="r" b="b"/>
            <a:pathLst>
              <a:path w="2235875" h="1832486">
                <a:moveTo>
                  <a:pt x="2235875" y="0"/>
                </a:moveTo>
                <a:lnTo>
                  <a:pt x="0" y="0"/>
                </a:lnTo>
                <a:lnTo>
                  <a:pt x="0" y="1832486"/>
                </a:lnTo>
                <a:lnTo>
                  <a:pt x="2235875" y="1832486"/>
                </a:lnTo>
                <a:lnTo>
                  <a:pt x="223587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7796829-01CA-538E-C480-9F0B65D96CC5}"/>
              </a:ext>
            </a:extLst>
          </p:cNvPr>
          <p:cNvSpPr/>
          <p:nvPr/>
        </p:nvSpPr>
        <p:spPr>
          <a:xfrm>
            <a:off x="-517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0F546FC-11CC-85EE-EBB6-A86AFA6CC80C}"/>
              </a:ext>
            </a:extLst>
          </p:cNvPr>
          <p:cNvSpPr/>
          <p:nvPr/>
        </p:nvSpPr>
        <p:spPr>
          <a:xfrm>
            <a:off x="4652166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7F7A0C9-E547-A32B-F304-492CC85C3E1F}"/>
              </a:ext>
            </a:extLst>
          </p:cNvPr>
          <p:cNvSpPr/>
          <p:nvPr/>
        </p:nvSpPr>
        <p:spPr>
          <a:xfrm>
            <a:off x="9356034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C2739C7-8E8B-AFA6-8686-D003210C88FE}"/>
              </a:ext>
            </a:extLst>
          </p:cNvPr>
          <p:cNvSpPr/>
          <p:nvPr/>
        </p:nvSpPr>
        <p:spPr>
          <a:xfrm>
            <a:off x="140599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99CBE36-CFD0-5A02-A2D1-15D7CFC9A778}"/>
              </a:ext>
            </a:extLst>
          </p:cNvPr>
          <p:cNvGrpSpPr/>
          <p:nvPr/>
        </p:nvGrpSpPr>
        <p:grpSpPr>
          <a:xfrm>
            <a:off x="2631415" y="671898"/>
            <a:ext cx="14104460" cy="2928785"/>
            <a:chOff x="0" y="0"/>
            <a:chExt cx="3714755" cy="771367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37731615-4B4E-54D0-43CA-41337EEC9F66}"/>
                </a:ext>
              </a:extLst>
            </p:cNvPr>
            <p:cNvSpPr/>
            <p:nvPr/>
          </p:nvSpPr>
          <p:spPr>
            <a:xfrm>
              <a:off x="0" y="0"/>
              <a:ext cx="3714755" cy="771367"/>
            </a:xfrm>
            <a:custGeom>
              <a:avLst/>
              <a:gdLst/>
              <a:ahLst/>
              <a:cxnLst/>
              <a:rect l="l" t="t" r="r" b="b"/>
              <a:pathLst>
                <a:path w="3714755" h="771367">
                  <a:moveTo>
                    <a:pt x="27994" y="0"/>
                  </a:moveTo>
                  <a:lnTo>
                    <a:pt x="3686761" y="0"/>
                  </a:lnTo>
                  <a:cubicBezTo>
                    <a:pt x="3694186" y="0"/>
                    <a:pt x="3701306" y="2949"/>
                    <a:pt x="3706556" y="8199"/>
                  </a:cubicBezTo>
                  <a:cubicBezTo>
                    <a:pt x="3711806" y="13449"/>
                    <a:pt x="3714755" y="20569"/>
                    <a:pt x="3714755" y="27994"/>
                  </a:cubicBezTo>
                  <a:lnTo>
                    <a:pt x="3714755" y="743374"/>
                  </a:lnTo>
                  <a:cubicBezTo>
                    <a:pt x="3714755" y="750798"/>
                    <a:pt x="3711806" y="757918"/>
                    <a:pt x="3706556" y="763168"/>
                  </a:cubicBezTo>
                  <a:cubicBezTo>
                    <a:pt x="3701306" y="768418"/>
                    <a:pt x="3694186" y="771367"/>
                    <a:pt x="3686761" y="771367"/>
                  </a:cubicBezTo>
                  <a:lnTo>
                    <a:pt x="27994" y="771367"/>
                  </a:lnTo>
                  <a:cubicBezTo>
                    <a:pt x="20569" y="771367"/>
                    <a:pt x="13449" y="768418"/>
                    <a:pt x="8199" y="763168"/>
                  </a:cubicBezTo>
                  <a:cubicBezTo>
                    <a:pt x="2949" y="757918"/>
                    <a:pt x="0" y="750798"/>
                    <a:pt x="0" y="743374"/>
                  </a:cubicBezTo>
                  <a:lnTo>
                    <a:pt x="0" y="27994"/>
                  </a:lnTo>
                  <a:cubicBezTo>
                    <a:pt x="0" y="20569"/>
                    <a:pt x="2949" y="13449"/>
                    <a:pt x="8199" y="8199"/>
                  </a:cubicBezTo>
                  <a:cubicBezTo>
                    <a:pt x="13449" y="2949"/>
                    <a:pt x="20569" y="0"/>
                    <a:pt x="27994" y="0"/>
                  </a:cubicBezTo>
                  <a:close/>
                </a:path>
              </a:pathLst>
            </a:custGeom>
            <a:solidFill>
              <a:srgbClr val="95AD5C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9DF10751-267F-A9A3-459F-97CCB7203FE8}"/>
                </a:ext>
              </a:extLst>
            </p:cNvPr>
            <p:cNvSpPr txBox="1"/>
            <p:nvPr/>
          </p:nvSpPr>
          <p:spPr>
            <a:xfrm>
              <a:off x="0" y="-38100"/>
              <a:ext cx="3714755" cy="809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BF8CB430-3093-C11B-92CF-D1F61CE9E110}"/>
              </a:ext>
            </a:extLst>
          </p:cNvPr>
          <p:cNvGrpSpPr/>
          <p:nvPr/>
        </p:nvGrpSpPr>
        <p:grpSpPr>
          <a:xfrm>
            <a:off x="2465135" y="563117"/>
            <a:ext cx="14077334" cy="2928785"/>
            <a:chOff x="0" y="0"/>
            <a:chExt cx="3707610" cy="771367"/>
          </a:xfrm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D6CFD4A-C8DD-FD8E-D88C-EC38C7D3D568}"/>
                </a:ext>
              </a:extLst>
            </p:cNvPr>
            <p:cNvSpPr/>
            <p:nvPr/>
          </p:nvSpPr>
          <p:spPr>
            <a:xfrm>
              <a:off x="0" y="0"/>
              <a:ext cx="3707611" cy="771367"/>
            </a:xfrm>
            <a:custGeom>
              <a:avLst/>
              <a:gdLst/>
              <a:ahLst/>
              <a:cxnLst/>
              <a:rect l="l" t="t" r="r" b="b"/>
              <a:pathLst>
                <a:path w="3707611" h="771367">
                  <a:moveTo>
                    <a:pt x="28048" y="0"/>
                  </a:moveTo>
                  <a:lnTo>
                    <a:pt x="3679563" y="0"/>
                  </a:lnTo>
                  <a:cubicBezTo>
                    <a:pt x="3695053" y="0"/>
                    <a:pt x="3707611" y="12557"/>
                    <a:pt x="3707611" y="28048"/>
                  </a:cubicBezTo>
                  <a:lnTo>
                    <a:pt x="3707611" y="743320"/>
                  </a:lnTo>
                  <a:cubicBezTo>
                    <a:pt x="3707611" y="758810"/>
                    <a:pt x="3695053" y="771367"/>
                    <a:pt x="3679563" y="771367"/>
                  </a:cubicBezTo>
                  <a:lnTo>
                    <a:pt x="28048" y="771367"/>
                  </a:lnTo>
                  <a:cubicBezTo>
                    <a:pt x="12557" y="771367"/>
                    <a:pt x="0" y="758810"/>
                    <a:pt x="0" y="743320"/>
                  </a:cubicBezTo>
                  <a:lnTo>
                    <a:pt x="0" y="28048"/>
                  </a:lnTo>
                  <a:cubicBezTo>
                    <a:pt x="0" y="12557"/>
                    <a:pt x="12557" y="0"/>
                    <a:pt x="2804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CC864305-5134-2A78-039D-C31FB3D7B6D5}"/>
                </a:ext>
              </a:extLst>
            </p:cNvPr>
            <p:cNvSpPr txBox="1"/>
            <p:nvPr/>
          </p:nvSpPr>
          <p:spPr>
            <a:xfrm>
              <a:off x="0" y="-38100"/>
              <a:ext cx="3707610" cy="809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id="{E8332445-FD48-B649-A292-7945D000C60F}"/>
              </a:ext>
            </a:extLst>
          </p:cNvPr>
          <p:cNvGrpSpPr/>
          <p:nvPr/>
        </p:nvGrpSpPr>
        <p:grpSpPr>
          <a:xfrm>
            <a:off x="2583152" y="610911"/>
            <a:ext cx="13860348" cy="2833198"/>
            <a:chOff x="0" y="0"/>
            <a:chExt cx="3650462" cy="746192"/>
          </a:xfrm>
        </p:grpSpPr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BE4039B-B1B0-165F-18B6-583FC3BC3F5E}"/>
                </a:ext>
              </a:extLst>
            </p:cNvPr>
            <p:cNvSpPr/>
            <p:nvPr/>
          </p:nvSpPr>
          <p:spPr>
            <a:xfrm>
              <a:off x="0" y="0"/>
              <a:ext cx="3650462" cy="746192"/>
            </a:xfrm>
            <a:custGeom>
              <a:avLst/>
              <a:gdLst/>
              <a:ahLst/>
              <a:cxnLst/>
              <a:rect l="l" t="t" r="r" b="b"/>
              <a:pathLst>
                <a:path w="3650462" h="746192">
                  <a:moveTo>
                    <a:pt x="22901" y="0"/>
                  </a:moveTo>
                  <a:lnTo>
                    <a:pt x="3627561" y="0"/>
                  </a:lnTo>
                  <a:cubicBezTo>
                    <a:pt x="3633635" y="0"/>
                    <a:pt x="3639460" y="2413"/>
                    <a:pt x="3643754" y="6708"/>
                  </a:cubicBezTo>
                  <a:cubicBezTo>
                    <a:pt x="3648049" y="11002"/>
                    <a:pt x="3650462" y="16827"/>
                    <a:pt x="3650462" y="22901"/>
                  </a:cubicBezTo>
                  <a:lnTo>
                    <a:pt x="3650462" y="723291"/>
                  </a:lnTo>
                  <a:cubicBezTo>
                    <a:pt x="3650462" y="729365"/>
                    <a:pt x="3648049" y="735190"/>
                    <a:pt x="3643754" y="739484"/>
                  </a:cubicBezTo>
                  <a:cubicBezTo>
                    <a:pt x="3639460" y="743779"/>
                    <a:pt x="3633635" y="746192"/>
                    <a:pt x="3627561" y="746192"/>
                  </a:cubicBezTo>
                  <a:lnTo>
                    <a:pt x="22901" y="746192"/>
                  </a:lnTo>
                  <a:cubicBezTo>
                    <a:pt x="16827" y="746192"/>
                    <a:pt x="11002" y="743779"/>
                    <a:pt x="6708" y="739484"/>
                  </a:cubicBezTo>
                  <a:cubicBezTo>
                    <a:pt x="2413" y="735190"/>
                    <a:pt x="0" y="729365"/>
                    <a:pt x="0" y="723291"/>
                  </a:cubicBezTo>
                  <a:lnTo>
                    <a:pt x="0" y="22901"/>
                  </a:lnTo>
                  <a:cubicBezTo>
                    <a:pt x="0" y="16827"/>
                    <a:pt x="2413" y="11002"/>
                    <a:pt x="6708" y="6708"/>
                  </a:cubicBezTo>
                  <a:cubicBezTo>
                    <a:pt x="11002" y="2413"/>
                    <a:pt x="16827" y="0"/>
                    <a:pt x="22901" y="0"/>
                  </a:cubicBezTo>
                  <a:close/>
                </a:path>
              </a:pathLst>
            </a:custGeom>
            <a:solidFill>
              <a:srgbClr val="FFFFFF"/>
            </a:solidFill>
            <a:ln w="171450" cap="rnd">
              <a:solidFill>
                <a:srgbClr val="95AD5C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B49B62D1-8272-031D-6936-B7B25E4D6D19}"/>
                </a:ext>
              </a:extLst>
            </p:cNvPr>
            <p:cNvSpPr txBox="1"/>
            <p:nvPr/>
          </p:nvSpPr>
          <p:spPr>
            <a:xfrm>
              <a:off x="0" y="-38100"/>
              <a:ext cx="3650462" cy="7842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4220CFAB-A1BA-E2A0-DE72-F54D71E042CB}"/>
              </a:ext>
            </a:extLst>
          </p:cNvPr>
          <p:cNvGrpSpPr/>
          <p:nvPr/>
        </p:nvGrpSpPr>
        <p:grpSpPr>
          <a:xfrm>
            <a:off x="2735552" y="697942"/>
            <a:ext cx="13554543" cy="2654175"/>
            <a:chOff x="0" y="0"/>
            <a:chExt cx="3569921" cy="699042"/>
          </a:xfrm>
        </p:grpSpPr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2503BB49-BC15-6CA3-53C1-2E415162FF9F}"/>
                </a:ext>
              </a:extLst>
            </p:cNvPr>
            <p:cNvSpPr/>
            <p:nvPr/>
          </p:nvSpPr>
          <p:spPr>
            <a:xfrm>
              <a:off x="0" y="0"/>
              <a:ext cx="3569921" cy="699042"/>
            </a:xfrm>
            <a:custGeom>
              <a:avLst/>
              <a:gdLst/>
              <a:ahLst/>
              <a:cxnLst/>
              <a:rect l="l" t="t" r="r" b="b"/>
              <a:pathLst>
                <a:path w="3569921" h="699042">
                  <a:moveTo>
                    <a:pt x="23418" y="0"/>
                  </a:moveTo>
                  <a:lnTo>
                    <a:pt x="3546503" y="0"/>
                  </a:lnTo>
                  <a:cubicBezTo>
                    <a:pt x="3559436" y="0"/>
                    <a:pt x="3569921" y="10485"/>
                    <a:pt x="3569921" y="23418"/>
                  </a:cubicBezTo>
                  <a:lnTo>
                    <a:pt x="3569921" y="675624"/>
                  </a:lnTo>
                  <a:cubicBezTo>
                    <a:pt x="3569921" y="688557"/>
                    <a:pt x="3559436" y="699042"/>
                    <a:pt x="3546503" y="699042"/>
                  </a:cubicBezTo>
                  <a:lnTo>
                    <a:pt x="23418" y="699042"/>
                  </a:lnTo>
                  <a:cubicBezTo>
                    <a:pt x="17207" y="699042"/>
                    <a:pt x="11251" y="696575"/>
                    <a:pt x="6859" y="692183"/>
                  </a:cubicBezTo>
                  <a:cubicBezTo>
                    <a:pt x="2467" y="687791"/>
                    <a:pt x="0" y="681835"/>
                    <a:pt x="0" y="675624"/>
                  </a:cubicBezTo>
                  <a:lnTo>
                    <a:pt x="0" y="23418"/>
                  </a:lnTo>
                  <a:cubicBezTo>
                    <a:pt x="0" y="10485"/>
                    <a:pt x="10485" y="0"/>
                    <a:pt x="23418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95AD5C"/>
              </a:solidFill>
              <a:prstDash val="lg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2ED879D7-BE2A-9B75-79D8-42E6D827ACAD}"/>
                </a:ext>
              </a:extLst>
            </p:cNvPr>
            <p:cNvSpPr txBox="1"/>
            <p:nvPr/>
          </p:nvSpPr>
          <p:spPr>
            <a:xfrm>
              <a:off x="0" y="-38100"/>
              <a:ext cx="3569921" cy="737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D5869CA-89A1-D9A3-041B-6F7255C94A84}"/>
              </a:ext>
            </a:extLst>
          </p:cNvPr>
          <p:cNvSpPr txBox="1"/>
          <p:nvPr/>
        </p:nvSpPr>
        <p:spPr>
          <a:xfrm>
            <a:off x="3281385" y="1442052"/>
            <a:ext cx="13732347" cy="119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 CHƠI “NHANH VÀ ĐÚNG”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AC5F4C6-0220-47CC-D614-F7D128F574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04008" y="372870"/>
            <a:ext cx="2712955" cy="33043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B482BAB-82B3-DC0B-B96B-B0479DE639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4813" y="3964997"/>
            <a:ext cx="15021062" cy="556933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03B3B39-3E95-3FAE-AF01-A354567FE3C0}"/>
              </a:ext>
            </a:extLst>
          </p:cNvPr>
          <p:cNvSpPr txBox="1"/>
          <p:nvPr/>
        </p:nvSpPr>
        <p:spPr>
          <a:xfrm>
            <a:off x="2133600" y="4848928"/>
            <a:ext cx="679999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 sẽ gọi điện đến số điện thoại khẩn cấp nào khi gặp các tình huống dưới đây?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6" name="Picture 25" descr="A screenshot of a book&#10;&#10;Description automatically generated">
            <a:extLst>
              <a:ext uri="{FF2B5EF4-FFF2-40B4-BE49-F238E27FC236}">
                <a16:creationId xmlns:a16="http://schemas.microsoft.com/office/drawing/2014/main" id="{8132C432-0D15-D391-8EAE-2EA517006B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7667" r="22513" b="1530"/>
          <a:stretch/>
        </p:blipFill>
        <p:spPr>
          <a:xfrm>
            <a:off x="8552819" y="4093989"/>
            <a:ext cx="9490371" cy="577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43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62214-BAA3-7637-C70D-14C6A5E56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48191F8-BCA8-2F85-D445-11703ADDE97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C3546EC-0424-2E95-799A-4D536193E07F}"/>
              </a:ext>
            </a:extLst>
          </p:cNvPr>
          <p:cNvSpPr/>
          <p:nvPr/>
        </p:nvSpPr>
        <p:spPr>
          <a:xfrm rot="805160">
            <a:off x="1238229" y="859230"/>
            <a:ext cx="2558405" cy="2096826"/>
          </a:xfrm>
          <a:custGeom>
            <a:avLst/>
            <a:gdLst/>
            <a:ahLst/>
            <a:cxnLst/>
            <a:rect l="l" t="t" r="r" b="b"/>
            <a:pathLst>
              <a:path w="2558405" h="2096826">
                <a:moveTo>
                  <a:pt x="0" y="0"/>
                </a:moveTo>
                <a:lnTo>
                  <a:pt x="2558405" y="0"/>
                </a:lnTo>
                <a:lnTo>
                  <a:pt x="2558405" y="2096826"/>
                </a:lnTo>
                <a:lnTo>
                  <a:pt x="0" y="2096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9F0F74A-31D3-9071-8CCA-802B4D815D75}"/>
              </a:ext>
            </a:extLst>
          </p:cNvPr>
          <p:cNvSpPr/>
          <p:nvPr/>
        </p:nvSpPr>
        <p:spPr>
          <a:xfrm rot="-318023" flipH="1">
            <a:off x="15725180" y="4948283"/>
            <a:ext cx="2235875" cy="1832486"/>
          </a:xfrm>
          <a:custGeom>
            <a:avLst/>
            <a:gdLst/>
            <a:ahLst/>
            <a:cxnLst/>
            <a:rect l="l" t="t" r="r" b="b"/>
            <a:pathLst>
              <a:path w="2235875" h="1832486">
                <a:moveTo>
                  <a:pt x="2235875" y="0"/>
                </a:moveTo>
                <a:lnTo>
                  <a:pt x="0" y="0"/>
                </a:lnTo>
                <a:lnTo>
                  <a:pt x="0" y="1832486"/>
                </a:lnTo>
                <a:lnTo>
                  <a:pt x="2235875" y="1832486"/>
                </a:lnTo>
                <a:lnTo>
                  <a:pt x="223587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BEBDE38-AD9E-E136-D5C5-B16AE76443FC}"/>
              </a:ext>
            </a:extLst>
          </p:cNvPr>
          <p:cNvSpPr/>
          <p:nvPr/>
        </p:nvSpPr>
        <p:spPr>
          <a:xfrm>
            <a:off x="-517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6" name="Picture 25" descr="A screenshot of a book&#10;&#10;Description automatically generated">
            <a:extLst>
              <a:ext uri="{FF2B5EF4-FFF2-40B4-BE49-F238E27FC236}">
                <a16:creationId xmlns:a16="http://schemas.microsoft.com/office/drawing/2014/main" id="{0C311194-D625-D160-4BEB-E900E008D0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7667" r="22513" b="1530"/>
          <a:stretch/>
        </p:blipFill>
        <p:spPr>
          <a:xfrm>
            <a:off x="247085" y="2635739"/>
            <a:ext cx="8242914" cy="5015521"/>
          </a:xfrm>
          <a:prstGeom prst="rect">
            <a:avLst/>
          </a:prstGeom>
        </p:spPr>
      </p:pic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EEF6BC6D-CFB7-2D48-1CE4-73031CF9A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071304"/>
              </p:ext>
            </p:extLst>
          </p:nvPr>
        </p:nvGraphicFramePr>
        <p:xfrm>
          <a:off x="8489999" y="3190754"/>
          <a:ext cx="9391650" cy="4191795"/>
        </p:xfrm>
        <a:graphic>
          <a:graphicData uri="http://schemas.openxmlformats.org/drawingml/2006/table">
            <a:tbl>
              <a:tblPr/>
              <a:tblGrid>
                <a:gridCol w="4695825">
                  <a:extLst>
                    <a:ext uri="{9D8B030D-6E8A-4147-A177-3AD203B41FA5}">
                      <a16:colId xmlns:a16="http://schemas.microsoft.com/office/drawing/2014/main" val="1257192166"/>
                    </a:ext>
                  </a:extLst>
                </a:gridCol>
                <a:gridCol w="4695825">
                  <a:extLst>
                    <a:ext uri="{9D8B030D-6E8A-4147-A177-3AD203B41FA5}">
                      <a16:colId xmlns:a16="http://schemas.microsoft.com/office/drawing/2014/main" val="1743633003"/>
                    </a:ext>
                  </a:extLst>
                </a:gridCol>
              </a:tblGrid>
              <a:tr h="838359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Tình huống</a:t>
                      </a:r>
                      <a:endParaRPr lang="vi-VN" sz="4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khẩn cấp</a:t>
                      </a:r>
                      <a:endParaRPr lang="vi-VN" sz="4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969015"/>
                  </a:ext>
                </a:extLst>
              </a:tr>
              <a:tr h="838359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405547"/>
                  </a:ext>
                </a:extLst>
              </a:tr>
              <a:tr h="838359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771408"/>
                  </a:ext>
                </a:extLst>
              </a:tr>
              <a:tr h="838359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332763"/>
                  </a:ext>
                </a:extLst>
              </a:tr>
              <a:tr h="838359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762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23EB7D-0507-4857-EF8C-0CC228D0A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A7C3140-0F76-0E04-A48F-67C47BC5F48C}"/>
              </a:ext>
            </a:extLst>
          </p:cNvPr>
          <p:cNvSpPr/>
          <p:nvPr/>
        </p:nvSpPr>
        <p:spPr>
          <a:xfrm flipH="1" flipV="1">
            <a:off x="15651281" y="651134"/>
            <a:ext cx="2151697" cy="4114800"/>
          </a:xfrm>
          <a:custGeom>
            <a:avLst/>
            <a:gdLst/>
            <a:ahLst/>
            <a:cxnLst/>
            <a:rect l="l" t="t" r="r" b="b"/>
            <a:pathLst>
              <a:path w="2151697" h="4114800">
                <a:moveTo>
                  <a:pt x="215169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151697" y="0"/>
                </a:lnTo>
                <a:lnTo>
                  <a:pt x="2151697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7167912-AE6D-AEF9-1EB8-31B514C13B81}"/>
              </a:ext>
            </a:extLst>
          </p:cNvPr>
          <p:cNvSpPr/>
          <p:nvPr/>
        </p:nvSpPr>
        <p:spPr>
          <a:xfrm flipH="1" flipV="1">
            <a:off x="-354331" y="-147261"/>
            <a:ext cx="18996661" cy="1511818"/>
          </a:xfrm>
          <a:custGeom>
            <a:avLst/>
            <a:gdLst/>
            <a:ahLst/>
            <a:cxnLst/>
            <a:rect l="l" t="t" r="r" b="b"/>
            <a:pathLst>
              <a:path w="18996661" h="1511818">
                <a:moveTo>
                  <a:pt x="18996662" y="1511817"/>
                </a:moveTo>
                <a:lnTo>
                  <a:pt x="0" y="1511817"/>
                </a:lnTo>
                <a:lnTo>
                  <a:pt x="0" y="0"/>
                </a:lnTo>
                <a:lnTo>
                  <a:pt x="18996662" y="0"/>
                </a:lnTo>
                <a:lnTo>
                  <a:pt x="18996662" y="151181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F74F829-AA78-44AD-F00F-5DE629B313D7}"/>
              </a:ext>
            </a:extLst>
          </p:cNvPr>
          <p:cNvSpPr/>
          <p:nvPr/>
        </p:nvSpPr>
        <p:spPr>
          <a:xfrm>
            <a:off x="413585" y="5425440"/>
            <a:ext cx="2151698" cy="4114800"/>
          </a:xfrm>
          <a:custGeom>
            <a:avLst/>
            <a:gdLst/>
            <a:ahLst/>
            <a:cxnLst/>
            <a:rect l="l" t="t" r="r" b="b"/>
            <a:pathLst>
              <a:path w="2151698" h="4114800">
                <a:moveTo>
                  <a:pt x="0" y="0"/>
                </a:moveTo>
                <a:lnTo>
                  <a:pt x="2151697" y="0"/>
                </a:lnTo>
                <a:lnTo>
                  <a:pt x="21516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4EB72BA-8F8B-7302-D3A3-4FC8F4BCAA37}"/>
              </a:ext>
            </a:extLst>
          </p:cNvPr>
          <p:cNvSpPr/>
          <p:nvPr/>
        </p:nvSpPr>
        <p:spPr>
          <a:xfrm>
            <a:off x="0" y="8893869"/>
            <a:ext cx="18288000" cy="1493520"/>
          </a:xfrm>
          <a:custGeom>
            <a:avLst/>
            <a:gdLst/>
            <a:ahLst/>
            <a:cxnLst/>
            <a:rect l="l" t="t" r="r" b="b"/>
            <a:pathLst>
              <a:path w="18288000" h="1493520">
                <a:moveTo>
                  <a:pt x="0" y="0"/>
                </a:moveTo>
                <a:lnTo>
                  <a:pt x="18288000" y="0"/>
                </a:lnTo>
                <a:lnTo>
                  <a:pt x="18288000" y="1493520"/>
                </a:lnTo>
                <a:lnTo>
                  <a:pt x="0" y="1493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A71F5CE-0216-BD86-BFBB-232619318EF6}"/>
              </a:ext>
            </a:extLst>
          </p:cNvPr>
          <p:cNvSpPr/>
          <p:nvPr/>
        </p:nvSpPr>
        <p:spPr>
          <a:xfrm>
            <a:off x="2288838" y="1450281"/>
            <a:ext cx="13710325" cy="7386437"/>
          </a:xfrm>
          <a:custGeom>
            <a:avLst/>
            <a:gdLst/>
            <a:ahLst/>
            <a:cxnLst/>
            <a:rect l="l" t="t" r="r" b="b"/>
            <a:pathLst>
              <a:path w="13710325" h="7386437">
                <a:moveTo>
                  <a:pt x="0" y="0"/>
                </a:moveTo>
                <a:lnTo>
                  <a:pt x="13710324" y="0"/>
                </a:lnTo>
                <a:lnTo>
                  <a:pt x="13710324" y="7386438"/>
                </a:lnTo>
                <a:lnTo>
                  <a:pt x="0" y="73864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41808C2-9554-FD38-992B-A414472F1CD7}"/>
              </a:ext>
            </a:extLst>
          </p:cNvPr>
          <p:cNvSpPr/>
          <p:nvPr/>
        </p:nvSpPr>
        <p:spPr>
          <a:xfrm>
            <a:off x="1028700" y="1820804"/>
            <a:ext cx="1751787" cy="1775460"/>
          </a:xfrm>
          <a:custGeom>
            <a:avLst/>
            <a:gdLst/>
            <a:ahLst/>
            <a:cxnLst/>
            <a:rect l="l" t="t" r="r" b="b"/>
            <a:pathLst>
              <a:path w="1751787" h="1775460">
                <a:moveTo>
                  <a:pt x="0" y="0"/>
                </a:moveTo>
                <a:lnTo>
                  <a:pt x="1751787" y="0"/>
                </a:lnTo>
                <a:lnTo>
                  <a:pt x="1751787" y="1775460"/>
                </a:lnTo>
                <a:lnTo>
                  <a:pt x="0" y="17754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71B8500-9694-C848-C326-5D0A01C46E33}"/>
              </a:ext>
            </a:extLst>
          </p:cNvPr>
          <p:cNvSpPr/>
          <p:nvPr/>
        </p:nvSpPr>
        <p:spPr>
          <a:xfrm>
            <a:off x="15999162" y="6595110"/>
            <a:ext cx="1751787" cy="1775460"/>
          </a:xfrm>
          <a:custGeom>
            <a:avLst/>
            <a:gdLst/>
            <a:ahLst/>
            <a:cxnLst/>
            <a:rect l="l" t="t" r="r" b="b"/>
            <a:pathLst>
              <a:path w="1751787" h="1775460">
                <a:moveTo>
                  <a:pt x="0" y="0"/>
                </a:moveTo>
                <a:lnTo>
                  <a:pt x="1751787" y="0"/>
                </a:lnTo>
                <a:lnTo>
                  <a:pt x="1751787" y="1775460"/>
                </a:lnTo>
                <a:lnTo>
                  <a:pt x="0" y="17754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8E7DAAD-E643-0978-FFEA-F9FD3C4D7FCA}"/>
              </a:ext>
            </a:extLst>
          </p:cNvPr>
          <p:cNvSpPr/>
          <p:nvPr/>
        </p:nvSpPr>
        <p:spPr>
          <a:xfrm>
            <a:off x="152806" y="2970276"/>
            <a:ext cx="1751787" cy="1775460"/>
          </a:xfrm>
          <a:custGeom>
            <a:avLst/>
            <a:gdLst/>
            <a:ahLst/>
            <a:cxnLst/>
            <a:rect l="l" t="t" r="r" b="b"/>
            <a:pathLst>
              <a:path w="1751787" h="1775460">
                <a:moveTo>
                  <a:pt x="0" y="0"/>
                </a:moveTo>
                <a:lnTo>
                  <a:pt x="1751788" y="0"/>
                </a:lnTo>
                <a:lnTo>
                  <a:pt x="1751788" y="1775460"/>
                </a:lnTo>
                <a:lnTo>
                  <a:pt x="0" y="17754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166DFE-6234-ED95-1EB3-70E9B6DA68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8825" y="2282501"/>
            <a:ext cx="6590347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24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BD82E-6815-BE13-1FA2-BE768A35A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0933142-08A3-4CF9-AE6D-920A7003C6E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CF18391-F9EF-AFC3-C4AD-58EEAC91DCF8}"/>
              </a:ext>
            </a:extLst>
          </p:cNvPr>
          <p:cNvSpPr/>
          <p:nvPr/>
        </p:nvSpPr>
        <p:spPr>
          <a:xfrm rot="805160">
            <a:off x="1238229" y="859230"/>
            <a:ext cx="2558405" cy="2096826"/>
          </a:xfrm>
          <a:custGeom>
            <a:avLst/>
            <a:gdLst/>
            <a:ahLst/>
            <a:cxnLst/>
            <a:rect l="l" t="t" r="r" b="b"/>
            <a:pathLst>
              <a:path w="2558405" h="2096826">
                <a:moveTo>
                  <a:pt x="0" y="0"/>
                </a:moveTo>
                <a:lnTo>
                  <a:pt x="2558405" y="0"/>
                </a:lnTo>
                <a:lnTo>
                  <a:pt x="2558405" y="2096826"/>
                </a:lnTo>
                <a:lnTo>
                  <a:pt x="0" y="2096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09F7170-E37E-48E1-EC84-E062BE911763}"/>
              </a:ext>
            </a:extLst>
          </p:cNvPr>
          <p:cNvSpPr/>
          <p:nvPr/>
        </p:nvSpPr>
        <p:spPr>
          <a:xfrm rot="-318023" flipH="1">
            <a:off x="15725180" y="4948283"/>
            <a:ext cx="2235875" cy="1832486"/>
          </a:xfrm>
          <a:custGeom>
            <a:avLst/>
            <a:gdLst/>
            <a:ahLst/>
            <a:cxnLst/>
            <a:rect l="l" t="t" r="r" b="b"/>
            <a:pathLst>
              <a:path w="2235875" h="1832486">
                <a:moveTo>
                  <a:pt x="2235875" y="0"/>
                </a:moveTo>
                <a:lnTo>
                  <a:pt x="0" y="0"/>
                </a:lnTo>
                <a:lnTo>
                  <a:pt x="0" y="1832486"/>
                </a:lnTo>
                <a:lnTo>
                  <a:pt x="2235875" y="1832486"/>
                </a:lnTo>
                <a:lnTo>
                  <a:pt x="223587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499DF94-DA1C-D5BF-A931-BBFDD6E5FD34}"/>
              </a:ext>
            </a:extLst>
          </p:cNvPr>
          <p:cNvSpPr/>
          <p:nvPr/>
        </p:nvSpPr>
        <p:spPr>
          <a:xfrm>
            <a:off x="-517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178829E-182F-FF36-12C7-4E9812CDFADB}"/>
              </a:ext>
            </a:extLst>
          </p:cNvPr>
          <p:cNvSpPr/>
          <p:nvPr/>
        </p:nvSpPr>
        <p:spPr>
          <a:xfrm>
            <a:off x="4652166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0AF990C-4019-720A-7211-1C5325C571BD}"/>
              </a:ext>
            </a:extLst>
          </p:cNvPr>
          <p:cNvSpPr/>
          <p:nvPr/>
        </p:nvSpPr>
        <p:spPr>
          <a:xfrm>
            <a:off x="9356034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6792116-EDB3-1D79-ADBC-C9E07E3BB0B6}"/>
              </a:ext>
            </a:extLst>
          </p:cNvPr>
          <p:cNvSpPr/>
          <p:nvPr/>
        </p:nvSpPr>
        <p:spPr>
          <a:xfrm>
            <a:off x="140599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303EE02-DD83-D357-6B60-7AA00D17F4EC}"/>
              </a:ext>
            </a:extLst>
          </p:cNvPr>
          <p:cNvGrpSpPr/>
          <p:nvPr/>
        </p:nvGrpSpPr>
        <p:grpSpPr>
          <a:xfrm>
            <a:off x="2631415" y="671898"/>
            <a:ext cx="14104460" cy="2928785"/>
            <a:chOff x="0" y="0"/>
            <a:chExt cx="3714755" cy="771367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A4C8383-B74C-B021-E5AB-3092B208FDA0}"/>
                </a:ext>
              </a:extLst>
            </p:cNvPr>
            <p:cNvSpPr/>
            <p:nvPr/>
          </p:nvSpPr>
          <p:spPr>
            <a:xfrm>
              <a:off x="0" y="0"/>
              <a:ext cx="3714755" cy="771367"/>
            </a:xfrm>
            <a:custGeom>
              <a:avLst/>
              <a:gdLst/>
              <a:ahLst/>
              <a:cxnLst/>
              <a:rect l="l" t="t" r="r" b="b"/>
              <a:pathLst>
                <a:path w="3714755" h="771367">
                  <a:moveTo>
                    <a:pt x="27994" y="0"/>
                  </a:moveTo>
                  <a:lnTo>
                    <a:pt x="3686761" y="0"/>
                  </a:lnTo>
                  <a:cubicBezTo>
                    <a:pt x="3694186" y="0"/>
                    <a:pt x="3701306" y="2949"/>
                    <a:pt x="3706556" y="8199"/>
                  </a:cubicBezTo>
                  <a:cubicBezTo>
                    <a:pt x="3711806" y="13449"/>
                    <a:pt x="3714755" y="20569"/>
                    <a:pt x="3714755" y="27994"/>
                  </a:cubicBezTo>
                  <a:lnTo>
                    <a:pt x="3714755" y="743374"/>
                  </a:lnTo>
                  <a:cubicBezTo>
                    <a:pt x="3714755" y="750798"/>
                    <a:pt x="3711806" y="757918"/>
                    <a:pt x="3706556" y="763168"/>
                  </a:cubicBezTo>
                  <a:cubicBezTo>
                    <a:pt x="3701306" y="768418"/>
                    <a:pt x="3694186" y="771367"/>
                    <a:pt x="3686761" y="771367"/>
                  </a:cubicBezTo>
                  <a:lnTo>
                    <a:pt x="27994" y="771367"/>
                  </a:lnTo>
                  <a:cubicBezTo>
                    <a:pt x="20569" y="771367"/>
                    <a:pt x="13449" y="768418"/>
                    <a:pt x="8199" y="763168"/>
                  </a:cubicBezTo>
                  <a:cubicBezTo>
                    <a:pt x="2949" y="757918"/>
                    <a:pt x="0" y="750798"/>
                    <a:pt x="0" y="743374"/>
                  </a:cubicBezTo>
                  <a:lnTo>
                    <a:pt x="0" y="27994"/>
                  </a:lnTo>
                  <a:cubicBezTo>
                    <a:pt x="0" y="20569"/>
                    <a:pt x="2949" y="13449"/>
                    <a:pt x="8199" y="8199"/>
                  </a:cubicBezTo>
                  <a:cubicBezTo>
                    <a:pt x="13449" y="2949"/>
                    <a:pt x="20569" y="0"/>
                    <a:pt x="27994" y="0"/>
                  </a:cubicBezTo>
                  <a:close/>
                </a:path>
              </a:pathLst>
            </a:custGeom>
            <a:solidFill>
              <a:srgbClr val="95AD5C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93611F6F-84A7-8F00-DAF2-D3888C9E623E}"/>
                </a:ext>
              </a:extLst>
            </p:cNvPr>
            <p:cNvSpPr txBox="1"/>
            <p:nvPr/>
          </p:nvSpPr>
          <p:spPr>
            <a:xfrm>
              <a:off x="0" y="-38100"/>
              <a:ext cx="3714755" cy="809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E111813F-EA0D-B7B9-76A1-A22E9E0A289D}"/>
              </a:ext>
            </a:extLst>
          </p:cNvPr>
          <p:cNvGrpSpPr/>
          <p:nvPr/>
        </p:nvGrpSpPr>
        <p:grpSpPr>
          <a:xfrm>
            <a:off x="2465135" y="563117"/>
            <a:ext cx="14077334" cy="2928785"/>
            <a:chOff x="0" y="0"/>
            <a:chExt cx="3707610" cy="771367"/>
          </a:xfrm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92A64263-3250-6BE4-1BF3-0E8F4111F71E}"/>
                </a:ext>
              </a:extLst>
            </p:cNvPr>
            <p:cNvSpPr/>
            <p:nvPr/>
          </p:nvSpPr>
          <p:spPr>
            <a:xfrm>
              <a:off x="0" y="0"/>
              <a:ext cx="3707611" cy="771367"/>
            </a:xfrm>
            <a:custGeom>
              <a:avLst/>
              <a:gdLst/>
              <a:ahLst/>
              <a:cxnLst/>
              <a:rect l="l" t="t" r="r" b="b"/>
              <a:pathLst>
                <a:path w="3707611" h="771367">
                  <a:moveTo>
                    <a:pt x="28048" y="0"/>
                  </a:moveTo>
                  <a:lnTo>
                    <a:pt x="3679563" y="0"/>
                  </a:lnTo>
                  <a:cubicBezTo>
                    <a:pt x="3695053" y="0"/>
                    <a:pt x="3707611" y="12557"/>
                    <a:pt x="3707611" y="28048"/>
                  </a:cubicBezTo>
                  <a:lnTo>
                    <a:pt x="3707611" y="743320"/>
                  </a:lnTo>
                  <a:cubicBezTo>
                    <a:pt x="3707611" y="758810"/>
                    <a:pt x="3695053" y="771367"/>
                    <a:pt x="3679563" y="771367"/>
                  </a:cubicBezTo>
                  <a:lnTo>
                    <a:pt x="28048" y="771367"/>
                  </a:lnTo>
                  <a:cubicBezTo>
                    <a:pt x="12557" y="771367"/>
                    <a:pt x="0" y="758810"/>
                    <a:pt x="0" y="743320"/>
                  </a:cubicBezTo>
                  <a:lnTo>
                    <a:pt x="0" y="28048"/>
                  </a:lnTo>
                  <a:cubicBezTo>
                    <a:pt x="0" y="12557"/>
                    <a:pt x="12557" y="0"/>
                    <a:pt x="2804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55D2C127-41A9-C13B-BDD3-379E98A61B73}"/>
                </a:ext>
              </a:extLst>
            </p:cNvPr>
            <p:cNvSpPr txBox="1"/>
            <p:nvPr/>
          </p:nvSpPr>
          <p:spPr>
            <a:xfrm>
              <a:off x="0" y="-38100"/>
              <a:ext cx="3707610" cy="809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id="{DF1334BC-6D84-5378-2742-0E1EED1EA788}"/>
              </a:ext>
            </a:extLst>
          </p:cNvPr>
          <p:cNvGrpSpPr/>
          <p:nvPr/>
        </p:nvGrpSpPr>
        <p:grpSpPr>
          <a:xfrm>
            <a:off x="2583152" y="610911"/>
            <a:ext cx="13860348" cy="2833198"/>
            <a:chOff x="0" y="0"/>
            <a:chExt cx="3650462" cy="746192"/>
          </a:xfrm>
        </p:grpSpPr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91AAD0A-6458-D1F8-8B11-E0F0F4389ED5}"/>
                </a:ext>
              </a:extLst>
            </p:cNvPr>
            <p:cNvSpPr/>
            <p:nvPr/>
          </p:nvSpPr>
          <p:spPr>
            <a:xfrm>
              <a:off x="0" y="0"/>
              <a:ext cx="3650462" cy="746192"/>
            </a:xfrm>
            <a:custGeom>
              <a:avLst/>
              <a:gdLst/>
              <a:ahLst/>
              <a:cxnLst/>
              <a:rect l="l" t="t" r="r" b="b"/>
              <a:pathLst>
                <a:path w="3650462" h="746192">
                  <a:moveTo>
                    <a:pt x="22901" y="0"/>
                  </a:moveTo>
                  <a:lnTo>
                    <a:pt x="3627561" y="0"/>
                  </a:lnTo>
                  <a:cubicBezTo>
                    <a:pt x="3633635" y="0"/>
                    <a:pt x="3639460" y="2413"/>
                    <a:pt x="3643754" y="6708"/>
                  </a:cubicBezTo>
                  <a:cubicBezTo>
                    <a:pt x="3648049" y="11002"/>
                    <a:pt x="3650462" y="16827"/>
                    <a:pt x="3650462" y="22901"/>
                  </a:cubicBezTo>
                  <a:lnTo>
                    <a:pt x="3650462" y="723291"/>
                  </a:lnTo>
                  <a:cubicBezTo>
                    <a:pt x="3650462" y="729365"/>
                    <a:pt x="3648049" y="735190"/>
                    <a:pt x="3643754" y="739484"/>
                  </a:cubicBezTo>
                  <a:cubicBezTo>
                    <a:pt x="3639460" y="743779"/>
                    <a:pt x="3633635" y="746192"/>
                    <a:pt x="3627561" y="746192"/>
                  </a:cubicBezTo>
                  <a:lnTo>
                    <a:pt x="22901" y="746192"/>
                  </a:lnTo>
                  <a:cubicBezTo>
                    <a:pt x="16827" y="746192"/>
                    <a:pt x="11002" y="743779"/>
                    <a:pt x="6708" y="739484"/>
                  </a:cubicBezTo>
                  <a:cubicBezTo>
                    <a:pt x="2413" y="735190"/>
                    <a:pt x="0" y="729365"/>
                    <a:pt x="0" y="723291"/>
                  </a:cubicBezTo>
                  <a:lnTo>
                    <a:pt x="0" y="22901"/>
                  </a:lnTo>
                  <a:cubicBezTo>
                    <a:pt x="0" y="16827"/>
                    <a:pt x="2413" y="11002"/>
                    <a:pt x="6708" y="6708"/>
                  </a:cubicBezTo>
                  <a:cubicBezTo>
                    <a:pt x="11002" y="2413"/>
                    <a:pt x="16827" y="0"/>
                    <a:pt x="22901" y="0"/>
                  </a:cubicBezTo>
                  <a:close/>
                </a:path>
              </a:pathLst>
            </a:custGeom>
            <a:solidFill>
              <a:srgbClr val="FFFFFF"/>
            </a:solidFill>
            <a:ln w="171450" cap="rnd">
              <a:solidFill>
                <a:srgbClr val="95AD5C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150A4F2C-DE0F-41EE-C224-7951FD933F70}"/>
                </a:ext>
              </a:extLst>
            </p:cNvPr>
            <p:cNvSpPr txBox="1"/>
            <p:nvPr/>
          </p:nvSpPr>
          <p:spPr>
            <a:xfrm>
              <a:off x="0" y="-38100"/>
              <a:ext cx="3650462" cy="7842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EBF05984-04E1-D83B-92BA-4E7A362CEC05}"/>
              </a:ext>
            </a:extLst>
          </p:cNvPr>
          <p:cNvGrpSpPr/>
          <p:nvPr/>
        </p:nvGrpSpPr>
        <p:grpSpPr>
          <a:xfrm>
            <a:off x="2735552" y="697942"/>
            <a:ext cx="13554543" cy="2654175"/>
            <a:chOff x="0" y="0"/>
            <a:chExt cx="3569921" cy="699042"/>
          </a:xfrm>
        </p:grpSpPr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A0E1F910-9505-3ABA-BED0-552B25350F9A}"/>
                </a:ext>
              </a:extLst>
            </p:cNvPr>
            <p:cNvSpPr/>
            <p:nvPr/>
          </p:nvSpPr>
          <p:spPr>
            <a:xfrm>
              <a:off x="0" y="0"/>
              <a:ext cx="3569921" cy="699042"/>
            </a:xfrm>
            <a:custGeom>
              <a:avLst/>
              <a:gdLst/>
              <a:ahLst/>
              <a:cxnLst/>
              <a:rect l="l" t="t" r="r" b="b"/>
              <a:pathLst>
                <a:path w="3569921" h="699042">
                  <a:moveTo>
                    <a:pt x="23418" y="0"/>
                  </a:moveTo>
                  <a:lnTo>
                    <a:pt x="3546503" y="0"/>
                  </a:lnTo>
                  <a:cubicBezTo>
                    <a:pt x="3559436" y="0"/>
                    <a:pt x="3569921" y="10485"/>
                    <a:pt x="3569921" y="23418"/>
                  </a:cubicBezTo>
                  <a:lnTo>
                    <a:pt x="3569921" y="675624"/>
                  </a:lnTo>
                  <a:cubicBezTo>
                    <a:pt x="3569921" y="688557"/>
                    <a:pt x="3559436" y="699042"/>
                    <a:pt x="3546503" y="699042"/>
                  </a:cubicBezTo>
                  <a:lnTo>
                    <a:pt x="23418" y="699042"/>
                  </a:lnTo>
                  <a:cubicBezTo>
                    <a:pt x="17207" y="699042"/>
                    <a:pt x="11251" y="696575"/>
                    <a:pt x="6859" y="692183"/>
                  </a:cubicBezTo>
                  <a:cubicBezTo>
                    <a:pt x="2467" y="687791"/>
                    <a:pt x="0" y="681835"/>
                    <a:pt x="0" y="675624"/>
                  </a:cubicBezTo>
                  <a:lnTo>
                    <a:pt x="0" y="23418"/>
                  </a:lnTo>
                  <a:cubicBezTo>
                    <a:pt x="0" y="10485"/>
                    <a:pt x="10485" y="0"/>
                    <a:pt x="23418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95AD5C"/>
              </a:solidFill>
              <a:prstDash val="lg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EFCAC64F-14BB-BD6F-0FB2-CC9171F1E597}"/>
                </a:ext>
              </a:extLst>
            </p:cNvPr>
            <p:cNvSpPr txBox="1"/>
            <p:nvPr/>
          </p:nvSpPr>
          <p:spPr>
            <a:xfrm>
              <a:off x="0" y="-38100"/>
              <a:ext cx="3569921" cy="737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997ABD3-ABBC-E531-1CAA-5C670CF96A86}"/>
              </a:ext>
            </a:extLst>
          </p:cNvPr>
          <p:cNvSpPr txBox="1"/>
          <p:nvPr/>
        </p:nvSpPr>
        <p:spPr>
          <a:xfrm>
            <a:off x="3281385" y="1442052"/>
            <a:ext cx="13732347" cy="1557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AI NHỚ NHIỀU HƠN?</a:t>
            </a:r>
            <a:endParaRPr kumimoji="0" lang="vi-VN" sz="9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747F2A9-9BA1-6ECB-9D2A-157042C35C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04008" y="372870"/>
            <a:ext cx="2712955" cy="33043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54F7E0A-9B49-3FED-A0B5-01E37A2CE3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4813" y="3964997"/>
            <a:ext cx="15021062" cy="556933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89E25DC-9831-F698-C999-A55621FD51A6}"/>
              </a:ext>
            </a:extLst>
          </p:cNvPr>
          <p:cNvSpPr txBox="1"/>
          <p:nvPr/>
        </p:nvSpPr>
        <p:spPr>
          <a:xfrm>
            <a:off x="2819400" y="4848928"/>
            <a:ext cx="136241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7200" b="1" i="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 ghi lại các số điện thoại của người thân và số điện thoại khẩn cấp mà em nhớ</a:t>
            </a:r>
            <a:endParaRPr lang="vi-VN" sz="72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35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3A788C-38B5-15A1-96D1-6155C095B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DDD4F3B-DB8C-B7F7-96AD-F4188B5578DB}"/>
              </a:ext>
            </a:extLst>
          </p:cNvPr>
          <p:cNvSpPr/>
          <p:nvPr/>
        </p:nvSpPr>
        <p:spPr>
          <a:xfrm flipH="1" flipV="1">
            <a:off x="15651281" y="651134"/>
            <a:ext cx="2151697" cy="4114800"/>
          </a:xfrm>
          <a:custGeom>
            <a:avLst/>
            <a:gdLst/>
            <a:ahLst/>
            <a:cxnLst/>
            <a:rect l="l" t="t" r="r" b="b"/>
            <a:pathLst>
              <a:path w="2151697" h="4114800">
                <a:moveTo>
                  <a:pt x="215169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151697" y="0"/>
                </a:lnTo>
                <a:lnTo>
                  <a:pt x="2151697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D4CDF61-86DC-5B09-87C6-660B1F9653B8}"/>
              </a:ext>
            </a:extLst>
          </p:cNvPr>
          <p:cNvSpPr/>
          <p:nvPr/>
        </p:nvSpPr>
        <p:spPr>
          <a:xfrm flipH="1" flipV="1">
            <a:off x="-354331" y="-147261"/>
            <a:ext cx="18996661" cy="1511818"/>
          </a:xfrm>
          <a:custGeom>
            <a:avLst/>
            <a:gdLst/>
            <a:ahLst/>
            <a:cxnLst/>
            <a:rect l="l" t="t" r="r" b="b"/>
            <a:pathLst>
              <a:path w="18996661" h="1511818">
                <a:moveTo>
                  <a:pt x="18996662" y="1511817"/>
                </a:moveTo>
                <a:lnTo>
                  <a:pt x="0" y="1511817"/>
                </a:lnTo>
                <a:lnTo>
                  <a:pt x="0" y="0"/>
                </a:lnTo>
                <a:lnTo>
                  <a:pt x="18996662" y="0"/>
                </a:lnTo>
                <a:lnTo>
                  <a:pt x="18996662" y="151181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7352E88-7475-39AD-3216-8BACF028CDE3}"/>
              </a:ext>
            </a:extLst>
          </p:cNvPr>
          <p:cNvSpPr/>
          <p:nvPr/>
        </p:nvSpPr>
        <p:spPr>
          <a:xfrm>
            <a:off x="413585" y="5425440"/>
            <a:ext cx="2151698" cy="4114800"/>
          </a:xfrm>
          <a:custGeom>
            <a:avLst/>
            <a:gdLst/>
            <a:ahLst/>
            <a:cxnLst/>
            <a:rect l="l" t="t" r="r" b="b"/>
            <a:pathLst>
              <a:path w="2151698" h="4114800">
                <a:moveTo>
                  <a:pt x="0" y="0"/>
                </a:moveTo>
                <a:lnTo>
                  <a:pt x="2151697" y="0"/>
                </a:lnTo>
                <a:lnTo>
                  <a:pt x="21516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6176BEB-70C1-50AA-9094-AD6D66FF7331}"/>
              </a:ext>
            </a:extLst>
          </p:cNvPr>
          <p:cNvSpPr/>
          <p:nvPr/>
        </p:nvSpPr>
        <p:spPr>
          <a:xfrm>
            <a:off x="0" y="8893869"/>
            <a:ext cx="18288000" cy="1493520"/>
          </a:xfrm>
          <a:custGeom>
            <a:avLst/>
            <a:gdLst/>
            <a:ahLst/>
            <a:cxnLst/>
            <a:rect l="l" t="t" r="r" b="b"/>
            <a:pathLst>
              <a:path w="18288000" h="1493520">
                <a:moveTo>
                  <a:pt x="0" y="0"/>
                </a:moveTo>
                <a:lnTo>
                  <a:pt x="18288000" y="0"/>
                </a:lnTo>
                <a:lnTo>
                  <a:pt x="18288000" y="1493520"/>
                </a:lnTo>
                <a:lnTo>
                  <a:pt x="0" y="1493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FED34FF-AA04-9558-8221-6AF8525006BC}"/>
              </a:ext>
            </a:extLst>
          </p:cNvPr>
          <p:cNvSpPr/>
          <p:nvPr/>
        </p:nvSpPr>
        <p:spPr>
          <a:xfrm>
            <a:off x="2288838" y="1450281"/>
            <a:ext cx="13710325" cy="7386437"/>
          </a:xfrm>
          <a:custGeom>
            <a:avLst/>
            <a:gdLst/>
            <a:ahLst/>
            <a:cxnLst/>
            <a:rect l="l" t="t" r="r" b="b"/>
            <a:pathLst>
              <a:path w="13710325" h="7386437">
                <a:moveTo>
                  <a:pt x="0" y="0"/>
                </a:moveTo>
                <a:lnTo>
                  <a:pt x="13710324" y="0"/>
                </a:lnTo>
                <a:lnTo>
                  <a:pt x="13710324" y="7386438"/>
                </a:lnTo>
                <a:lnTo>
                  <a:pt x="0" y="73864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CE5E2AD-B679-D781-213D-62CAA79D3AC9}"/>
              </a:ext>
            </a:extLst>
          </p:cNvPr>
          <p:cNvSpPr/>
          <p:nvPr/>
        </p:nvSpPr>
        <p:spPr>
          <a:xfrm>
            <a:off x="1028700" y="1820804"/>
            <a:ext cx="1751787" cy="1775460"/>
          </a:xfrm>
          <a:custGeom>
            <a:avLst/>
            <a:gdLst/>
            <a:ahLst/>
            <a:cxnLst/>
            <a:rect l="l" t="t" r="r" b="b"/>
            <a:pathLst>
              <a:path w="1751787" h="1775460">
                <a:moveTo>
                  <a:pt x="0" y="0"/>
                </a:moveTo>
                <a:lnTo>
                  <a:pt x="1751787" y="0"/>
                </a:lnTo>
                <a:lnTo>
                  <a:pt x="1751787" y="1775460"/>
                </a:lnTo>
                <a:lnTo>
                  <a:pt x="0" y="17754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A2ACDCD-A0C4-A98D-34E1-52BFED69AAEB}"/>
              </a:ext>
            </a:extLst>
          </p:cNvPr>
          <p:cNvSpPr/>
          <p:nvPr/>
        </p:nvSpPr>
        <p:spPr>
          <a:xfrm>
            <a:off x="15999162" y="6595110"/>
            <a:ext cx="1751787" cy="1775460"/>
          </a:xfrm>
          <a:custGeom>
            <a:avLst/>
            <a:gdLst/>
            <a:ahLst/>
            <a:cxnLst/>
            <a:rect l="l" t="t" r="r" b="b"/>
            <a:pathLst>
              <a:path w="1751787" h="1775460">
                <a:moveTo>
                  <a:pt x="0" y="0"/>
                </a:moveTo>
                <a:lnTo>
                  <a:pt x="1751787" y="0"/>
                </a:lnTo>
                <a:lnTo>
                  <a:pt x="1751787" y="1775460"/>
                </a:lnTo>
                <a:lnTo>
                  <a:pt x="0" y="17754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A8583BC-A83B-390C-7C90-EE586495EE4E}"/>
              </a:ext>
            </a:extLst>
          </p:cNvPr>
          <p:cNvSpPr/>
          <p:nvPr/>
        </p:nvSpPr>
        <p:spPr>
          <a:xfrm>
            <a:off x="152806" y="2970276"/>
            <a:ext cx="1751787" cy="1775460"/>
          </a:xfrm>
          <a:custGeom>
            <a:avLst/>
            <a:gdLst/>
            <a:ahLst/>
            <a:cxnLst/>
            <a:rect l="l" t="t" r="r" b="b"/>
            <a:pathLst>
              <a:path w="1751787" h="1775460">
                <a:moveTo>
                  <a:pt x="0" y="0"/>
                </a:moveTo>
                <a:lnTo>
                  <a:pt x="1751788" y="0"/>
                </a:lnTo>
                <a:lnTo>
                  <a:pt x="1751788" y="1775460"/>
                </a:lnTo>
                <a:lnTo>
                  <a:pt x="0" y="17754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96CF03-1B10-B16A-9172-26CA28305B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26785" y="3685292"/>
            <a:ext cx="1128514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5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5651281" y="651134"/>
            <a:ext cx="2151697" cy="4114800"/>
          </a:xfrm>
          <a:custGeom>
            <a:avLst/>
            <a:gdLst/>
            <a:ahLst/>
            <a:cxnLst/>
            <a:rect l="l" t="t" r="r" b="b"/>
            <a:pathLst>
              <a:path w="2151697" h="4114800">
                <a:moveTo>
                  <a:pt x="215169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151697" y="0"/>
                </a:lnTo>
                <a:lnTo>
                  <a:pt x="2151697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flipH="1" flipV="1">
            <a:off x="-354331" y="-147261"/>
            <a:ext cx="18996661" cy="1511818"/>
          </a:xfrm>
          <a:custGeom>
            <a:avLst/>
            <a:gdLst/>
            <a:ahLst/>
            <a:cxnLst/>
            <a:rect l="l" t="t" r="r" b="b"/>
            <a:pathLst>
              <a:path w="18996661" h="1511818">
                <a:moveTo>
                  <a:pt x="18996662" y="1511817"/>
                </a:moveTo>
                <a:lnTo>
                  <a:pt x="0" y="1511817"/>
                </a:lnTo>
                <a:lnTo>
                  <a:pt x="0" y="0"/>
                </a:lnTo>
                <a:lnTo>
                  <a:pt x="18996662" y="0"/>
                </a:lnTo>
                <a:lnTo>
                  <a:pt x="18996662" y="151181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413585" y="5425440"/>
            <a:ext cx="2151698" cy="4114800"/>
          </a:xfrm>
          <a:custGeom>
            <a:avLst/>
            <a:gdLst/>
            <a:ahLst/>
            <a:cxnLst/>
            <a:rect l="l" t="t" r="r" b="b"/>
            <a:pathLst>
              <a:path w="2151698" h="4114800">
                <a:moveTo>
                  <a:pt x="0" y="0"/>
                </a:moveTo>
                <a:lnTo>
                  <a:pt x="2151697" y="0"/>
                </a:lnTo>
                <a:lnTo>
                  <a:pt x="21516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0" y="8893869"/>
            <a:ext cx="18288000" cy="1493520"/>
          </a:xfrm>
          <a:custGeom>
            <a:avLst/>
            <a:gdLst/>
            <a:ahLst/>
            <a:cxnLst/>
            <a:rect l="l" t="t" r="r" b="b"/>
            <a:pathLst>
              <a:path w="18288000" h="1493520">
                <a:moveTo>
                  <a:pt x="0" y="0"/>
                </a:moveTo>
                <a:lnTo>
                  <a:pt x="18288000" y="0"/>
                </a:lnTo>
                <a:lnTo>
                  <a:pt x="18288000" y="1493520"/>
                </a:lnTo>
                <a:lnTo>
                  <a:pt x="0" y="1493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2288838" y="1450281"/>
            <a:ext cx="13710325" cy="7386437"/>
          </a:xfrm>
          <a:custGeom>
            <a:avLst/>
            <a:gdLst/>
            <a:ahLst/>
            <a:cxnLst/>
            <a:rect l="l" t="t" r="r" b="b"/>
            <a:pathLst>
              <a:path w="13710325" h="7386437">
                <a:moveTo>
                  <a:pt x="0" y="0"/>
                </a:moveTo>
                <a:lnTo>
                  <a:pt x="13710324" y="0"/>
                </a:lnTo>
                <a:lnTo>
                  <a:pt x="13710324" y="7386438"/>
                </a:lnTo>
                <a:lnTo>
                  <a:pt x="0" y="73864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028700" y="1820804"/>
            <a:ext cx="1751787" cy="1775460"/>
          </a:xfrm>
          <a:custGeom>
            <a:avLst/>
            <a:gdLst/>
            <a:ahLst/>
            <a:cxnLst/>
            <a:rect l="l" t="t" r="r" b="b"/>
            <a:pathLst>
              <a:path w="1751787" h="1775460">
                <a:moveTo>
                  <a:pt x="0" y="0"/>
                </a:moveTo>
                <a:lnTo>
                  <a:pt x="1751787" y="0"/>
                </a:lnTo>
                <a:lnTo>
                  <a:pt x="1751787" y="1775460"/>
                </a:lnTo>
                <a:lnTo>
                  <a:pt x="0" y="17754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15999162" y="6595110"/>
            <a:ext cx="1751787" cy="1775460"/>
          </a:xfrm>
          <a:custGeom>
            <a:avLst/>
            <a:gdLst/>
            <a:ahLst/>
            <a:cxnLst/>
            <a:rect l="l" t="t" r="r" b="b"/>
            <a:pathLst>
              <a:path w="1751787" h="1775460">
                <a:moveTo>
                  <a:pt x="0" y="0"/>
                </a:moveTo>
                <a:lnTo>
                  <a:pt x="1751787" y="0"/>
                </a:lnTo>
                <a:lnTo>
                  <a:pt x="1751787" y="1775460"/>
                </a:lnTo>
                <a:lnTo>
                  <a:pt x="0" y="17754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152806" y="2970276"/>
            <a:ext cx="1751787" cy="1775460"/>
          </a:xfrm>
          <a:custGeom>
            <a:avLst/>
            <a:gdLst/>
            <a:ahLst/>
            <a:cxnLst/>
            <a:rect l="l" t="t" r="r" b="b"/>
            <a:pathLst>
              <a:path w="1751787" h="1775460">
                <a:moveTo>
                  <a:pt x="0" y="0"/>
                </a:moveTo>
                <a:lnTo>
                  <a:pt x="1751788" y="0"/>
                </a:lnTo>
                <a:lnTo>
                  <a:pt x="1751788" y="1775460"/>
                </a:lnTo>
                <a:lnTo>
                  <a:pt x="0" y="17754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5B5ADA-C894-841A-0FBA-01AA4B2141F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52792"/>
          <a:stretch/>
        </p:blipFill>
        <p:spPr>
          <a:xfrm>
            <a:off x="3159968" y="3505916"/>
            <a:ext cx="5799507" cy="3839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2C5F55-6D09-7F5E-6F4A-81A35DF54A7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47208"/>
          <a:stretch/>
        </p:blipFill>
        <p:spPr>
          <a:xfrm>
            <a:off x="9084071" y="4610100"/>
            <a:ext cx="6043961" cy="3577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354331" y="-104775"/>
            <a:ext cx="18996661" cy="1511818"/>
          </a:xfrm>
          <a:custGeom>
            <a:avLst/>
            <a:gdLst/>
            <a:ahLst/>
            <a:cxnLst/>
            <a:rect l="l" t="t" r="r" b="b"/>
            <a:pathLst>
              <a:path w="18996661" h="1511818">
                <a:moveTo>
                  <a:pt x="18996662" y="1511818"/>
                </a:moveTo>
                <a:lnTo>
                  <a:pt x="0" y="1511818"/>
                </a:lnTo>
                <a:lnTo>
                  <a:pt x="0" y="0"/>
                </a:lnTo>
                <a:lnTo>
                  <a:pt x="18996662" y="0"/>
                </a:lnTo>
                <a:lnTo>
                  <a:pt x="18996662" y="151181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15999162" y="768459"/>
            <a:ext cx="1260138" cy="1277167"/>
          </a:xfrm>
          <a:custGeom>
            <a:avLst/>
            <a:gdLst/>
            <a:ahLst/>
            <a:cxnLst/>
            <a:rect l="l" t="t" r="r" b="b"/>
            <a:pathLst>
              <a:path w="1260138" h="1277167">
                <a:moveTo>
                  <a:pt x="0" y="0"/>
                </a:moveTo>
                <a:lnTo>
                  <a:pt x="1260138" y="0"/>
                </a:lnTo>
                <a:lnTo>
                  <a:pt x="1260138" y="1277167"/>
                </a:lnTo>
                <a:lnTo>
                  <a:pt x="0" y="12771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537796" y="1407043"/>
            <a:ext cx="1751787" cy="1775460"/>
          </a:xfrm>
          <a:custGeom>
            <a:avLst/>
            <a:gdLst/>
            <a:ahLst/>
            <a:cxnLst/>
            <a:rect l="l" t="t" r="r" b="b"/>
            <a:pathLst>
              <a:path w="1751787" h="1775460">
                <a:moveTo>
                  <a:pt x="0" y="0"/>
                </a:moveTo>
                <a:lnTo>
                  <a:pt x="1751787" y="0"/>
                </a:lnTo>
                <a:lnTo>
                  <a:pt x="1751787" y="1775460"/>
                </a:lnTo>
                <a:lnTo>
                  <a:pt x="0" y="17754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293800" y="2708534"/>
            <a:ext cx="1172847" cy="1188696"/>
          </a:xfrm>
          <a:custGeom>
            <a:avLst/>
            <a:gdLst/>
            <a:ahLst/>
            <a:cxnLst/>
            <a:rect l="l" t="t" r="r" b="b"/>
            <a:pathLst>
              <a:path w="1172847" h="1188696">
                <a:moveTo>
                  <a:pt x="0" y="0"/>
                </a:moveTo>
                <a:lnTo>
                  <a:pt x="1172847" y="0"/>
                </a:lnTo>
                <a:lnTo>
                  <a:pt x="1172847" y="1188696"/>
                </a:lnTo>
                <a:lnTo>
                  <a:pt x="0" y="11886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0" y="9668981"/>
            <a:ext cx="8753525" cy="714871"/>
          </a:xfrm>
          <a:custGeom>
            <a:avLst/>
            <a:gdLst/>
            <a:ahLst/>
            <a:cxnLst/>
            <a:rect l="l" t="t" r="r" b="b"/>
            <a:pathLst>
              <a:path w="8753525" h="714871">
                <a:moveTo>
                  <a:pt x="0" y="0"/>
                </a:moveTo>
                <a:lnTo>
                  <a:pt x="8753525" y="0"/>
                </a:lnTo>
                <a:lnTo>
                  <a:pt x="8753525" y="714871"/>
                </a:lnTo>
                <a:lnTo>
                  <a:pt x="0" y="7148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 flipH="1">
            <a:off x="15833591" y="5991480"/>
            <a:ext cx="2246199" cy="4295520"/>
          </a:xfrm>
          <a:custGeom>
            <a:avLst/>
            <a:gdLst/>
            <a:ahLst/>
            <a:cxnLst/>
            <a:rect l="l" t="t" r="r" b="b"/>
            <a:pathLst>
              <a:path w="2246199" h="4295520">
                <a:moveTo>
                  <a:pt x="2246199" y="0"/>
                </a:moveTo>
                <a:lnTo>
                  <a:pt x="0" y="0"/>
                </a:lnTo>
                <a:lnTo>
                  <a:pt x="0" y="4295520"/>
                </a:lnTo>
                <a:lnTo>
                  <a:pt x="2246199" y="4295520"/>
                </a:lnTo>
                <a:lnTo>
                  <a:pt x="2246199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8" name="Group 8"/>
          <p:cNvGrpSpPr/>
          <p:nvPr/>
        </p:nvGrpSpPr>
        <p:grpSpPr>
          <a:xfrm>
            <a:off x="2174910" y="3050677"/>
            <a:ext cx="14104460" cy="2928785"/>
            <a:chOff x="0" y="0"/>
            <a:chExt cx="3714755" cy="7713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14755" cy="771367"/>
            </a:xfrm>
            <a:custGeom>
              <a:avLst/>
              <a:gdLst/>
              <a:ahLst/>
              <a:cxnLst/>
              <a:rect l="l" t="t" r="r" b="b"/>
              <a:pathLst>
                <a:path w="3714755" h="771367">
                  <a:moveTo>
                    <a:pt x="27994" y="0"/>
                  </a:moveTo>
                  <a:lnTo>
                    <a:pt x="3686761" y="0"/>
                  </a:lnTo>
                  <a:cubicBezTo>
                    <a:pt x="3694186" y="0"/>
                    <a:pt x="3701306" y="2949"/>
                    <a:pt x="3706556" y="8199"/>
                  </a:cubicBezTo>
                  <a:cubicBezTo>
                    <a:pt x="3711806" y="13449"/>
                    <a:pt x="3714755" y="20569"/>
                    <a:pt x="3714755" y="27994"/>
                  </a:cubicBezTo>
                  <a:lnTo>
                    <a:pt x="3714755" y="743374"/>
                  </a:lnTo>
                  <a:cubicBezTo>
                    <a:pt x="3714755" y="750798"/>
                    <a:pt x="3711806" y="757918"/>
                    <a:pt x="3706556" y="763168"/>
                  </a:cubicBezTo>
                  <a:cubicBezTo>
                    <a:pt x="3701306" y="768418"/>
                    <a:pt x="3694186" y="771367"/>
                    <a:pt x="3686761" y="771367"/>
                  </a:cubicBezTo>
                  <a:lnTo>
                    <a:pt x="27994" y="771367"/>
                  </a:lnTo>
                  <a:cubicBezTo>
                    <a:pt x="20569" y="771367"/>
                    <a:pt x="13449" y="768418"/>
                    <a:pt x="8199" y="763168"/>
                  </a:cubicBezTo>
                  <a:cubicBezTo>
                    <a:pt x="2949" y="757918"/>
                    <a:pt x="0" y="750798"/>
                    <a:pt x="0" y="743374"/>
                  </a:cubicBezTo>
                  <a:lnTo>
                    <a:pt x="0" y="27994"/>
                  </a:lnTo>
                  <a:cubicBezTo>
                    <a:pt x="0" y="20569"/>
                    <a:pt x="2949" y="13449"/>
                    <a:pt x="8199" y="8199"/>
                  </a:cubicBezTo>
                  <a:cubicBezTo>
                    <a:pt x="13449" y="2949"/>
                    <a:pt x="20569" y="0"/>
                    <a:pt x="27994" y="0"/>
                  </a:cubicBezTo>
                  <a:close/>
                </a:path>
              </a:pathLst>
            </a:custGeom>
            <a:solidFill>
              <a:srgbClr val="95AD5C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714755" cy="809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008630" y="2941896"/>
            <a:ext cx="14077334" cy="2928785"/>
            <a:chOff x="0" y="0"/>
            <a:chExt cx="3707610" cy="77136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07611" cy="771367"/>
            </a:xfrm>
            <a:custGeom>
              <a:avLst/>
              <a:gdLst/>
              <a:ahLst/>
              <a:cxnLst/>
              <a:rect l="l" t="t" r="r" b="b"/>
              <a:pathLst>
                <a:path w="3707611" h="771367">
                  <a:moveTo>
                    <a:pt x="28048" y="0"/>
                  </a:moveTo>
                  <a:lnTo>
                    <a:pt x="3679563" y="0"/>
                  </a:lnTo>
                  <a:cubicBezTo>
                    <a:pt x="3695053" y="0"/>
                    <a:pt x="3707611" y="12557"/>
                    <a:pt x="3707611" y="28048"/>
                  </a:cubicBezTo>
                  <a:lnTo>
                    <a:pt x="3707611" y="743320"/>
                  </a:lnTo>
                  <a:cubicBezTo>
                    <a:pt x="3707611" y="758810"/>
                    <a:pt x="3695053" y="771367"/>
                    <a:pt x="3679563" y="771367"/>
                  </a:cubicBezTo>
                  <a:lnTo>
                    <a:pt x="28048" y="771367"/>
                  </a:lnTo>
                  <a:cubicBezTo>
                    <a:pt x="12557" y="771367"/>
                    <a:pt x="0" y="758810"/>
                    <a:pt x="0" y="743320"/>
                  </a:cubicBezTo>
                  <a:lnTo>
                    <a:pt x="0" y="28048"/>
                  </a:lnTo>
                  <a:cubicBezTo>
                    <a:pt x="0" y="12557"/>
                    <a:pt x="12557" y="0"/>
                    <a:pt x="2804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707610" cy="809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126647" y="2989690"/>
            <a:ext cx="13860348" cy="2833198"/>
            <a:chOff x="0" y="0"/>
            <a:chExt cx="3650462" cy="74619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50462" cy="746192"/>
            </a:xfrm>
            <a:custGeom>
              <a:avLst/>
              <a:gdLst/>
              <a:ahLst/>
              <a:cxnLst/>
              <a:rect l="l" t="t" r="r" b="b"/>
              <a:pathLst>
                <a:path w="3650462" h="746192">
                  <a:moveTo>
                    <a:pt x="22901" y="0"/>
                  </a:moveTo>
                  <a:lnTo>
                    <a:pt x="3627561" y="0"/>
                  </a:lnTo>
                  <a:cubicBezTo>
                    <a:pt x="3633635" y="0"/>
                    <a:pt x="3639460" y="2413"/>
                    <a:pt x="3643754" y="6708"/>
                  </a:cubicBezTo>
                  <a:cubicBezTo>
                    <a:pt x="3648049" y="11002"/>
                    <a:pt x="3650462" y="16827"/>
                    <a:pt x="3650462" y="22901"/>
                  </a:cubicBezTo>
                  <a:lnTo>
                    <a:pt x="3650462" y="723291"/>
                  </a:lnTo>
                  <a:cubicBezTo>
                    <a:pt x="3650462" y="729365"/>
                    <a:pt x="3648049" y="735190"/>
                    <a:pt x="3643754" y="739484"/>
                  </a:cubicBezTo>
                  <a:cubicBezTo>
                    <a:pt x="3639460" y="743779"/>
                    <a:pt x="3633635" y="746192"/>
                    <a:pt x="3627561" y="746192"/>
                  </a:cubicBezTo>
                  <a:lnTo>
                    <a:pt x="22901" y="746192"/>
                  </a:lnTo>
                  <a:cubicBezTo>
                    <a:pt x="16827" y="746192"/>
                    <a:pt x="11002" y="743779"/>
                    <a:pt x="6708" y="739484"/>
                  </a:cubicBezTo>
                  <a:cubicBezTo>
                    <a:pt x="2413" y="735190"/>
                    <a:pt x="0" y="729365"/>
                    <a:pt x="0" y="723291"/>
                  </a:cubicBezTo>
                  <a:lnTo>
                    <a:pt x="0" y="22901"/>
                  </a:lnTo>
                  <a:cubicBezTo>
                    <a:pt x="0" y="16827"/>
                    <a:pt x="2413" y="11002"/>
                    <a:pt x="6708" y="6708"/>
                  </a:cubicBezTo>
                  <a:cubicBezTo>
                    <a:pt x="11002" y="2413"/>
                    <a:pt x="16827" y="0"/>
                    <a:pt x="22901" y="0"/>
                  </a:cubicBezTo>
                  <a:close/>
                </a:path>
              </a:pathLst>
            </a:custGeom>
            <a:solidFill>
              <a:srgbClr val="FFFFFF"/>
            </a:solidFill>
            <a:ln w="171450" cap="rnd">
              <a:solidFill>
                <a:srgbClr val="95AD5C"/>
              </a:solidFill>
              <a:prstDash val="solid"/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3650462" cy="7842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279047" y="3076721"/>
            <a:ext cx="13554543" cy="2654175"/>
            <a:chOff x="0" y="0"/>
            <a:chExt cx="3569921" cy="69904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569921" cy="699042"/>
            </a:xfrm>
            <a:custGeom>
              <a:avLst/>
              <a:gdLst/>
              <a:ahLst/>
              <a:cxnLst/>
              <a:rect l="l" t="t" r="r" b="b"/>
              <a:pathLst>
                <a:path w="3569921" h="699042">
                  <a:moveTo>
                    <a:pt x="23418" y="0"/>
                  </a:moveTo>
                  <a:lnTo>
                    <a:pt x="3546503" y="0"/>
                  </a:lnTo>
                  <a:cubicBezTo>
                    <a:pt x="3559436" y="0"/>
                    <a:pt x="3569921" y="10485"/>
                    <a:pt x="3569921" y="23418"/>
                  </a:cubicBezTo>
                  <a:lnTo>
                    <a:pt x="3569921" y="675624"/>
                  </a:lnTo>
                  <a:cubicBezTo>
                    <a:pt x="3569921" y="688557"/>
                    <a:pt x="3559436" y="699042"/>
                    <a:pt x="3546503" y="699042"/>
                  </a:cubicBezTo>
                  <a:lnTo>
                    <a:pt x="23418" y="699042"/>
                  </a:lnTo>
                  <a:cubicBezTo>
                    <a:pt x="17207" y="699042"/>
                    <a:pt x="11251" y="696575"/>
                    <a:pt x="6859" y="692183"/>
                  </a:cubicBezTo>
                  <a:cubicBezTo>
                    <a:pt x="2467" y="687791"/>
                    <a:pt x="0" y="681835"/>
                    <a:pt x="0" y="675624"/>
                  </a:cubicBezTo>
                  <a:lnTo>
                    <a:pt x="0" y="23418"/>
                  </a:lnTo>
                  <a:cubicBezTo>
                    <a:pt x="0" y="10485"/>
                    <a:pt x="10485" y="0"/>
                    <a:pt x="23418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95AD5C"/>
              </a:solidFill>
              <a:prstDash val="lgDash"/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3569921" cy="737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C7F89A7-7A11-1B7C-00C7-C08949241422}"/>
              </a:ext>
            </a:extLst>
          </p:cNvPr>
          <p:cNvSpPr txBox="1"/>
          <p:nvPr/>
        </p:nvSpPr>
        <p:spPr>
          <a:xfrm>
            <a:off x="2547023" y="3302882"/>
            <a:ext cx="13732347" cy="2186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6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 các bộ phận cơ bản của điện thoại di động màn hình cảm ứng?</a:t>
            </a:r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474147ED-FBEE-E5BA-2FCF-E4EC1E40999F}"/>
              </a:ext>
            </a:extLst>
          </p:cNvPr>
          <p:cNvSpPr/>
          <p:nvPr/>
        </p:nvSpPr>
        <p:spPr>
          <a:xfrm>
            <a:off x="11969285" y="5411398"/>
            <a:ext cx="6304427" cy="5406521"/>
          </a:xfrm>
          <a:custGeom>
            <a:avLst/>
            <a:gdLst/>
            <a:ahLst/>
            <a:cxnLst/>
            <a:rect l="l" t="t" r="r" b="b"/>
            <a:pathLst>
              <a:path w="3847977" h="3261161">
                <a:moveTo>
                  <a:pt x="0" y="0"/>
                </a:moveTo>
                <a:lnTo>
                  <a:pt x="3847978" y="0"/>
                </a:lnTo>
                <a:lnTo>
                  <a:pt x="3847978" y="3261161"/>
                </a:lnTo>
                <a:lnTo>
                  <a:pt x="0" y="32611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C9C757-6968-D6AA-17A6-89E341087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D58C208-8A5C-205E-DBE6-B4D50C69D97A}"/>
              </a:ext>
            </a:extLst>
          </p:cNvPr>
          <p:cNvSpPr/>
          <p:nvPr/>
        </p:nvSpPr>
        <p:spPr>
          <a:xfrm flipH="1" flipV="1">
            <a:off x="15651281" y="651134"/>
            <a:ext cx="2151697" cy="4114800"/>
          </a:xfrm>
          <a:custGeom>
            <a:avLst/>
            <a:gdLst/>
            <a:ahLst/>
            <a:cxnLst/>
            <a:rect l="l" t="t" r="r" b="b"/>
            <a:pathLst>
              <a:path w="2151697" h="4114800">
                <a:moveTo>
                  <a:pt x="215169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151697" y="0"/>
                </a:lnTo>
                <a:lnTo>
                  <a:pt x="2151697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F9E7E58-E50A-F489-F333-91B786ACF8D6}"/>
              </a:ext>
            </a:extLst>
          </p:cNvPr>
          <p:cNvSpPr/>
          <p:nvPr/>
        </p:nvSpPr>
        <p:spPr>
          <a:xfrm flipH="1" flipV="1">
            <a:off x="-354331" y="-147261"/>
            <a:ext cx="18996661" cy="1511818"/>
          </a:xfrm>
          <a:custGeom>
            <a:avLst/>
            <a:gdLst/>
            <a:ahLst/>
            <a:cxnLst/>
            <a:rect l="l" t="t" r="r" b="b"/>
            <a:pathLst>
              <a:path w="18996661" h="1511818">
                <a:moveTo>
                  <a:pt x="18996662" y="1511817"/>
                </a:moveTo>
                <a:lnTo>
                  <a:pt x="0" y="1511817"/>
                </a:lnTo>
                <a:lnTo>
                  <a:pt x="0" y="0"/>
                </a:lnTo>
                <a:lnTo>
                  <a:pt x="18996662" y="0"/>
                </a:lnTo>
                <a:lnTo>
                  <a:pt x="18996662" y="151181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29B27DA-110D-FFF2-D7CD-EC783F43528B}"/>
              </a:ext>
            </a:extLst>
          </p:cNvPr>
          <p:cNvSpPr/>
          <p:nvPr/>
        </p:nvSpPr>
        <p:spPr>
          <a:xfrm>
            <a:off x="413585" y="5425440"/>
            <a:ext cx="2151698" cy="4114800"/>
          </a:xfrm>
          <a:custGeom>
            <a:avLst/>
            <a:gdLst/>
            <a:ahLst/>
            <a:cxnLst/>
            <a:rect l="l" t="t" r="r" b="b"/>
            <a:pathLst>
              <a:path w="2151698" h="4114800">
                <a:moveTo>
                  <a:pt x="0" y="0"/>
                </a:moveTo>
                <a:lnTo>
                  <a:pt x="2151697" y="0"/>
                </a:lnTo>
                <a:lnTo>
                  <a:pt x="21516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E84CD0E-75F2-7AA7-5C13-6F81F7249A31}"/>
              </a:ext>
            </a:extLst>
          </p:cNvPr>
          <p:cNvSpPr/>
          <p:nvPr/>
        </p:nvSpPr>
        <p:spPr>
          <a:xfrm>
            <a:off x="0" y="8893869"/>
            <a:ext cx="18288000" cy="1493520"/>
          </a:xfrm>
          <a:custGeom>
            <a:avLst/>
            <a:gdLst/>
            <a:ahLst/>
            <a:cxnLst/>
            <a:rect l="l" t="t" r="r" b="b"/>
            <a:pathLst>
              <a:path w="18288000" h="1493520">
                <a:moveTo>
                  <a:pt x="0" y="0"/>
                </a:moveTo>
                <a:lnTo>
                  <a:pt x="18288000" y="0"/>
                </a:lnTo>
                <a:lnTo>
                  <a:pt x="18288000" y="1493520"/>
                </a:lnTo>
                <a:lnTo>
                  <a:pt x="0" y="1493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09E732A-0575-C02F-F049-C1E62541FFC2}"/>
              </a:ext>
            </a:extLst>
          </p:cNvPr>
          <p:cNvSpPr/>
          <p:nvPr/>
        </p:nvSpPr>
        <p:spPr>
          <a:xfrm>
            <a:off x="2288838" y="1450281"/>
            <a:ext cx="13710325" cy="7386437"/>
          </a:xfrm>
          <a:custGeom>
            <a:avLst/>
            <a:gdLst/>
            <a:ahLst/>
            <a:cxnLst/>
            <a:rect l="l" t="t" r="r" b="b"/>
            <a:pathLst>
              <a:path w="13710325" h="7386437">
                <a:moveTo>
                  <a:pt x="0" y="0"/>
                </a:moveTo>
                <a:lnTo>
                  <a:pt x="13710324" y="0"/>
                </a:lnTo>
                <a:lnTo>
                  <a:pt x="13710324" y="7386438"/>
                </a:lnTo>
                <a:lnTo>
                  <a:pt x="0" y="73864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B702ED6-85D8-1FF6-9A28-5CE43CD4CBD4}"/>
              </a:ext>
            </a:extLst>
          </p:cNvPr>
          <p:cNvSpPr/>
          <p:nvPr/>
        </p:nvSpPr>
        <p:spPr>
          <a:xfrm>
            <a:off x="1028700" y="1820804"/>
            <a:ext cx="1751787" cy="1775460"/>
          </a:xfrm>
          <a:custGeom>
            <a:avLst/>
            <a:gdLst/>
            <a:ahLst/>
            <a:cxnLst/>
            <a:rect l="l" t="t" r="r" b="b"/>
            <a:pathLst>
              <a:path w="1751787" h="1775460">
                <a:moveTo>
                  <a:pt x="0" y="0"/>
                </a:moveTo>
                <a:lnTo>
                  <a:pt x="1751787" y="0"/>
                </a:lnTo>
                <a:lnTo>
                  <a:pt x="1751787" y="1775460"/>
                </a:lnTo>
                <a:lnTo>
                  <a:pt x="0" y="17754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4B213C2-2675-7E46-291D-5DA0813B7A0F}"/>
              </a:ext>
            </a:extLst>
          </p:cNvPr>
          <p:cNvSpPr/>
          <p:nvPr/>
        </p:nvSpPr>
        <p:spPr>
          <a:xfrm>
            <a:off x="15999162" y="6595110"/>
            <a:ext cx="1751787" cy="1775460"/>
          </a:xfrm>
          <a:custGeom>
            <a:avLst/>
            <a:gdLst/>
            <a:ahLst/>
            <a:cxnLst/>
            <a:rect l="l" t="t" r="r" b="b"/>
            <a:pathLst>
              <a:path w="1751787" h="1775460">
                <a:moveTo>
                  <a:pt x="0" y="0"/>
                </a:moveTo>
                <a:lnTo>
                  <a:pt x="1751787" y="0"/>
                </a:lnTo>
                <a:lnTo>
                  <a:pt x="1751787" y="1775460"/>
                </a:lnTo>
                <a:lnTo>
                  <a:pt x="0" y="17754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CBB6CB7-01A0-8A16-B877-E5130B6E492B}"/>
              </a:ext>
            </a:extLst>
          </p:cNvPr>
          <p:cNvSpPr/>
          <p:nvPr/>
        </p:nvSpPr>
        <p:spPr>
          <a:xfrm>
            <a:off x="152806" y="2970276"/>
            <a:ext cx="1751787" cy="1775460"/>
          </a:xfrm>
          <a:custGeom>
            <a:avLst/>
            <a:gdLst/>
            <a:ahLst/>
            <a:cxnLst/>
            <a:rect l="l" t="t" r="r" b="b"/>
            <a:pathLst>
              <a:path w="1751787" h="1775460">
                <a:moveTo>
                  <a:pt x="0" y="0"/>
                </a:moveTo>
                <a:lnTo>
                  <a:pt x="1751788" y="0"/>
                </a:lnTo>
                <a:lnTo>
                  <a:pt x="1751788" y="1775460"/>
                </a:lnTo>
                <a:lnTo>
                  <a:pt x="0" y="17754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E12A18-4461-280A-630F-92C57DC95C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7400" y="2324100"/>
            <a:ext cx="6856302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9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F88663-B556-F0C8-DF86-0E690198D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E6C8A97-C14F-7BDB-4034-11BC013BE8B0}"/>
              </a:ext>
            </a:extLst>
          </p:cNvPr>
          <p:cNvSpPr/>
          <p:nvPr/>
        </p:nvSpPr>
        <p:spPr>
          <a:xfrm flipH="1" flipV="1">
            <a:off x="-354331" y="-104775"/>
            <a:ext cx="18996661" cy="1511818"/>
          </a:xfrm>
          <a:custGeom>
            <a:avLst/>
            <a:gdLst/>
            <a:ahLst/>
            <a:cxnLst/>
            <a:rect l="l" t="t" r="r" b="b"/>
            <a:pathLst>
              <a:path w="18996661" h="1511818">
                <a:moveTo>
                  <a:pt x="18996662" y="1511818"/>
                </a:moveTo>
                <a:lnTo>
                  <a:pt x="0" y="1511818"/>
                </a:lnTo>
                <a:lnTo>
                  <a:pt x="0" y="0"/>
                </a:lnTo>
                <a:lnTo>
                  <a:pt x="18996662" y="0"/>
                </a:lnTo>
                <a:lnTo>
                  <a:pt x="18996662" y="151181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32F3D53-0E13-19A3-AEB2-5C649C1B9A83}"/>
              </a:ext>
            </a:extLst>
          </p:cNvPr>
          <p:cNvSpPr/>
          <p:nvPr/>
        </p:nvSpPr>
        <p:spPr>
          <a:xfrm>
            <a:off x="15999162" y="768459"/>
            <a:ext cx="1260138" cy="1277167"/>
          </a:xfrm>
          <a:custGeom>
            <a:avLst/>
            <a:gdLst/>
            <a:ahLst/>
            <a:cxnLst/>
            <a:rect l="l" t="t" r="r" b="b"/>
            <a:pathLst>
              <a:path w="1260138" h="1277167">
                <a:moveTo>
                  <a:pt x="0" y="0"/>
                </a:moveTo>
                <a:lnTo>
                  <a:pt x="1260138" y="0"/>
                </a:lnTo>
                <a:lnTo>
                  <a:pt x="1260138" y="1277167"/>
                </a:lnTo>
                <a:lnTo>
                  <a:pt x="0" y="12771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FD05D2D-8AC8-4A2B-3A78-5BC397BFD7FB}"/>
              </a:ext>
            </a:extLst>
          </p:cNvPr>
          <p:cNvSpPr/>
          <p:nvPr/>
        </p:nvSpPr>
        <p:spPr>
          <a:xfrm>
            <a:off x="537796" y="1407043"/>
            <a:ext cx="1751787" cy="1775460"/>
          </a:xfrm>
          <a:custGeom>
            <a:avLst/>
            <a:gdLst/>
            <a:ahLst/>
            <a:cxnLst/>
            <a:rect l="l" t="t" r="r" b="b"/>
            <a:pathLst>
              <a:path w="1751787" h="1775460">
                <a:moveTo>
                  <a:pt x="0" y="0"/>
                </a:moveTo>
                <a:lnTo>
                  <a:pt x="1751787" y="0"/>
                </a:lnTo>
                <a:lnTo>
                  <a:pt x="1751787" y="1775460"/>
                </a:lnTo>
                <a:lnTo>
                  <a:pt x="0" y="17754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E95AB67-8CC4-B1A9-BF89-3507D99D5D86}"/>
              </a:ext>
            </a:extLst>
          </p:cNvPr>
          <p:cNvSpPr/>
          <p:nvPr/>
        </p:nvSpPr>
        <p:spPr>
          <a:xfrm>
            <a:off x="293800" y="2708534"/>
            <a:ext cx="1172847" cy="1188696"/>
          </a:xfrm>
          <a:custGeom>
            <a:avLst/>
            <a:gdLst/>
            <a:ahLst/>
            <a:cxnLst/>
            <a:rect l="l" t="t" r="r" b="b"/>
            <a:pathLst>
              <a:path w="1172847" h="1188696">
                <a:moveTo>
                  <a:pt x="0" y="0"/>
                </a:moveTo>
                <a:lnTo>
                  <a:pt x="1172847" y="0"/>
                </a:lnTo>
                <a:lnTo>
                  <a:pt x="1172847" y="1188696"/>
                </a:lnTo>
                <a:lnTo>
                  <a:pt x="0" y="11886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31ABE01-3633-AF7B-682B-73EDDFC447BD}"/>
              </a:ext>
            </a:extLst>
          </p:cNvPr>
          <p:cNvSpPr/>
          <p:nvPr/>
        </p:nvSpPr>
        <p:spPr>
          <a:xfrm>
            <a:off x="0" y="9668981"/>
            <a:ext cx="8753525" cy="714871"/>
          </a:xfrm>
          <a:custGeom>
            <a:avLst/>
            <a:gdLst/>
            <a:ahLst/>
            <a:cxnLst/>
            <a:rect l="l" t="t" r="r" b="b"/>
            <a:pathLst>
              <a:path w="8753525" h="714871">
                <a:moveTo>
                  <a:pt x="0" y="0"/>
                </a:moveTo>
                <a:lnTo>
                  <a:pt x="8753525" y="0"/>
                </a:lnTo>
                <a:lnTo>
                  <a:pt x="8753525" y="714871"/>
                </a:lnTo>
                <a:lnTo>
                  <a:pt x="0" y="7148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14AE923-BAE5-1F02-9286-12BD8382CBEF}"/>
              </a:ext>
            </a:extLst>
          </p:cNvPr>
          <p:cNvSpPr/>
          <p:nvPr/>
        </p:nvSpPr>
        <p:spPr>
          <a:xfrm flipH="1">
            <a:off x="15833591" y="5991480"/>
            <a:ext cx="2246199" cy="4295520"/>
          </a:xfrm>
          <a:custGeom>
            <a:avLst/>
            <a:gdLst/>
            <a:ahLst/>
            <a:cxnLst/>
            <a:rect l="l" t="t" r="r" b="b"/>
            <a:pathLst>
              <a:path w="2246199" h="4295520">
                <a:moveTo>
                  <a:pt x="2246199" y="0"/>
                </a:moveTo>
                <a:lnTo>
                  <a:pt x="0" y="0"/>
                </a:lnTo>
                <a:lnTo>
                  <a:pt x="0" y="4295520"/>
                </a:lnTo>
                <a:lnTo>
                  <a:pt x="2246199" y="4295520"/>
                </a:lnTo>
                <a:lnTo>
                  <a:pt x="2246199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CAA3068D-96D8-842C-B9CE-23D4772BED2E}"/>
              </a:ext>
            </a:extLst>
          </p:cNvPr>
          <p:cNvGrpSpPr/>
          <p:nvPr/>
        </p:nvGrpSpPr>
        <p:grpSpPr>
          <a:xfrm>
            <a:off x="2174910" y="3050677"/>
            <a:ext cx="14104460" cy="2928785"/>
            <a:chOff x="0" y="0"/>
            <a:chExt cx="3714755" cy="771367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DEAF721-2FC6-2928-D8C3-9946F99EF59F}"/>
                </a:ext>
              </a:extLst>
            </p:cNvPr>
            <p:cNvSpPr/>
            <p:nvPr/>
          </p:nvSpPr>
          <p:spPr>
            <a:xfrm>
              <a:off x="0" y="0"/>
              <a:ext cx="3714755" cy="771367"/>
            </a:xfrm>
            <a:custGeom>
              <a:avLst/>
              <a:gdLst/>
              <a:ahLst/>
              <a:cxnLst/>
              <a:rect l="l" t="t" r="r" b="b"/>
              <a:pathLst>
                <a:path w="3714755" h="771367">
                  <a:moveTo>
                    <a:pt x="27994" y="0"/>
                  </a:moveTo>
                  <a:lnTo>
                    <a:pt x="3686761" y="0"/>
                  </a:lnTo>
                  <a:cubicBezTo>
                    <a:pt x="3694186" y="0"/>
                    <a:pt x="3701306" y="2949"/>
                    <a:pt x="3706556" y="8199"/>
                  </a:cubicBezTo>
                  <a:cubicBezTo>
                    <a:pt x="3711806" y="13449"/>
                    <a:pt x="3714755" y="20569"/>
                    <a:pt x="3714755" y="27994"/>
                  </a:cubicBezTo>
                  <a:lnTo>
                    <a:pt x="3714755" y="743374"/>
                  </a:lnTo>
                  <a:cubicBezTo>
                    <a:pt x="3714755" y="750798"/>
                    <a:pt x="3711806" y="757918"/>
                    <a:pt x="3706556" y="763168"/>
                  </a:cubicBezTo>
                  <a:cubicBezTo>
                    <a:pt x="3701306" y="768418"/>
                    <a:pt x="3694186" y="771367"/>
                    <a:pt x="3686761" y="771367"/>
                  </a:cubicBezTo>
                  <a:lnTo>
                    <a:pt x="27994" y="771367"/>
                  </a:lnTo>
                  <a:cubicBezTo>
                    <a:pt x="20569" y="771367"/>
                    <a:pt x="13449" y="768418"/>
                    <a:pt x="8199" y="763168"/>
                  </a:cubicBezTo>
                  <a:cubicBezTo>
                    <a:pt x="2949" y="757918"/>
                    <a:pt x="0" y="750798"/>
                    <a:pt x="0" y="743374"/>
                  </a:cubicBezTo>
                  <a:lnTo>
                    <a:pt x="0" y="27994"/>
                  </a:lnTo>
                  <a:cubicBezTo>
                    <a:pt x="0" y="20569"/>
                    <a:pt x="2949" y="13449"/>
                    <a:pt x="8199" y="8199"/>
                  </a:cubicBezTo>
                  <a:cubicBezTo>
                    <a:pt x="13449" y="2949"/>
                    <a:pt x="20569" y="0"/>
                    <a:pt x="27994" y="0"/>
                  </a:cubicBezTo>
                  <a:close/>
                </a:path>
              </a:pathLst>
            </a:custGeom>
            <a:solidFill>
              <a:srgbClr val="95AD5C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5BD92671-FF22-AFB6-67C3-FDD91A63E97B}"/>
                </a:ext>
              </a:extLst>
            </p:cNvPr>
            <p:cNvSpPr txBox="1"/>
            <p:nvPr/>
          </p:nvSpPr>
          <p:spPr>
            <a:xfrm>
              <a:off x="0" y="-38100"/>
              <a:ext cx="3714755" cy="809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0B8EA9DF-B039-6E5D-EC2C-E5D55E0322E5}"/>
              </a:ext>
            </a:extLst>
          </p:cNvPr>
          <p:cNvGrpSpPr/>
          <p:nvPr/>
        </p:nvGrpSpPr>
        <p:grpSpPr>
          <a:xfrm>
            <a:off x="2008630" y="2941896"/>
            <a:ext cx="14077334" cy="2928785"/>
            <a:chOff x="0" y="0"/>
            <a:chExt cx="3707610" cy="771367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563D70D-6347-9490-A6EB-8FDAC757DAEB}"/>
                </a:ext>
              </a:extLst>
            </p:cNvPr>
            <p:cNvSpPr/>
            <p:nvPr/>
          </p:nvSpPr>
          <p:spPr>
            <a:xfrm>
              <a:off x="0" y="0"/>
              <a:ext cx="3707611" cy="771367"/>
            </a:xfrm>
            <a:custGeom>
              <a:avLst/>
              <a:gdLst/>
              <a:ahLst/>
              <a:cxnLst/>
              <a:rect l="l" t="t" r="r" b="b"/>
              <a:pathLst>
                <a:path w="3707611" h="771367">
                  <a:moveTo>
                    <a:pt x="28048" y="0"/>
                  </a:moveTo>
                  <a:lnTo>
                    <a:pt x="3679563" y="0"/>
                  </a:lnTo>
                  <a:cubicBezTo>
                    <a:pt x="3695053" y="0"/>
                    <a:pt x="3707611" y="12557"/>
                    <a:pt x="3707611" y="28048"/>
                  </a:cubicBezTo>
                  <a:lnTo>
                    <a:pt x="3707611" y="743320"/>
                  </a:lnTo>
                  <a:cubicBezTo>
                    <a:pt x="3707611" y="758810"/>
                    <a:pt x="3695053" y="771367"/>
                    <a:pt x="3679563" y="771367"/>
                  </a:cubicBezTo>
                  <a:lnTo>
                    <a:pt x="28048" y="771367"/>
                  </a:lnTo>
                  <a:cubicBezTo>
                    <a:pt x="12557" y="771367"/>
                    <a:pt x="0" y="758810"/>
                    <a:pt x="0" y="743320"/>
                  </a:cubicBezTo>
                  <a:lnTo>
                    <a:pt x="0" y="28048"/>
                  </a:lnTo>
                  <a:cubicBezTo>
                    <a:pt x="0" y="12557"/>
                    <a:pt x="12557" y="0"/>
                    <a:pt x="2804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6C66A876-04D0-AB53-E94C-1D1AEA19CF2C}"/>
                </a:ext>
              </a:extLst>
            </p:cNvPr>
            <p:cNvSpPr txBox="1"/>
            <p:nvPr/>
          </p:nvSpPr>
          <p:spPr>
            <a:xfrm>
              <a:off x="0" y="-38100"/>
              <a:ext cx="3707610" cy="809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E5D107D9-7377-34A4-FC40-3621FB88EE90}"/>
              </a:ext>
            </a:extLst>
          </p:cNvPr>
          <p:cNvGrpSpPr/>
          <p:nvPr/>
        </p:nvGrpSpPr>
        <p:grpSpPr>
          <a:xfrm>
            <a:off x="2126647" y="2989690"/>
            <a:ext cx="13860348" cy="2833198"/>
            <a:chOff x="0" y="0"/>
            <a:chExt cx="3650462" cy="746192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DD02F61-A0D3-5146-FB89-3DF60343D621}"/>
                </a:ext>
              </a:extLst>
            </p:cNvPr>
            <p:cNvSpPr/>
            <p:nvPr/>
          </p:nvSpPr>
          <p:spPr>
            <a:xfrm>
              <a:off x="0" y="0"/>
              <a:ext cx="3650462" cy="746192"/>
            </a:xfrm>
            <a:custGeom>
              <a:avLst/>
              <a:gdLst/>
              <a:ahLst/>
              <a:cxnLst/>
              <a:rect l="l" t="t" r="r" b="b"/>
              <a:pathLst>
                <a:path w="3650462" h="746192">
                  <a:moveTo>
                    <a:pt x="22901" y="0"/>
                  </a:moveTo>
                  <a:lnTo>
                    <a:pt x="3627561" y="0"/>
                  </a:lnTo>
                  <a:cubicBezTo>
                    <a:pt x="3633635" y="0"/>
                    <a:pt x="3639460" y="2413"/>
                    <a:pt x="3643754" y="6708"/>
                  </a:cubicBezTo>
                  <a:cubicBezTo>
                    <a:pt x="3648049" y="11002"/>
                    <a:pt x="3650462" y="16827"/>
                    <a:pt x="3650462" y="22901"/>
                  </a:cubicBezTo>
                  <a:lnTo>
                    <a:pt x="3650462" y="723291"/>
                  </a:lnTo>
                  <a:cubicBezTo>
                    <a:pt x="3650462" y="729365"/>
                    <a:pt x="3648049" y="735190"/>
                    <a:pt x="3643754" y="739484"/>
                  </a:cubicBezTo>
                  <a:cubicBezTo>
                    <a:pt x="3639460" y="743779"/>
                    <a:pt x="3633635" y="746192"/>
                    <a:pt x="3627561" y="746192"/>
                  </a:cubicBezTo>
                  <a:lnTo>
                    <a:pt x="22901" y="746192"/>
                  </a:lnTo>
                  <a:cubicBezTo>
                    <a:pt x="16827" y="746192"/>
                    <a:pt x="11002" y="743779"/>
                    <a:pt x="6708" y="739484"/>
                  </a:cubicBezTo>
                  <a:cubicBezTo>
                    <a:pt x="2413" y="735190"/>
                    <a:pt x="0" y="729365"/>
                    <a:pt x="0" y="723291"/>
                  </a:cubicBezTo>
                  <a:lnTo>
                    <a:pt x="0" y="22901"/>
                  </a:lnTo>
                  <a:cubicBezTo>
                    <a:pt x="0" y="16827"/>
                    <a:pt x="2413" y="11002"/>
                    <a:pt x="6708" y="6708"/>
                  </a:cubicBezTo>
                  <a:cubicBezTo>
                    <a:pt x="11002" y="2413"/>
                    <a:pt x="16827" y="0"/>
                    <a:pt x="22901" y="0"/>
                  </a:cubicBezTo>
                  <a:close/>
                </a:path>
              </a:pathLst>
            </a:custGeom>
            <a:solidFill>
              <a:srgbClr val="FFFFFF"/>
            </a:solidFill>
            <a:ln w="171450" cap="rnd">
              <a:solidFill>
                <a:srgbClr val="95AD5C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70EBD84B-FF75-74E3-1DC8-4266A80B1272}"/>
                </a:ext>
              </a:extLst>
            </p:cNvPr>
            <p:cNvSpPr txBox="1"/>
            <p:nvPr/>
          </p:nvSpPr>
          <p:spPr>
            <a:xfrm>
              <a:off x="0" y="-38100"/>
              <a:ext cx="3650462" cy="7842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54C43564-84AD-FAE7-FCD8-1DF8D90F0631}"/>
              </a:ext>
            </a:extLst>
          </p:cNvPr>
          <p:cNvGrpSpPr/>
          <p:nvPr/>
        </p:nvGrpSpPr>
        <p:grpSpPr>
          <a:xfrm>
            <a:off x="2279047" y="3076721"/>
            <a:ext cx="13554543" cy="2654175"/>
            <a:chOff x="0" y="0"/>
            <a:chExt cx="3569921" cy="699042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294BAE6-E5E7-BFF8-E351-B0825EBB5B9F}"/>
                </a:ext>
              </a:extLst>
            </p:cNvPr>
            <p:cNvSpPr/>
            <p:nvPr/>
          </p:nvSpPr>
          <p:spPr>
            <a:xfrm>
              <a:off x="0" y="0"/>
              <a:ext cx="3569921" cy="699042"/>
            </a:xfrm>
            <a:custGeom>
              <a:avLst/>
              <a:gdLst/>
              <a:ahLst/>
              <a:cxnLst/>
              <a:rect l="l" t="t" r="r" b="b"/>
              <a:pathLst>
                <a:path w="3569921" h="699042">
                  <a:moveTo>
                    <a:pt x="23418" y="0"/>
                  </a:moveTo>
                  <a:lnTo>
                    <a:pt x="3546503" y="0"/>
                  </a:lnTo>
                  <a:cubicBezTo>
                    <a:pt x="3559436" y="0"/>
                    <a:pt x="3569921" y="10485"/>
                    <a:pt x="3569921" y="23418"/>
                  </a:cubicBezTo>
                  <a:lnTo>
                    <a:pt x="3569921" y="675624"/>
                  </a:lnTo>
                  <a:cubicBezTo>
                    <a:pt x="3569921" y="688557"/>
                    <a:pt x="3559436" y="699042"/>
                    <a:pt x="3546503" y="699042"/>
                  </a:cubicBezTo>
                  <a:lnTo>
                    <a:pt x="23418" y="699042"/>
                  </a:lnTo>
                  <a:cubicBezTo>
                    <a:pt x="17207" y="699042"/>
                    <a:pt x="11251" y="696575"/>
                    <a:pt x="6859" y="692183"/>
                  </a:cubicBezTo>
                  <a:cubicBezTo>
                    <a:pt x="2467" y="687791"/>
                    <a:pt x="0" y="681835"/>
                    <a:pt x="0" y="675624"/>
                  </a:cubicBezTo>
                  <a:lnTo>
                    <a:pt x="0" y="23418"/>
                  </a:lnTo>
                  <a:cubicBezTo>
                    <a:pt x="0" y="10485"/>
                    <a:pt x="10485" y="0"/>
                    <a:pt x="23418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95AD5C"/>
              </a:solidFill>
              <a:prstDash val="lg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0EDFD6FE-2BB6-813D-FD3A-05A59F08EFA4}"/>
                </a:ext>
              </a:extLst>
            </p:cNvPr>
            <p:cNvSpPr txBox="1"/>
            <p:nvPr/>
          </p:nvSpPr>
          <p:spPr>
            <a:xfrm>
              <a:off x="0" y="-38100"/>
              <a:ext cx="3569921" cy="737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2714BA9-40C1-EFEF-6FC5-9B3E63ED1BF8}"/>
              </a:ext>
            </a:extLst>
          </p:cNvPr>
          <p:cNvSpPr txBox="1"/>
          <p:nvPr/>
        </p:nvSpPr>
        <p:spPr>
          <a:xfrm>
            <a:off x="2547023" y="3302882"/>
            <a:ext cx="13732347" cy="2377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 số biểu tượng cơ bản trên điện thoại </a:t>
            </a:r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12DF5F6E-580A-1C2B-A3B7-9B380040FCA4}"/>
              </a:ext>
            </a:extLst>
          </p:cNvPr>
          <p:cNvSpPr/>
          <p:nvPr/>
        </p:nvSpPr>
        <p:spPr>
          <a:xfrm>
            <a:off x="11969285" y="5411398"/>
            <a:ext cx="6304427" cy="5406521"/>
          </a:xfrm>
          <a:custGeom>
            <a:avLst/>
            <a:gdLst/>
            <a:ahLst/>
            <a:cxnLst/>
            <a:rect l="l" t="t" r="r" b="b"/>
            <a:pathLst>
              <a:path w="3847977" h="3261161">
                <a:moveTo>
                  <a:pt x="0" y="0"/>
                </a:moveTo>
                <a:lnTo>
                  <a:pt x="3847978" y="0"/>
                </a:lnTo>
                <a:lnTo>
                  <a:pt x="3847978" y="3261161"/>
                </a:lnTo>
                <a:lnTo>
                  <a:pt x="0" y="32611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46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888" b="-38888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805160">
            <a:off x="1238229" y="859230"/>
            <a:ext cx="2558405" cy="2096826"/>
          </a:xfrm>
          <a:custGeom>
            <a:avLst/>
            <a:gdLst/>
            <a:ahLst/>
            <a:cxnLst/>
            <a:rect l="l" t="t" r="r" b="b"/>
            <a:pathLst>
              <a:path w="2558405" h="2096826">
                <a:moveTo>
                  <a:pt x="0" y="0"/>
                </a:moveTo>
                <a:lnTo>
                  <a:pt x="2558405" y="0"/>
                </a:lnTo>
                <a:lnTo>
                  <a:pt x="2558405" y="2096826"/>
                </a:lnTo>
                <a:lnTo>
                  <a:pt x="0" y="20968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318023" flipH="1">
            <a:off x="15725180" y="4948283"/>
            <a:ext cx="2235875" cy="1832486"/>
          </a:xfrm>
          <a:custGeom>
            <a:avLst/>
            <a:gdLst/>
            <a:ahLst/>
            <a:cxnLst/>
            <a:rect l="l" t="t" r="r" b="b"/>
            <a:pathLst>
              <a:path w="2235875" h="1832486">
                <a:moveTo>
                  <a:pt x="2235875" y="0"/>
                </a:moveTo>
                <a:lnTo>
                  <a:pt x="0" y="0"/>
                </a:lnTo>
                <a:lnTo>
                  <a:pt x="0" y="1832486"/>
                </a:lnTo>
                <a:lnTo>
                  <a:pt x="2235875" y="1832486"/>
                </a:lnTo>
                <a:lnTo>
                  <a:pt x="223587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-517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4652166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9356034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140599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00EC56B-18DA-4925-4258-850C837AB3DD}"/>
              </a:ext>
            </a:extLst>
          </p:cNvPr>
          <p:cNvSpPr/>
          <p:nvPr/>
        </p:nvSpPr>
        <p:spPr>
          <a:xfrm>
            <a:off x="685800" y="723899"/>
            <a:ext cx="16992600" cy="2633323"/>
          </a:xfrm>
          <a:prstGeom prst="roundRect">
            <a:avLst/>
          </a:prstGeom>
          <a:ln w="57150">
            <a:solidFill>
              <a:srgbClr val="4FA853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 thông tin ở các thẻ dưới đây, hãy nêu ý nghĩa các biểu tượng hiển thị trê</a:t>
            </a:r>
            <a:r>
              <a:rPr lang="vi-VN" sz="4800" b="1" i="0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 màn hình điện thoại có trong hình cho phù hợp.</a:t>
            </a:r>
            <a:endParaRPr lang="vi-VN" sz="48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 descr="A screen shot of a computer&#10;&#10;Description automatically generated">
            <a:extLst>
              <a:ext uri="{FF2B5EF4-FFF2-40B4-BE49-F238E27FC236}">
                <a16:creationId xmlns:a16="http://schemas.microsoft.com/office/drawing/2014/main" id="{C5A5103C-707D-7319-03A1-8CBAF5B7D1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2" t="24074" r="9673" b="1852"/>
          <a:stretch/>
        </p:blipFill>
        <p:spPr>
          <a:xfrm>
            <a:off x="685800" y="3506631"/>
            <a:ext cx="9448800" cy="66540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CD56C2-A708-49EA-F1E0-3150F10FA3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57231" y="6229002"/>
            <a:ext cx="4368832" cy="4026722"/>
          </a:xfrm>
          <a:prstGeom prst="rect">
            <a:avLst/>
          </a:prstGeom>
        </p:spPr>
      </p:pic>
      <p:pic>
        <p:nvPicPr>
          <p:cNvPr id="13" name="1 Minute timer (Đồng hồ đếm ngược 1 phút)">
            <a:hlinkClick r:id="" action="ppaction://media"/>
            <a:extLst>
              <a:ext uri="{FF2B5EF4-FFF2-40B4-BE49-F238E27FC236}">
                <a16:creationId xmlns:a16="http://schemas.microsoft.com/office/drawing/2014/main" id="{F601443E-4874-6E11-F337-47DB8F195F6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249400" y="4223603"/>
            <a:ext cx="3565153" cy="2005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57576">
                <p:cTn id="30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805160">
            <a:off x="1238229" y="859230"/>
            <a:ext cx="2558405" cy="2096826"/>
          </a:xfrm>
          <a:custGeom>
            <a:avLst/>
            <a:gdLst/>
            <a:ahLst/>
            <a:cxnLst/>
            <a:rect l="l" t="t" r="r" b="b"/>
            <a:pathLst>
              <a:path w="2558405" h="2096826">
                <a:moveTo>
                  <a:pt x="0" y="0"/>
                </a:moveTo>
                <a:lnTo>
                  <a:pt x="2558405" y="0"/>
                </a:lnTo>
                <a:lnTo>
                  <a:pt x="2558405" y="2096826"/>
                </a:lnTo>
                <a:lnTo>
                  <a:pt x="0" y="2096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318023" flipH="1">
            <a:off x="15725180" y="4948283"/>
            <a:ext cx="2235875" cy="1832486"/>
          </a:xfrm>
          <a:custGeom>
            <a:avLst/>
            <a:gdLst/>
            <a:ahLst/>
            <a:cxnLst/>
            <a:rect l="l" t="t" r="r" b="b"/>
            <a:pathLst>
              <a:path w="2235875" h="1832486">
                <a:moveTo>
                  <a:pt x="2235875" y="0"/>
                </a:moveTo>
                <a:lnTo>
                  <a:pt x="0" y="0"/>
                </a:lnTo>
                <a:lnTo>
                  <a:pt x="0" y="1832486"/>
                </a:lnTo>
                <a:lnTo>
                  <a:pt x="2235875" y="1832486"/>
                </a:lnTo>
                <a:lnTo>
                  <a:pt x="223587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-517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4652166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9356034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140599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C8FB1EF-0914-151B-A1C0-1AE06A843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886900"/>
              </p:ext>
            </p:extLst>
          </p:nvPr>
        </p:nvGraphicFramePr>
        <p:xfrm>
          <a:off x="1029842" y="1028700"/>
          <a:ext cx="16228316" cy="8501913"/>
        </p:xfrm>
        <a:graphic>
          <a:graphicData uri="http://schemas.openxmlformats.org/drawingml/2006/table">
            <a:tbl>
              <a:tblPr/>
              <a:tblGrid>
                <a:gridCol w="4532758">
                  <a:extLst>
                    <a:ext uri="{9D8B030D-6E8A-4147-A177-3AD203B41FA5}">
                      <a16:colId xmlns:a16="http://schemas.microsoft.com/office/drawing/2014/main" val="224823495"/>
                    </a:ext>
                  </a:extLst>
                </a:gridCol>
                <a:gridCol w="11695558">
                  <a:extLst>
                    <a:ext uri="{9D8B030D-6E8A-4147-A177-3AD203B41FA5}">
                      <a16:colId xmlns:a16="http://schemas.microsoft.com/office/drawing/2014/main" val="570751910"/>
                    </a:ext>
                  </a:extLst>
                </a:gridCol>
              </a:tblGrid>
              <a:tr h="69023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Biểu tượng</a:t>
                      </a:r>
                      <a:endParaRPr lang="vi-VN" sz="4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Ý nghĩa</a:t>
                      </a:r>
                      <a:endParaRPr lang="vi-VN" sz="4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489733"/>
                  </a:ext>
                </a:extLst>
              </a:tr>
              <a:tr h="69023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I. Pin yếu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254399"/>
                  </a:ext>
                </a:extLst>
              </a:tr>
              <a:tr h="69023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vi-VN" sz="4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A. Khóa màn hình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372837"/>
                  </a:ext>
                </a:extLst>
              </a:tr>
              <a:tr h="1289651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G. Tắt âm thanh của điện thoại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402498"/>
                  </a:ext>
                </a:extLst>
              </a:tr>
              <a:tr h="69023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E. Có tin nhắn mới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54140"/>
                  </a:ext>
                </a:extLst>
              </a:tr>
              <a:tr h="1289651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D. Thực hiện hoặc nhận cuộc gọi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141142"/>
                  </a:ext>
                </a:extLst>
              </a:tr>
              <a:tr h="1289651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C. Kết thúc hoặc từ chối cuộc gọi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300571"/>
                  </a:ext>
                </a:extLst>
              </a:tr>
              <a:tr h="69023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B. Đồng hồ báo thức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192041"/>
                  </a:ext>
                </a:extLst>
              </a:tr>
              <a:tr h="69023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</a:pPr>
                      <a:r>
                        <a:rPr lang="vi-VN" sz="4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H. Đang sạc pin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057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24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EB0B6-863C-DB5E-8271-AD233AC54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D39205E-999A-48E2-C624-48EFF074344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09B6E5A-A705-B52F-826F-5B6AEAC8D628}"/>
              </a:ext>
            </a:extLst>
          </p:cNvPr>
          <p:cNvSpPr/>
          <p:nvPr/>
        </p:nvSpPr>
        <p:spPr>
          <a:xfrm rot="805160">
            <a:off x="1238229" y="859230"/>
            <a:ext cx="2558405" cy="2096826"/>
          </a:xfrm>
          <a:custGeom>
            <a:avLst/>
            <a:gdLst/>
            <a:ahLst/>
            <a:cxnLst/>
            <a:rect l="l" t="t" r="r" b="b"/>
            <a:pathLst>
              <a:path w="2558405" h="2096826">
                <a:moveTo>
                  <a:pt x="0" y="0"/>
                </a:moveTo>
                <a:lnTo>
                  <a:pt x="2558405" y="0"/>
                </a:lnTo>
                <a:lnTo>
                  <a:pt x="2558405" y="2096826"/>
                </a:lnTo>
                <a:lnTo>
                  <a:pt x="0" y="2096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594F76B-D86D-2FEE-BA6F-3838E8DCB236}"/>
              </a:ext>
            </a:extLst>
          </p:cNvPr>
          <p:cNvSpPr/>
          <p:nvPr/>
        </p:nvSpPr>
        <p:spPr>
          <a:xfrm rot="-318023" flipH="1">
            <a:off x="15725180" y="4948283"/>
            <a:ext cx="2235875" cy="1832486"/>
          </a:xfrm>
          <a:custGeom>
            <a:avLst/>
            <a:gdLst/>
            <a:ahLst/>
            <a:cxnLst/>
            <a:rect l="l" t="t" r="r" b="b"/>
            <a:pathLst>
              <a:path w="2235875" h="1832486">
                <a:moveTo>
                  <a:pt x="2235875" y="0"/>
                </a:moveTo>
                <a:lnTo>
                  <a:pt x="0" y="0"/>
                </a:lnTo>
                <a:lnTo>
                  <a:pt x="0" y="1832486"/>
                </a:lnTo>
                <a:lnTo>
                  <a:pt x="2235875" y="1832486"/>
                </a:lnTo>
                <a:lnTo>
                  <a:pt x="223587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AD368B0-1674-DA74-0FD6-44D8693C33EC}"/>
              </a:ext>
            </a:extLst>
          </p:cNvPr>
          <p:cNvSpPr/>
          <p:nvPr/>
        </p:nvSpPr>
        <p:spPr>
          <a:xfrm>
            <a:off x="-517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18FDCA0-869F-0432-273B-F7E1A280FC10}"/>
              </a:ext>
            </a:extLst>
          </p:cNvPr>
          <p:cNvSpPr/>
          <p:nvPr/>
        </p:nvSpPr>
        <p:spPr>
          <a:xfrm>
            <a:off x="4652166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5762C20-6F4D-E37C-6B03-4D3D8C476A13}"/>
              </a:ext>
            </a:extLst>
          </p:cNvPr>
          <p:cNvSpPr/>
          <p:nvPr/>
        </p:nvSpPr>
        <p:spPr>
          <a:xfrm>
            <a:off x="9356034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9B9801B-2449-DDB5-6D25-EFA499B69C98}"/>
              </a:ext>
            </a:extLst>
          </p:cNvPr>
          <p:cNvSpPr/>
          <p:nvPr/>
        </p:nvSpPr>
        <p:spPr>
          <a:xfrm>
            <a:off x="140599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BF19448-86E9-03ED-32D3-1A02D218C24F}"/>
              </a:ext>
            </a:extLst>
          </p:cNvPr>
          <p:cNvGrpSpPr/>
          <p:nvPr/>
        </p:nvGrpSpPr>
        <p:grpSpPr>
          <a:xfrm>
            <a:off x="2631415" y="671898"/>
            <a:ext cx="14104460" cy="2928785"/>
            <a:chOff x="0" y="0"/>
            <a:chExt cx="3714755" cy="771367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C22065A3-6F1A-C427-8510-50F464686B88}"/>
                </a:ext>
              </a:extLst>
            </p:cNvPr>
            <p:cNvSpPr/>
            <p:nvPr/>
          </p:nvSpPr>
          <p:spPr>
            <a:xfrm>
              <a:off x="0" y="0"/>
              <a:ext cx="3714755" cy="771367"/>
            </a:xfrm>
            <a:custGeom>
              <a:avLst/>
              <a:gdLst/>
              <a:ahLst/>
              <a:cxnLst/>
              <a:rect l="l" t="t" r="r" b="b"/>
              <a:pathLst>
                <a:path w="3714755" h="771367">
                  <a:moveTo>
                    <a:pt x="27994" y="0"/>
                  </a:moveTo>
                  <a:lnTo>
                    <a:pt x="3686761" y="0"/>
                  </a:lnTo>
                  <a:cubicBezTo>
                    <a:pt x="3694186" y="0"/>
                    <a:pt x="3701306" y="2949"/>
                    <a:pt x="3706556" y="8199"/>
                  </a:cubicBezTo>
                  <a:cubicBezTo>
                    <a:pt x="3711806" y="13449"/>
                    <a:pt x="3714755" y="20569"/>
                    <a:pt x="3714755" y="27994"/>
                  </a:cubicBezTo>
                  <a:lnTo>
                    <a:pt x="3714755" y="743374"/>
                  </a:lnTo>
                  <a:cubicBezTo>
                    <a:pt x="3714755" y="750798"/>
                    <a:pt x="3711806" y="757918"/>
                    <a:pt x="3706556" y="763168"/>
                  </a:cubicBezTo>
                  <a:cubicBezTo>
                    <a:pt x="3701306" y="768418"/>
                    <a:pt x="3694186" y="771367"/>
                    <a:pt x="3686761" y="771367"/>
                  </a:cubicBezTo>
                  <a:lnTo>
                    <a:pt x="27994" y="771367"/>
                  </a:lnTo>
                  <a:cubicBezTo>
                    <a:pt x="20569" y="771367"/>
                    <a:pt x="13449" y="768418"/>
                    <a:pt x="8199" y="763168"/>
                  </a:cubicBezTo>
                  <a:cubicBezTo>
                    <a:pt x="2949" y="757918"/>
                    <a:pt x="0" y="750798"/>
                    <a:pt x="0" y="743374"/>
                  </a:cubicBezTo>
                  <a:lnTo>
                    <a:pt x="0" y="27994"/>
                  </a:lnTo>
                  <a:cubicBezTo>
                    <a:pt x="0" y="20569"/>
                    <a:pt x="2949" y="13449"/>
                    <a:pt x="8199" y="8199"/>
                  </a:cubicBezTo>
                  <a:cubicBezTo>
                    <a:pt x="13449" y="2949"/>
                    <a:pt x="20569" y="0"/>
                    <a:pt x="27994" y="0"/>
                  </a:cubicBezTo>
                  <a:close/>
                </a:path>
              </a:pathLst>
            </a:custGeom>
            <a:solidFill>
              <a:srgbClr val="95AD5C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ECDE2D5F-42E1-FE2D-B0B3-15803F029116}"/>
                </a:ext>
              </a:extLst>
            </p:cNvPr>
            <p:cNvSpPr txBox="1"/>
            <p:nvPr/>
          </p:nvSpPr>
          <p:spPr>
            <a:xfrm>
              <a:off x="0" y="-38100"/>
              <a:ext cx="3714755" cy="809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A3108C35-7816-D31F-48DC-5535494F412B}"/>
              </a:ext>
            </a:extLst>
          </p:cNvPr>
          <p:cNvGrpSpPr/>
          <p:nvPr/>
        </p:nvGrpSpPr>
        <p:grpSpPr>
          <a:xfrm>
            <a:off x="2465135" y="563117"/>
            <a:ext cx="14077334" cy="2928785"/>
            <a:chOff x="0" y="0"/>
            <a:chExt cx="3707610" cy="771367"/>
          </a:xfrm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8748541-383A-93BF-B3C9-54E7377639FE}"/>
                </a:ext>
              </a:extLst>
            </p:cNvPr>
            <p:cNvSpPr/>
            <p:nvPr/>
          </p:nvSpPr>
          <p:spPr>
            <a:xfrm>
              <a:off x="0" y="0"/>
              <a:ext cx="3707611" cy="771367"/>
            </a:xfrm>
            <a:custGeom>
              <a:avLst/>
              <a:gdLst/>
              <a:ahLst/>
              <a:cxnLst/>
              <a:rect l="l" t="t" r="r" b="b"/>
              <a:pathLst>
                <a:path w="3707611" h="771367">
                  <a:moveTo>
                    <a:pt x="28048" y="0"/>
                  </a:moveTo>
                  <a:lnTo>
                    <a:pt x="3679563" y="0"/>
                  </a:lnTo>
                  <a:cubicBezTo>
                    <a:pt x="3695053" y="0"/>
                    <a:pt x="3707611" y="12557"/>
                    <a:pt x="3707611" y="28048"/>
                  </a:cubicBezTo>
                  <a:lnTo>
                    <a:pt x="3707611" y="743320"/>
                  </a:lnTo>
                  <a:cubicBezTo>
                    <a:pt x="3707611" y="758810"/>
                    <a:pt x="3695053" y="771367"/>
                    <a:pt x="3679563" y="771367"/>
                  </a:cubicBezTo>
                  <a:lnTo>
                    <a:pt x="28048" y="771367"/>
                  </a:lnTo>
                  <a:cubicBezTo>
                    <a:pt x="12557" y="771367"/>
                    <a:pt x="0" y="758810"/>
                    <a:pt x="0" y="743320"/>
                  </a:cubicBezTo>
                  <a:lnTo>
                    <a:pt x="0" y="28048"/>
                  </a:lnTo>
                  <a:cubicBezTo>
                    <a:pt x="0" y="12557"/>
                    <a:pt x="12557" y="0"/>
                    <a:pt x="2804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CC1F7EBB-C5AA-98F4-8FDA-D82B23170884}"/>
                </a:ext>
              </a:extLst>
            </p:cNvPr>
            <p:cNvSpPr txBox="1"/>
            <p:nvPr/>
          </p:nvSpPr>
          <p:spPr>
            <a:xfrm>
              <a:off x="0" y="-38100"/>
              <a:ext cx="3707610" cy="809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id="{CE711473-AD5D-4140-F0F5-142DDDDA660B}"/>
              </a:ext>
            </a:extLst>
          </p:cNvPr>
          <p:cNvGrpSpPr/>
          <p:nvPr/>
        </p:nvGrpSpPr>
        <p:grpSpPr>
          <a:xfrm>
            <a:off x="2583152" y="610911"/>
            <a:ext cx="13860348" cy="2833198"/>
            <a:chOff x="0" y="0"/>
            <a:chExt cx="3650462" cy="746192"/>
          </a:xfrm>
        </p:grpSpPr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1B0474D-6A3C-8837-50BE-D29EE23AF408}"/>
                </a:ext>
              </a:extLst>
            </p:cNvPr>
            <p:cNvSpPr/>
            <p:nvPr/>
          </p:nvSpPr>
          <p:spPr>
            <a:xfrm>
              <a:off x="0" y="0"/>
              <a:ext cx="3650462" cy="746192"/>
            </a:xfrm>
            <a:custGeom>
              <a:avLst/>
              <a:gdLst/>
              <a:ahLst/>
              <a:cxnLst/>
              <a:rect l="l" t="t" r="r" b="b"/>
              <a:pathLst>
                <a:path w="3650462" h="746192">
                  <a:moveTo>
                    <a:pt x="22901" y="0"/>
                  </a:moveTo>
                  <a:lnTo>
                    <a:pt x="3627561" y="0"/>
                  </a:lnTo>
                  <a:cubicBezTo>
                    <a:pt x="3633635" y="0"/>
                    <a:pt x="3639460" y="2413"/>
                    <a:pt x="3643754" y="6708"/>
                  </a:cubicBezTo>
                  <a:cubicBezTo>
                    <a:pt x="3648049" y="11002"/>
                    <a:pt x="3650462" y="16827"/>
                    <a:pt x="3650462" y="22901"/>
                  </a:cubicBezTo>
                  <a:lnTo>
                    <a:pt x="3650462" y="723291"/>
                  </a:lnTo>
                  <a:cubicBezTo>
                    <a:pt x="3650462" y="729365"/>
                    <a:pt x="3648049" y="735190"/>
                    <a:pt x="3643754" y="739484"/>
                  </a:cubicBezTo>
                  <a:cubicBezTo>
                    <a:pt x="3639460" y="743779"/>
                    <a:pt x="3633635" y="746192"/>
                    <a:pt x="3627561" y="746192"/>
                  </a:cubicBezTo>
                  <a:lnTo>
                    <a:pt x="22901" y="746192"/>
                  </a:lnTo>
                  <a:cubicBezTo>
                    <a:pt x="16827" y="746192"/>
                    <a:pt x="11002" y="743779"/>
                    <a:pt x="6708" y="739484"/>
                  </a:cubicBezTo>
                  <a:cubicBezTo>
                    <a:pt x="2413" y="735190"/>
                    <a:pt x="0" y="729365"/>
                    <a:pt x="0" y="723291"/>
                  </a:cubicBezTo>
                  <a:lnTo>
                    <a:pt x="0" y="22901"/>
                  </a:lnTo>
                  <a:cubicBezTo>
                    <a:pt x="0" y="16827"/>
                    <a:pt x="2413" y="11002"/>
                    <a:pt x="6708" y="6708"/>
                  </a:cubicBezTo>
                  <a:cubicBezTo>
                    <a:pt x="11002" y="2413"/>
                    <a:pt x="16827" y="0"/>
                    <a:pt x="22901" y="0"/>
                  </a:cubicBezTo>
                  <a:close/>
                </a:path>
              </a:pathLst>
            </a:custGeom>
            <a:solidFill>
              <a:srgbClr val="FFFFFF"/>
            </a:solidFill>
            <a:ln w="171450" cap="rnd">
              <a:solidFill>
                <a:srgbClr val="95AD5C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08E1853E-62EF-39F2-1669-852F0B85DABE}"/>
                </a:ext>
              </a:extLst>
            </p:cNvPr>
            <p:cNvSpPr txBox="1"/>
            <p:nvPr/>
          </p:nvSpPr>
          <p:spPr>
            <a:xfrm>
              <a:off x="0" y="-38100"/>
              <a:ext cx="3650462" cy="7842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19172E8B-A6E9-847F-480C-9C6B19A4406C}"/>
              </a:ext>
            </a:extLst>
          </p:cNvPr>
          <p:cNvGrpSpPr/>
          <p:nvPr/>
        </p:nvGrpSpPr>
        <p:grpSpPr>
          <a:xfrm>
            <a:off x="2735552" y="697942"/>
            <a:ext cx="13554543" cy="2654175"/>
            <a:chOff x="0" y="0"/>
            <a:chExt cx="3569921" cy="699042"/>
          </a:xfrm>
        </p:grpSpPr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5DCA0F98-B85D-F8F6-1030-C30048CA4DA8}"/>
                </a:ext>
              </a:extLst>
            </p:cNvPr>
            <p:cNvSpPr/>
            <p:nvPr/>
          </p:nvSpPr>
          <p:spPr>
            <a:xfrm>
              <a:off x="0" y="0"/>
              <a:ext cx="3569921" cy="699042"/>
            </a:xfrm>
            <a:custGeom>
              <a:avLst/>
              <a:gdLst/>
              <a:ahLst/>
              <a:cxnLst/>
              <a:rect l="l" t="t" r="r" b="b"/>
              <a:pathLst>
                <a:path w="3569921" h="699042">
                  <a:moveTo>
                    <a:pt x="23418" y="0"/>
                  </a:moveTo>
                  <a:lnTo>
                    <a:pt x="3546503" y="0"/>
                  </a:lnTo>
                  <a:cubicBezTo>
                    <a:pt x="3559436" y="0"/>
                    <a:pt x="3569921" y="10485"/>
                    <a:pt x="3569921" y="23418"/>
                  </a:cubicBezTo>
                  <a:lnTo>
                    <a:pt x="3569921" y="675624"/>
                  </a:lnTo>
                  <a:cubicBezTo>
                    <a:pt x="3569921" y="688557"/>
                    <a:pt x="3559436" y="699042"/>
                    <a:pt x="3546503" y="699042"/>
                  </a:cubicBezTo>
                  <a:lnTo>
                    <a:pt x="23418" y="699042"/>
                  </a:lnTo>
                  <a:cubicBezTo>
                    <a:pt x="17207" y="699042"/>
                    <a:pt x="11251" y="696575"/>
                    <a:pt x="6859" y="692183"/>
                  </a:cubicBezTo>
                  <a:cubicBezTo>
                    <a:pt x="2467" y="687791"/>
                    <a:pt x="0" y="681835"/>
                    <a:pt x="0" y="675624"/>
                  </a:cubicBezTo>
                  <a:lnTo>
                    <a:pt x="0" y="23418"/>
                  </a:lnTo>
                  <a:cubicBezTo>
                    <a:pt x="0" y="10485"/>
                    <a:pt x="10485" y="0"/>
                    <a:pt x="23418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95AD5C"/>
              </a:solidFill>
              <a:prstDash val="lg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79217BAE-70C4-468F-9CF8-89D03B78A2D7}"/>
                </a:ext>
              </a:extLst>
            </p:cNvPr>
            <p:cNvSpPr txBox="1"/>
            <p:nvPr/>
          </p:nvSpPr>
          <p:spPr>
            <a:xfrm>
              <a:off x="0" y="-38100"/>
              <a:ext cx="3569921" cy="737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E74BD55-4B80-A66A-6CF4-833BE0BE8F6B}"/>
              </a:ext>
            </a:extLst>
          </p:cNvPr>
          <p:cNvSpPr txBox="1"/>
          <p:nvPr/>
        </p:nvSpPr>
        <p:spPr>
          <a:xfrm>
            <a:off x="3281385" y="1442052"/>
            <a:ext cx="13732347" cy="119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 CHƠI “NHANH VÀ ĐÚNG”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1976F7D-AA45-3674-2680-FF55D23E9B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04008" y="372870"/>
            <a:ext cx="2712955" cy="33043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3512FD7-6BDE-6A27-A3EB-32A59ADCB5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4813" y="3964997"/>
            <a:ext cx="15021062" cy="556933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D771A96-A8FD-B4C8-8DA3-B60F2B30158B}"/>
              </a:ext>
            </a:extLst>
          </p:cNvPr>
          <p:cNvSpPr txBox="1"/>
          <p:nvPr/>
        </p:nvSpPr>
        <p:spPr>
          <a:xfrm>
            <a:off x="1955021" y="4420786"/>
            <a:ext cx="147808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sẽ làm gì khi thấy các biểu tượng này trên điện thoại di động</a:t>
            </a:r>
            <a:endParaRPr lang="vi-VN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8" name="Picture 27" descr="A screenshot of a phone&#10;&#10;Description automatically generated">
            <a:extLst>
              <a:ext uri="{FF2B5EF4-FFF2-40B4-BE49-F238E27FC236}">
                <a16:creationId xmlns:a16="http://schemas.microsoft.com/office/drawing/2014/main" id="{661F520D-7D4B-F8AE-B99D-6E75F00BA2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4" t="26166" r="17836"/>
          <a:stretch/>
        </p:blipFill>
        <p:spPr>
          <a:xfrm>
            <a:off x="7291163" y="5600700"/>
            <a:ext cx="7848600" cy="369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1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BEAAB-8788-E0A6-3FED-EC8B64D5A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046938A-A12B-AD46-432A-632E57D9419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12938C7-AFC0-9F37-FE24-E124C6332AB5}"/>
              </a:ext>
            </a:extLst>
          </p:cNvPr>
          <p:cNvSpPr/>
          <p:nvPr/>
        </p:nvSpPr>
        <p:spPr>
          <a:xfrm rot="805160">
            <a:off x="1238229" y="859230"/>
            <a:ext cx="2558405" cy="2096826"/>
          </a:xfrm>
          <a:custGeom>
            <a:avLst/>
            <a:gdLst/>
            <a:ahLst/>
            <a:cxnLst/>
            <a:rect l="l" t="t" r="r" b="b"/>
            <a:pathLst>
              <a:path w="2558405" h="2096826">
                <a:moveTo>
                  <a:pt x="0" y="0"/>
                </a:moveTo>
                <a:lnTo>
                  <a:pt x="2558405" y="0"/>
                </a:lnTo>
                <a:lnTo>
                  <a:pt x="2558405" y="2096826"/>
                </a:lnTo>
                <a:lnTo>
                  <a:pt x="0" y="2096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FD03BC2-5F64-66F3-DBDF-B28788FCC79B}"/>
              </a:ext>
            </a:extLst>
          </p:cNvPr>
          <p:cNvSpPr/>
          <p:nvPr/>
        </p:nvSpPr>
        <p:spPr>
          <a:xfrm rot="-318023" flipH="1">
            <a:off x="15725180" y="4948283"/>
            <a:ext cx="2235875" cy="1832486"/>
          </a:xfrm>
          <a:custGeom>
            <a:avLst/>
            <a:gdLst/>
            <a:ahLst/>
            <a:cxnLst/>
            <a:rect l="l" t="t" r="r" b="b"/>
            <a:pathLst>
              <a:path w="2235875" h="1832486">
                <a:moveTo>
                  <a:pt x="2235875" y="0"/>
                </a:moveTo>
                <a:lnTo>
                  <a:pt x="0" y="0"/>
                </a:lnTo>
                <a:lnTo>
                  <a:pt x="0" y="1832486"/>
                </a:lnTo>
                <a:lnTo>
                  <a:pt x="2235875" y="1832486"/>
                </a:lnTo>
                <a:lnTo>
                  <a:pt x="223587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5E1144B-68B9-848F-82A1-91350BB1A3B0}"/>
              </a:ext>
            </a:extLst>
          </p:cNvPr>
          <p:cNvSpPr/>
          <p:nvPr/>
        </p:nvSpPr>
        <p:spPr>
          <a:xfrm>
            <a:off x="-517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AA3FD44-25ED-4708-ED51-B9CC0EC04B5F}"/>
              </a:ext>
            </a:extLst>
          </p:cNvPr>
          <p:cNvSpPr/>
          <p:nvPr/>
        </p:nvSpPr>
        <p:spPr>
          <a:xfrm>
            <a:off x="4652166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4" y="0"/>
                </a:lnTo>
                <a:lnTo>
                  <a:pt x="4621354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D6CF0F1-BB6D-C05F-1052-DABA8348D711}"/>
              </a:ext>
            </a:extLst>
          </p:cNvPr>
          <p:cNvSpPr/>
          <p:nvPr/>
        </p:nvSpPr>
        <p:spPr>
          <a:xfrm>
            <a:off x="9356034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B2AB80A-2656-CDFD-69D7-781A9201A29E}"/>
              </a:ext>
            </a:extLst>
          </p:cNvPr>
          <p:cNvSpPr/>
          <p:nvPr/>
        </p:nvSpPr>
        <p:spPr>
          <a:xfrm>
            <a:off x="14059901" y="0"/>
            <a:ext cx="4621354" cy="1181964"/>
          </a:xfrm>
          <a:custGeom>
            <a:avLst/>
            <a:gdLst/>
            <a:ahLst/>
            <a:cxnLst/>
            <a:rect l="l" t="t" r="r" b="b"/>
            <a:pathLst>
              <a:path w="4621354" h="1181964">
                <a:moveTo>
                  <a:pt x="0" y="0"/>
                </a:moveTo>
                <a:lnTo>
                  <a:pt x="4621353" y="0"/>
                </a:lnTo>
                <a:lnTo>
                  <a:pt x="4621353" y="1181964"/>
                </a:lnTo>
                <a:lnTo>
                  <a:pt x="0" y="1181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43B831-07E5-8DD2-213B-F86EC3C98798}"/>
              </a:ext>
            </a:extLst>
          </p:cNvPr>
          <p:cNvGrpSpPr/>
          <p:nvPr/>
        </p:nvGrpSpPr>
        <p:grpSpPr>
          <a:xfrm>
            <a:off x="2631415" y="671898"/>
            <a:ext cx="14104460" cy="2928785"/>
            <a:chOff x="0" y="0"/>
            <a:chExt cx="3714755" cy="771367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2CFE909-C825-0CAB-301C-6A6A46035244}"/>
                </a:ext>
              </a:extLst>
            </p:cNvPr>
            <p:cNvSpPr/>
            <p:nvPr/>
          </p:nvSpPr>
          <p:spPr>
            <a:xfrm>
              <a:off x="0" y="0"/>
              <a:ext cx="3714755" cy="771367"/>
            </a:xfrm>
            <a:custGeom>
              <a:avLst/>
              <a:gdLst/>
              <a:ahLst/>
              <a:cxnLst/>
              <a:rect l="l" t="t" r="r" b="b"/>
              <a:pathLst>
                <a:path w="3714755" h="771367">
                  <a:moveTo>
                    <a:pt x="27994" y="0"/>
                  </a:moveTo>
                  <a:lnTo>
                    <a:pt x="3686761" y="0"/>
                  </a:lnTo>
                  <a:cubicBezTo>
                    <a:pt x="3694186" y="0"/>
                    <a:pt x="3701306" y="2949"/>
                    <a:pt x="3706556" y="8199"/>
                  </a:cubicBezTo>
                  <a:cubicBezTo>
                    <a:pt x="3711806" y="13449"/>
                    <a:pt x="3714755" y="20569"/>
                    <a:pt x="3714755" y="27994"/>
                  </a:cubicBezTo>
                  <a:lnTo>
                    <a:pt x="3714755" y="743374"/>
                  </a:lnTo>
                  <a:cubicBezTo>
                    <a:pt x="3714755" y="750798"/>
                    <a:pt x="3711806" y="757918"/>
                    <a:pt x="3706556" y="763168"/>
                  </a:cubicBezTo>
                  <a:cubicBezTo>
                    <a:pt x="3701306" y="768418"/>
                    <a:pt x="3694186" y="771367"/>
                    <a:pt x="3686761" y="771367"/>
                  </a:cubicBezTo>
                  <a:lnTo>
                    <a:pt x="27994" y="771367"/>
                  </a:lnTo>
                  <a:cubicBezTo>
                    <a:pt x="20569" y="771367"/>
                    <a:pt x="13449" y="768418"/>
                    <a:pt x="8199" y="763168"/>
                  </a:cubicBezTo>
                  <a:cubicBezTo>
                    <a:pt x="2949" y="757918"/>
                    <a:pt x="0" y="750798"/>
                    <a:pt x="0" y="743374"/>
                  </a:cubicBezTo>
                  <a:lnTo>
                    <a:pt x="0" y="27994"/>
                  </a:lnTo>
                  <a:cubicBezTo>
                    <a:pt x="0" y="20569"/>
                    <a:pt x="2949" y="13449"/>
                    <a:pt x="8199" y="8199"/>
                  </a:cubicBezTo>
                  <a:cubicBezTo>
                    <a:pt x="13449" y="2949"/>
                    <a:pt x="20569" y="0"/>
                    <a:pt x="27994" y="0"/>
                  </a:cubicBezTo>
                  <a:close/>
                </a:path>
              </a:pathLst>
            </a:custGeom>
            <a:solidFill>
              <a:srgbClr val="95AD5C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01AC4544-494E-1B74-1DE6-10C27BCECC54}"/>
                </a:ext>
              </a:extLst>
            </p:cNvPr>
            <p:cNvSpPr txBox="1"/>
            <p:nvPr/>
          </p:nvSpPr>
          <p:spPr>
            <a:xfrm>
              <a:off x="0" y="-38100"/>
              <a:ext cx="3714755" cy="809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1D0AD2AF-034F-0223-7E42-50A52AF8463B}"/>
              </a:ext>
            </a:extLst>
          </p:cNvPr>
          <p:cNvGrpSpPr/>
          <p:nvPr/>
        </p:nvGrpSpPr>
        <p:grpSpPr>
          <a:xfrm>
            <a:off x="2465135" y="563117"/>
            <a:ext cx="14077334" cy="2928785"/>
            <a:chOff x="0" y="0"/>
            <a:chExt cx="3707610" cy="771367"/>
          </a:xfrm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F47E445-1D9A-1F90-F39F-29D3329AD8EC}"/>
                </a:ext>
              </a:extLst>
            </p:cNvPr>
            <p:cNvSpPr/>
            <p:nvPr/>
          </p:nvSpPr>
          <p:spPr>
            <a:xfrm>
              <a:off x="0" y="0"/>
              <a:ext cx="3707611" cy="771367"/>
            </a:xfrm>
            <a:custGeom>
              <a:avLst/>
              <a:gdLst/>
              <a:ahLst/>
              <a:cxnLst/>
              <a:rect l="l" t="t" r="r" b="b"/>
              <a:pathLst>
                <a:path w="3707611" h="771367">
                  <a:moveTo>
                    <a:pt x="28048" y="0"/>
                  </a:moveTo>
                  <a:lnTo>
                    <a:pt x="3679563" y="0"/>
                  </a:lnTo>
                  <a:cubicBezTo>
                    <a:pt x="3695053" y="0"/>
                    <a:pt x="3707611" y="12557"/>
                    <a:pt x="3707611" y="28048"/>
                  </a:cubicBezTo>
                  <a:lnTo>
                    <a:pt x="3707611" y="743320"/>
                  </a:lnTo>
                  <a:cubicBezTo>
                    <a:pt x="3707611" y="758810"/>
                    <a:pt x="3695053" y="771367"/>
                    <a:pt x="3679563" y="771367"/>
                  </a:cubicBezTo>
                  <a:lnTo>
                    <a:pt x="28048" y="771367"/>
                  </a:lnTo>
                  <a:cubicBezTo>
                    <a:pt x="12557" y="771367"/>
                    <a:pt x="0" y="758810"/>
                    <a:pt x="0" y="743320"/>
                  </a:cubicBezTo>
                  <a:lnTo>
                    <a:pt x="0" y="28048"/>
                  </a:lnTo>
                  <a:cubicBezTo>
                    <a:pt x="0" y="12557"/>
                    <a:pt x="12557" y="0"/>
                    <a:pt x="2804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5D3C73C4-E86A-3B4A-9A5D-FD493E97D5DE}"/>
                </a:ext>
              </a:extLst>
            </p:cNvPr>
            <p:cNvSpPr txBox="1"/>
            <p:nvPr/>
          </p:nvSpPr>
          <p:spPr>
            <a:xfrm>
              <a:off x="0" y="-38100"/>
              <a:ext cx="3707610" cy="809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id="{559BD827-422A-E9DD-E429-CB5C1703D6CA}"/>
              </a:ext>
            </a:extLst>
          </p:cNvPr>
          <p:cNvGrpSpPr/>
          <p:nvPr/>
        </p:nvGrpSpPr>
        <p:grpSpPr>
          <a:xfrm>
            <a:off x="2583152" y="610911"/>
            <a:ext cx="13860348" cy="2833198"/>
            <a:chOff x="0" y="0"/>
            <a:chExt cx="3650462" cy="746192"/>
          </a:xfrm>
        </p:grpSpPr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767947FE-CF86-8CC5-0211-5C8C43136F39}"/>
                </a:ext>
              </a:extLst>
            </p:cNvPr>
            <p:cNvSpPr/>
            <p:nvPr/>
          </p:nvSpPr>
          <p:spPr>
            <a:xfrm>
              <a:off x="0" y="0"/>
              <a:ext cx="3650462" cy="746192"/>
            </a:xfrm>
            <a:custGeom>
              <a:avLst/>
              <a:gdLst/>
              <a:ahLst/>
              <a:cxnLst/>
              <a:rect l="l" t="t" r="r" b="b"/>
              <a:pathLst>
                <a:path w="3650462" h="746192">
                  <a:moveTo>
                    <a:pt x="22901" y="0"/>
                  </a:moveTo>
                  <a:lnTo>
                    <a:pt x="3627561" y="0"/>
                  </a:lnTo>
                  <a:cubicBezTo>
                    <a:pt x="3633635" y="0"/>
                    <a:pt x="3639460" y="2413"/>
                    <a:pt x="3643754" y="6708"/>
                  </a:cubicBezTo>
                  <a:cubicBezTo>
                    <a:pt x="3648049" y="11002"/>
                    <a:pt x="3650462" y="16827"/>
                    <a:pt x="3650462" y="22901"/>
                  </a:cubicBezTo>
                  <a:lnTo>
                    <a:pt x="3650462" y="723291"/>
                  </a:lnTo>
                  <a:cubicBezTo>
                    <a:pt x="3650462" y="729365"/>
                    <a:pt x="3648049" y="735190"/>
                    <a:pt x="3643754" y="739484"/>
                  </a:cubicBezTo>
                  <a:cubicBezTo>
                    <a:pt x="3639460" y="743779"/>
                    <a:pt x="3633635" y="746192"/>
                    <a:pt x="3627561" y="746192"/>
                  </a:cubicBezTo>
                  <a:lnTo>
                    <a:pt x="22901" y="746192"/>
                  </a:lnTo>
                  <a:cubicBezTo>
                    <a:pt x="16827" y="746192"/>
                    <a:pt x="11002" y="743779"/>
                    <a:pt x="6708" y="739484"/>
                  </a:cubicBezTo>
                  <a:cubicBezTo>
                    <a:pt x="2413" y="735190"/>
                    <a:pt x="0" y="729365"/>
                    <a:pt x="0" y="723291"/>
                  </a:cubicBezTo>
                  <a:lnTo>
                    <a:pt x="0" y="22901"/>
                  </a:lnTo>
                  <a:cubicBezTo>
                    <a:pt x="0" y="16827"/>
                    <a:pt x="2413" y="11002"/>
                    <a:pt x="6708" y="6708"/>
                  </a:cubicBezTo>
                  <a:cubicBezTo>
                    <a:pt x="11002" y="2413"/>
                    <a:pt x="16827" y="0"/>
                    <a:pt x="22901" y="0"/>
                  </a:cubicBezTo>
                  <a:close/>
                </a:path>
              </a:pathLst>
            </a:custGeom>
            <a:solidFill>
              <a:srgbClr val="FFFFFF"/>
            </a:solidFill>
            <a:ln w="171450" cap="rnd">
              <a:solidFill>
                <a:srgbClr val="95AD5C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F451F4AC-3FCB-C49B-B9AA-39CD907ECB03}"/>
                </a:ext>
              </a:extLst>
            </p:cNvPr>
            <p:cNvSpPr txBox="1"/>
            <p:nvPr/>
          </p:nvSpPr>
          <p:spPr>
            <a:xfrm>
              <a:off x="0" y="-38100"/>
              <a:ext cx="3650462" cy="7842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CC50B976-DA20-A58F-6552-6F5F43CCEDAD}"/>
              </a:ext>
            </a:extLst>
          </p:cNvPr>
          <p:cNvGrpSpPr/>
          <p:nvPr/>
        </p:nvGrpSpPr>
        <p:grpSpPr>
          <a:xfrm>
            <a:off x="2735552" y="697942"/>
            <a:ext cx="13554543" cy="2654175"/>
            <a:chOff x="0" y="0"/>
            <a:chExt cx="3569921" cy="699042"/>
          </a:xfrm>
        </p:grpSpPr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3F09031E-B1D3-9FE5-B55D-215278CF5B18}"/>
                </a:ext>
              </a:extLst>
            </p:cNvPr>
            <p:cNvSpPr/>
            <p:nvPr/>
          </p:nvSpPr>
          <p:spPr>
            <a:xfrm>
              <a:off x="0" y="0"/>
              <a:ext cx="3569921" cy="699042"/>
            </a:xfrm>
            <a:custGeom>
              <a:avLst/>
              <a:gdLst/>
              <a:ahLst/>
              <a:cxnLst/>
              <a:rect l="l" t="t" r="r" b="b"/>
              <a:pathLst>
                <a:path w="3569921" h="699042">
                  <a:moveTo>
                    <a:pt x="23418" y="0"/>
                  </a:moveTo>
                  <a:lnTo>
                    <a:pt x="3546503" y="0"/>
                  </a:lnTo>
                  <a:cubicBezTo>
                    <a:pt x="3559436" y="0"/>
                    <a:pt x="3569921" y="10485"/>
                    <a:pt x="3569921" y="23418"/>
                  </a:cubicBezTo>
                  <a:lnTo>
                    <a:pt x="3569921" y="675624"/>
                  </a:lnTo>
                  <a:cubicBezTo>
                    <a:pt x="3569921" y="688557"/>
                    <a:pt x="3559436" y="699042"/>
                    <a:pt x="3546503" y="699042"/>
                  </a:cubicBezTo>
                  <a:lnTo>
                    <a:pt x="23418" y="699042"/>
                  </a:lnTo>
                  <a:cubicBezTo>
                    <a:pt x="17207" y="699042"/>
                    <a:pt x="11251" y="696575"/>
                    <a:pt x="6859" y="692183"/>
                  </a:cubicBezTo>
                  <a:cubicBezTo>
                    <a:pt x="2467" y="687791"/>
                    <a:pt x="0" y="681835"/>
                    <a:pt x="0" y="675624"/>
                  </a:cubicBezTo>
                  <a:lnTo>
                    <a:pt x="0" y="23418"/>
                  </a:lnTo>
                  <a:cubicBezTo>
                    <a:pt x="0" y="10485"/>
                    <a:pt x="10485" y="0"/>
                    <a:pt x="23418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95AD5C"/>
              </a:solidFill>
              <a:prstDash val="lg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F8011CCF-6C93-7D73-A7FC-D3EA3C5A7283}"/>
                </a:ext>
              </a:extLst>
            </p:cNvPr>
            <p:cNvSpPr txBox="1"/>
            <p:nvPr/>
          </p:nvSpPr>
          <p:spPr>
            <a:xfrm>
              <a:off x="0" y="-38100"/>
              <a:ext cx="3569921" cy="737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54294CB-8804-5512-A575-774437EDEED7}"/>
              </a:ext>
            </a:extLst>
          </p:cNvPr>
          <p:cNvSpPr txBox="1"/>
          <p:nvPr/>
        </p:nvSpPr>
        <p:spPr>
          <a:xfrm>
            <a:off x="3281385" y="1442052"/>
            <a:ext cx="13732347" cy="119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 CHƠI “NHANH VÀ ĐÚNG”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9F8D15B-39C1-0F4A-896E-FDB615A193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04008" y="372870"/>
            <a:ext cx="2712955" cy="33043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5F9A14E-9A51-A2A6-6B00-04728AD3A9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4813" y="3964997"/>
            <a:ext cx="15021062" cy="5569337"/>
          </a:xfrm>
          <a:prstGeom prst="rect">
            <a:avLst/>
          </a:prstGeom>
        </p:spPr>
      </p:pic>
      <p:pic>
        <p:nvPicPr>
          <p:cNvPr id="28" name="Picture 27" descr="A screenshot of a phone&#10;&#10;Description automatically generated">
            <a:extLst>
              <a:ext uri="{FF2B5EF4-FFF2-40B4-BE49-F238E27FC236}">
                <a16:creationId xmlns:a16="http://schemas.microsoft.com/office/drawing/2014/main" id="{A904A5DC-D4AF-E43A-5AEA-BFCCE69AF6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4" t="26166" r="17836"/>
          <a:stretch/>
        </p:blipFill>
        <p:spPr>
          <a:xfrm>
            <a:off x="2298958" y="5142931"/>
            <a:ext cx="7848600" cy="369838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948A299-7BC8-66DC-9F29-F74BE68F6C3A}"/>
              </a:ext>
            </a:extLst>
          </p:cNvPr>
          <p:cNvSpPr txBox="1"/>
          <p:nvPr/>
        </p:nvSpPr>
        <p:spPr>
          <a:xfrm>
            <a:off x="9935878" y="4891772"/>
            <a:ext cx="679999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Hình 1: </a:t>
            </a:r>
            <a:r>
              <a:rPr lang="vi-VN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sẽ tiến hành </a:t>
            </a:r>
            <a:r>
              <a:rPr lang="vi-VN" sz="4800" b="0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sạc pin điện thoại.</a:t>
            </a:r>
          </a:p>
          <a:p>
            <a:r>
              <a:rPr lang="vi-VN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Hình 2: </a:t>
            </a:r>
            <a:r>
              <a:rPr lang="vi-VN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sẽ tiến </a:t>
            </a:r>
            <a:r>
              <a:rPr lang="vi-VN" sz="4800" b="0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 ấn phím gọi.</a:t>
            </a:r>
          </a:p>
        </p:txBody>
      </p:sp>
    </p:spTree>
    <p:extLst>
      <p:ext uri="{BB962C8B-B14F-4D97-AF65-F5344CB8AC3E}">
        <p14:creationId xmlns:p14="http://schemas.microsoft.com/office/powerpoint/2010/main" val="13758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415</Words>
  <Application>Microsoft Office PowerPoint</Application>
  <PresentationFormat>Custom</PresentationFormat>
  <Paragraphs>62</Paragraphs>
  <Slides>19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#9Slide07 Soup of Justice</vt:lpstr>
      <vt:lpstr>Cambria</vt:lpstr>
      <vt:lpstr>#9Slide07 Altus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VO THI YEN NHI</cp:lastModifiedBy>
  <cp:revision>2</cp:revision>
  <dcterms:created xsi:type="dcterms:W3CDTF">2006-08-16T00:00:00Z</dcterms:created>
  <dcterms:modified xsi:type="dcterms:W3CDTF">2024-11-15T04:39:32Z</dcterms:modified>
  <dc:identifier>DAGWg5MSgeY</dc:identifier>
</cp:coreProperties>
</file>