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950473" y="2191104"/>
            <a:ext cx="1205106" cy="405785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92442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9" y="166835"/>
            <a:ext cx="1624233" cy="14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572846" y="1207854"/>
            <a:ext cx="5046307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7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(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28/10/2024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01/11/2024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301238" y="2210498"/>
            <a:ext cx="2091977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726884" y="2265147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Thịt</a:t>
            </a:r>
            <a:r>
              <a:rPr lang="en-US" sz="2000" dirty="0" smtClean="0"/>
              <a:t> </a:t>
            </a:r>
            <a:r>
              <a:rPr lang="en-US" sz="2000" dirty="0" err="1" smtClean="0"/>
              <a:t>nạc</a:t>
            </a:r>
            <a:r>
              <a:rPr lang="en-US" sz="2000" dirty="0" smtClean="0"/>
              <a:t> rim,</a:t>
            </a:r>
          </a:p>
          <a:p>
            <a:pPr algn="ctr" fontAlgn="ctr"/>
            <a:r>
              <a:rPr lang="en-US" sz="2000" dirty="0" err="1" smtClean="0"/>
              <a:t>đậu</a:t>
            </a:r>
            <a:r>
              <a:rPr lang="en-US" sz="2000" dirty="0" smtClean="0"/>
              <a:t> </a:t>
            </a:r>
            <a:r>
              <a:rPr lang="en-US" sz="2000" dirty="0" err="1" smtClean="0"/>
              <a:t>sốt</a:t>
            </a:r>
            <a:r>
              <a:rPr lang="en-US" sz="2000" dirty="0" smtClean="0"/>
              <a:t> </a:t>
            </a:r>
            <a:r>
              <a:rPr lang="en-US" sz="2000" dirty="0" err="1" smtClean="0"/>
              <a:t>cà</a:t>
            </a:r>
            <a:r>
              <a:rPr lang="en-US" sz="2000" dirty="0" smtClean="0"/>
              <a:t> </a:t>
            </a:r>
            <a:r>
              <a:rPr lang="en-US" sz="2000" dirty="0" err="1" smtClean="0"/>
              <a:t>chua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49" y="3871155"/>
            <a:ext cx="214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diêu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tẩm</a:t>
            </a:r>
            <a:r>
              <a:rPr lang="en-US" sz="2000" dirty="0"/>
              <a:t> </a:t>
            </a:r>
            <a:r>
              <a:rPr lang="en-US" sz="2000" dirty="0" err="1"/>
              <a:t>bột</a:t>
            </a:r>
            <a:r>
              <a:rPr lang="en-US" sz="2000" dirty="0"/>
              <a:t> </a:t>
            </a:r>
            <a:r>
              <a:rPr lang="en-US" sz="2000" dirty="0" err="1"/>
              <a:t>rán</a:t>
            </a:r>
            <a:r>
              <a:rPr lang="en-US" sz="2000" dirty="0"/>
              <a:t>, </a:t>
            </a:r>
            <a:r>
              <a:rPr lang="en-US" sz="2000" dirty="0" err="1"/>
              <a:t>giò</a:t>
            </a:r>
            <a:r>
              <a:rPr lang="en-US" sz="2000" dirty="0"/>
              <a:t> </a:t>
            </a:r>
            <a:r>
              <a:rPr lang="en-US" sz="2000" dirty="0" err="1"/>
              <a:t>nạc</a:t>
            </a:r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512854"/>
            <a:ext cx="2360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Trứng</a:t>
            </a:r>
            <a:r>
              <a:rPr lang="en-US" sz="2000" dirty="0" smtClean="0"/>
              <a:t> </a:t>
            </a:r>
          </a:p>
          <a:p>
            <a:pPr algn="ctr" fontAlgn="ctr"/>
            <a:r>
              <a:rPr lang="en-US" sz="2000" dirty="0" err="1" smtClean="0"/>
              <a:t>bắc</a:t>
            </a:r>
            <a:r>
              <a:rPr lang="en-US" sz="2000" dirty="0" smtClean="0"/>
              <a:t> </a:t>
            </a:r>
            <a:r>
              <a:rPr lang="en-US" sz="2000" dirty="0" err="1" smtClean="0"/>
              <a:t>thịt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29549" y="2309897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Canh</a:t>
            </a:r>
            <a:r>
              <a:rPr lang="en-US" sz="2000" dirty="0"/>
              <a:t> </a:t>
            </a:r>
            <a:r>
              <a:rPr lang="en-US" sz="2000" dirty="0" err="1" smtClean="0"/>
              <a:t>bí</a:t>
            </a:r>
            <a:endParaRPr lang="en-US" sz="2000" dirty="0"/>
          </a:p>
          <a:p>
            <a:pPr algn="ctr" fontAlgn="ctr"/>
            <a:r>
              <a:rPr lang="en-US" sz="2000" dirty="0" err="1"/>
              <a:t>nấu</a:t>
            </a:r>
            <a:r>
              <a:rPr lang="en-US" sz="2000" dirty="0"/>
              <a:t> </a:t>
            </a:r>
            <a:r>
              <a:rPr lang="en-US" sz="2000" dirty="0" err="1" smtClean="0"/>
              <a:t>tôm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Canh</a:t>
            </a:r>
            <a:r>
              <a:rPr lang="en-US" sz="2000" dirty="0"/>
              <a:t> </a:t>
            </a:r>
            <a:r>
              <a:rPr lang="en-US" sz="2000" dirty="0" err="1"/>
              <a:t>tôm</a:t>
            </a:r>
            <a:r>
              <a:rPr lang="en-US" sz="2000" dirty="0"/>
              <a:t> </a:t>
            </a:r>
          </a:p>
          <a:p>
            <a:pPr algn="ctr" fontAlgn="ctr"/>
            <a:r>
              <a:rPr lang="en-US" sz="2000" dirty="0" err="1"/>
              <a:t>nấu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  <a:r>
              <a:rPr lang="en-US" sz="2000" dirty="0" err="1" smtClean="0"/>
              <a:t>thảo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Canh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</a:p>
          <a:p>
            <a:pPr algn="ctr" fontAlgn="ctr"/>
            <a:r>
              <a:rPr lang="en-US" sz="2000" dirty="0" err="1"/>
              <a:t>nấu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3328" y="4517138"/>
            <a:ext cx="200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Canh</a:t>
            </a:r>
            <a:r>
              <a:rPr lang="en-US" sz="2000" dirty="0" smtClean="0"/>
              <a:t> </a:t>
            </a:r>
            <a:r>
              <a:rPr lang="en-US" sz="2000" dirty="0" err="1" smtClean="0"/>
              <a:t>thịt</a:t>
            </a:r>
            <a:r>
              <a:rPr lang="en-US" sz="2000" dirty="0" smtClean="0"/>
              <a:t> </a:t>
            </a:r>
            <a:r>
              <a:rPr lang="en-US" sz="2000" dirty="0" err="1" smtClean="0"/>
              <a:t>bò</a:t>
            </a:r>
            <a:r>
              <a:rPr lang="en-US" sz="2000" dirty="0" smtClean="0"/>
              <a:t>,</a:t>
            </a:r>
          </a:p>
          <a:p>
            <a:pPr algn="ctr" fontAlgn="ctr"/>
            <a:r>
              <a:rPr lang="en-US" sz="2000" dirty="0" err="1"/>
              <a:t>k</a:t>
            </a:r>
            <a:r>
              <a:rPr lang="en-US" sz="2000" dirty="0" err="1" smtClean="0"/>
              <a:t>hoai</a:t>
            </a:r>
            <a:r>
              <a:rPr lang="en-US" sz="2000" dirty="0" smtClean="0"/>
              <a:t> </a:t>
            </a:r>
            <a:r>
              <a:rPr lang="en-US" sz="2000" dirty="0" err="1" smtClean="0"/>
              <a:t>tây</a:t>
            </a:r>
            <a:r>
              <a:rPr lang="en-US" sz="2000" dirty="0" smtClean="0"/>
              <a:t>, </a:t>
            </a:r>
            <a:r>
              <a:rPr lang="en-US" sz="2000" dirty="0" err="1" smtClean="0"/>
              <a:t>cà</a:t>
            </a:r>
            <a:r>
              <a:rPr lang="en-US" sz="2000" dirty="0" smtClean="0"/>
              <a:t> </a:t>
            </a:r>
            <a:r>
              <a:rPr lang="en-US" sz="2000" dirty="0" err="1" smtClean="0"/>
              <a:t>rốt</a:t>
            </a:r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406611"/>
            <a:ext cx="2100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Canh</a:t>
            </a:r>
            <a:r>
              <a:rPr lang="en-US" sz="2000" dirty="0" smtClean="0"/>
              <a:t> </a:t>
            </a:r>
            <a:r>
              <a:rPr lang="en-US" sz="2000" dirty="0" err="1" smtClean="0"/>
              <a:t>thịt</a:t>
            </a:r>
            <a:r>
              <a:rPr lang="en-US" sz="2000" dirty="0" smtClean="0"/>
              <a:t> </a:t>
            </a:r>
            <a:r>
              <a:rPr lang="en-US" sz="2000" dirty="0" err="1" smtClean="0"/>
              <a:t>nạc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algn="ctr" fontAlgn="ctr"/>
            <a:r>
              <a:rPr lang="en-US" sz="2000" dirty="0" err="1" smtClean="0"/>
              <a:t>nấu</a:t>
            </a:r>
            <a:r>
              <a:rPr lang="en-US" sz="2000" dirty="0" smtClean="0"/>
              <a:t> </a:t>
            </a:r>
            <a:r>
              <a:rPr lang="en-US" sz="2000" dirty="0" err="1" smtClean="0"/>
              <a:t>chua</a:t>
            </a:r>
            <a:r>
              <a:rPr lang="en-US" sz="2000" dirty="0" smtClean="0"/>
              <a:t>,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đỗ</a:t>
            </a:r>
            <a:endParaRPr lang="en-US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Bắp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endParaRPr lang="en-US" sz="2000" dirty="0"/>
          </a:p>
          <a:p>
            <a:pPr algn="ctr" fontAlgn="ctr"/>
            <a:r>
              <a:rPr lang="en-US" sz="2000" dirty="0" err="1"/>
              <a:t>xào</a:t>
            </a:r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/>
              <a:t>Su </a:t>
            </a:r>
            <a:r>
              <a:rPr lang="en-US" sz="2000" dirty="0" err="1"/>
              <a:t>su</a:t>
            </a:r>
            <a:endParaRPr lang="en-US" sz="2000" dirty="0"/>
          </a:p>
          <a:p>
            <a:pPr algn="ctr" fontAlgn="ctr"/>
            <a:r>
              <a:rPr lang="en-US" sz="2000" dirty="0" err="1"/>
              <a:t>luộc</a:t>
            </a:r>
            <a:endParaRPr lang="en-US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85328" y="380281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</a:p>
          <a:p>
            <a:pPr algn="ctr" fontAlgn="ctr"/>
            <a:r>
              <a:rPr lang="en-US" sz="2000" dirty="0" err="1"/>
              <a:t>xào</a:t>
            </a: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01113" y="4553998"/>
            <a:ext cx="147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Đỗ</a:t>
            </a:r>
            <a:r>
              <a:rPr lang="en-US" sz="2000" dirty="0" smtClean="0"/>
              <a:t> cove</a:t>
            </a:r>
            <a:endParaRPr lang="en-US" sz="2000" dirty="0" smtClean="0"/>
          </a:p>
          <a:p>
            <a:pPr algn="ctr" fontAlgn="ctr"/>
            <a:r>
              <a:rPr lang="en-US" sz="2000" dirty="0" err="1"/>
              <a:t>l</a:t>
            </a:r>
            <a:r>
              <a:rPr lang="en-US" sz="2000" dirty="0" err="1" smtClean="0"/>
              <a:t>uộc</a:t>
            </a:r>
            <a:endParaRPr lang="en-US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Bắp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endParaRPr lang="en-US" sz="2000" dirty="0"/>
          </a:p>
          <a:p>
            <a:pPr algn="ctr" fontAlgn="ctr"/>
            <a:r>
              <a:rPr lang="en-US" sz="2000" dirty="0" err="1"/>
              <a:t>xào</a:t>
            </a:r>
            <a:endParaRPr lang="en-US" sz="2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434742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Chuối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endParaRPr lang="en-US" sz="20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en-US" sz="2000" dirty="0" err="1"/>
              <a:t>hấu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060530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Chuối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endParaRPr lang="en-US" sz="2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đậu</a:t>
            </a:r>
            <a:endParaRPr lang="en-US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64692"/>
            <a:ext cx="1088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Dưa</a:t>
            </a:r>
            <a:r>
              <a:rPr lang="en-US" sz="2000" dirty="0"/>
              <a:t> </a:t>
            </a:r>
            <a:r>
              <a:rPr lang="en-US" sz="2000" dirty="0" err="1"/>
              <a:t>hấu</a:t>
            </a:r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sôcôla</a:t>
            </a:r>
            <a:endParaRPr lang="en-US" sz="20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Bánh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Nghị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hương</a:t>
            </a:r>
            <a:r>
              <a:rPr lang="en-US" sz="2000" dirty="0"/>
              <a:t> </a:t>
            </a:r>
            <a:r>
              <a:rPr lang="en-US" sz="2000" dirty="0" err="1"/>
              <a:t>dứa</a:t>
            </a:r>
            <a:endParaRPr lang="en-US" sz="2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 smtClean="0"/>
              <a:t>nho</a:t>
            </a:r>
            <a:endParaRPr lang="en-US" sz="20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cam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49861" y="4537136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14" y="3252534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58" y="1619208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00" y="3063311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4697" y="5555278"/>
            <a:ext cx="1012872" cy="90206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410006" y="4679258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Vinamilk</a:t>
            </a:r>
            <a:r>
              <a:rPr lang="en-US" sz="2000" dirty="0"/>
              <a:t> </a:t>
            </a:r>
            <a:r>
              <a:rPr lang="en-US" sz="2000" dirty="0" smtClean="0"/>
              <a:t>ADM IQ</a:t>
            </a:r>
            <a:endParaRPr lang="en-US" sz="2000" dirty="0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40" y="-63391"/>
            <a:ext cx="2477076" cy="1715085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BỮA XẾ </a:t>
            </a: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CHIỀU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43549"/>
            <a:ext cx="121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/>
          </a:p>
          <a:p>
            <a:pPr algn="ctr" fontAlgn="ctr"/>
            <a:endParaRPr lang="en-US" sz="2000" dirty="0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76" y="4918654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317494"/>
            <a:ext cx="214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 smtClean="0"/>
              <a:t>Thịt</a:t>
            </a:r>
            <a:r>
              <a:rPr lang="en-US" sz="2000" dirty="0" smtClean="0"/>
              <a:t> </a:t>
            </a:r>
            <a:r>
              <a:rPr lang="en-US" sz="2000" dirty="0" err="1" smtClean="0"/>
              <a:t>xào</a:t>
            </a:r>
            <a:endParaRPr lang="en-US" sz="2000" dirty="0" smtClean="0"/>
          </a:p>
          <a:p>
            <a:pPr algn="ctr" fontAlgn="ctr"/>
            <a:r>
              <a:rPr lang="en-US" sz="2000" dirty="0" smtClean="0"/>
              <a:t> </a:t>
            </a:r>
            <a:r>
              <a:rPr lang="en-US" sz="2000" dirty="0" err="1" smtClean="0"/>
              <a:t>chua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159</Words>
  <Application>Microsoft Office PowerPoint</Application>
  <PresentationFormat>Widescreen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51</cp:revision>
  <dcterms:created xsi:type="dcterms:W3CDTF">2024-10-15T11:32:32Z</dcterms:created>
  <dcterms:modified xsi:type="dcterms:W3CDTF">2024-10-28T12:01:20Z</dcterms:modified>
</cp:coreProperties>
</file>