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22" y="132293"/>
            <a:ext cx="1231732" cy="11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9 (11/11 /2024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15/11/2024)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 fontAlgn="ctr"/>
            <a:r>
              <a:rPr lang="vi-VN" dirty="0"/>
              <a:t>Thịt áp chảo</a:t>
            </a:r>
            <a:endParaRPr lang="en-US" sz="1800" dirty="0"/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726884" y="2265147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Chả cá rán</a:t>
            </a:r>
            <a:endParaRPr lang="en-US" sz="2000" dirty="0"/>
          </a:p>
          <a:p>
            <a:pPr algn="ctr" fontAlgn="ctr"/>
            <a:r>
              <a:rPr lang="en-US" sz="2000" dirty="0"/>
              <a:t>Rim </a:t>
            </a:r>
            <a:r>
              <a:rPr lang="en-US" sz="2000" dirty="0" err="1"/>
              <a:t>thịt</a:t>
            </a:r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29549" y="2309897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/>
              <a:t>Thịt đùi gà tẩm bột rán</a:t>
            </a:r>
            <a:endParaRPr lang="en-US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Canh</a:t>
            </a:r>
            <a:r>
              <a:rPr lang="vi-VN" sz="2000" dirty="0"/>
              <a:t> gà nấu rau cải</a:t>
            </a:r>
            <a:endParaRPr lang="en-US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Canh </a:t>
            </a:r>
            <a:r>
              <a:rPr lang="en-US" sz="2000" dirty="0" err="1"/>
              <a:t>cải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nấu</a:t>
            </a:r>
            <a:r>
              <a:rPr lang="en-US" sz="2000" dirty="0"/>
              <a:t> </a:t>
            </a:r>
            <a:r>
              <a:rPr lang="en-US" sz="2000" dirty="0" err="1"/>
              <a:t>tôm</a:t>
            </a:r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3328" y="4517138"/>
            <a:ext cx="20018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700" dirty="0"/>
              <a:t>Canh </a:t>
            </a:r>
            <a:r>
              <a:rPr lang="vi-VN" sz="1700" dirty="0"/>
              <a:t>thịt nấu chua + Giá đỗ+Dứa</a:t>
            </a:r>
            <a:endParaRPr lang="en-US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406611"/>
            <a:ext cx="2100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800" dirty="0"/>
              <a:t>Canh</a:t>
            </a:r>
            <a:r>
              <a:rPr lang="vi-VN" sz="1800" dirty="0"/>
              <a:t> xương đuôi ninh củ cải</a:t>
            </a:r>
            <a:r>
              <a:rPr lang="en-US" sz="1800" dirty="0"/>
              <a:t>,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rốt</a:t>
            </a:r>
            <a:endParaRPr lang="en-US" sz="1800" dirty="0"/>
          </a:p>
          <a:p>
            <a:pPr algn="ctr" fontAlgn="ctr"/>
            <a:r>
              <a:rPr lang="en-US" dirty="0"/>
              <a:t>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1600" dirty="0"/>
              <a:t>Củ cải luộc</a:t>
            </a:r>
            <a:endParaRPr lang="en-US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1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/>
              <a:t>Su </a:t>
            </a:r>
            <a:r>
              <a:rPr lang="vi-VN" dirty="0"/>
              <a:t>hào cà rốt xào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85328" y="3802812"/>
            <a:ext cx="113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01113" y="4553998"/>
            <a:ext cx="147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Bắp cải xào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Su su luộc</a:t>
            </a: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4347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Dưa</a:t>
            </a:r>
            <a:r>
              <a:rPr lang="en-US" sz="2000" dirty="0"/>
              <a:t> </a:t>
            </a:r>
            <a:r>
              <a:rPr lang="en-US" sz="2000" dirty="0" err="1"/>
              <a:t>hấu</a:t>
            </a:r>
            <a:endParaRPr lang="en-U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Chuối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06053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Dưa</a:t>
            </a:r>
            <a:r>
              <a:rPr lang="en-US" sz="2000" dirty="0"/>
              <a:t> </a:t>
            </a:r>
            <a:r>
              <a:rPr lang="vi-VN" sz="2000" dirty="0"/>
              <a:t>h</a:t>
            </a:r>
            <a:r>
              <a:rPr lang="en-US" sz="2000" dirty="0" err="1"/>
              <a:t>ấu</a:t>
            </a:r>
            <a:endParaRPr lang="en-US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6469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Ổi</a:t>
            </a:r>
            <a:endParaRPr lang="en-US" sz="2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</a:t>
            </a:r>
            <a:r>
              <a:rPr lang="vi-VN" sz="2000" dirty="0"/>
              <a:t>vị dâu</a:t>
            </a:r>
            <a:r>
              <a:rPr lang="en-US" sz="2000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Bánh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Nghị</a:t>
            </a:r>
            <a:r>
              <a:rPr lang="en-US" sz="2000" dirty="0"/>
              <a:t>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ADM IQ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92621" y="29232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62458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49861" y="4537136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2" y="5160673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35" y="1532449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68" y="3430869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1310" y="1626338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Bánh</a:t>
            </a:r>
            <a:r>
              <a:rPr lang="vi-VN" sz="2000" dirty="0"/>
              <a:t> Sanwich</a:t>
            </a:r>
            <a:r>
              <a:rPr lang="en-US" sz="2000" dirty="0"/>
              <a:t>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42" y="-55071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64455" y="220211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C</a:t>
            </a:r>
            <a:r>
              <a:rPr lang="vi-VN" sz="2000" dirty="0"/>
              <a:t>ơ</a:t>
            </a:r>
            <a:r>
              <a:rPr lang="en-US" sz="2000" dirty="0"/>
              <a:t>m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/>
              <a:t>C</a:t>
            </a:r>
            <a:r>
              <a:rPr lang="vi-VN" sz="2000"/>
              <a:t>ơ</a:t>
            </a:r>
            <a:r>
              <a:rPr lang="en-US" sz="2000"/>
              <a:t>m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/>
              <a:t>C</a:t>
            </a:r>
            <a:r>
              <a:rPr lang="vi-VN" sz="2000"/>
              <a:t>ơ</a:t>
            </a:r>
            <a:r>
              <a:rPr lang="en-US" sz="2000"/>
              <a:t>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498817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/>
              <a:t>C</a:t>
            </a:r>
            <a:r>
              <a:rPr lang="vi-VN" sz="2000"/>
              <a:t>ơ</a:t>
            </a:r>
            <a:r>
              <a:rPr lang="en-US" sz="2000"/>
              <a:t>m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8" y="530779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55510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sz="2000" dirty="0"/>
              <a:t>Chả viên rán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137</Words>
  <Application>Microsoft Office PowerPoint</Application>
  <PresentationFormat>Widescreen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Fraunces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User</cp:lastModifiedBy>
  <cp:revision>53</cp:revision>
  <cp:lastPrinted>2024-11-15T10:43:18Z</cp:lastPrinted>
  <dcterms:created xsi:type="dcterms:W3CDTF">2024-10-15T11:32:32Z</dcterms:created>
  <dcterms:modified xsi:type="dcterms:W3CDTF">2024-11-26T01:46:36Z</dcterms:modified>
</cp:coreProperties>
</file>