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74" r:id="rId10"/>
    <p:sldId id="275" r:id="rId11"/>
    <p:sldId id="281" r:id="rId12"/>
    <p:sldId id="273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FCF2F-3F93-46C3-8A1F-1246DEA9E67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698F-3444-48F5-ACA0-14536B6A5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6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5698F-3444-48F5-ACA0-14536B6A5D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AF9C-0E44-4276-F0FF-5CEE4AB01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E1A93-6E1F-511F-F465-AF5C24064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41098-6E61-99BC-B232-09607412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80E31-2F10-8211-CDB3-16003649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CB6E-B119-EA0B-5C37-3B6579E4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83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B997-C387-B93F-FF88-40162F78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46D3B-FD58-6E4F-6BC7-27F6A1E5D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047D-D61B-C15B-C71C-0999B247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E31D9-9BE5-B01D-5AD5-8E4A0C67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B354A-8ACF-B1A2-5DD0-D5A3720F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0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FE580B-652A-5345-872F-155AB5F3A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2B243-AEFC-B503-EA9A-6CF4F4982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AD132-5677-BA78-1969-AD2F81BE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4A2EA-C23E-EBDA-6050-13EFCFD1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30FD1-DF9F-1546-DD7F-BD927D5C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78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CC6E-8929-853E-3455-D0B13067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FCF52-79F1-3A89-CC9E-DAE85971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FD132-375F-1A4E-1B44-A081831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7F593-B017-0797-72C6-BFBAD802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B6F56-5C7D-1589-8744-A3B3653F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12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B8E7-7375-C1EF-F98E-FF0F5B16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3B066-F5A9-D96B-49B6-07FA19C33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2B5CF-624D-CD58-959E-28978703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20A8A-B801-D230-0744-19E84CB9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83CF6-5942-4119-01B2-B94FA09A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08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9001-2723-93A7-01CD-9B0EACE8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8DFD-1D9D-4779-1175-E746738E3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EFB0B-8865-767F-52EF-CBE7EF37A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875CC-76A7-B83A-5F35-CC1BFA31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89F6A-71BD-0CC6-C7AB-6DDAF54D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3C585-D807-0C8B-6BF4-AA40C39C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9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FEBF-5E2E-0E8C-5431-BEFFF300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2212F-6CE7-3E8E-EEC8-13C2E7F3A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8CB09-BC23-12DB-AAE9-6A5452481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40B76-CE56-1C40-29A2-C24A5F581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EB7A8-C8FE-404E-508C-83CEF2ED1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D0BB6-B46C-952A-1063-F44CA92A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940141-9E34-67BA-8A63-3AFF3469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4AB8C-CE80-9E76-04AA-1521932F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8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B4D3-549C-92AB-6EC3-51127B41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BC59A-09D9-E57E-5A8B-CF5DE56A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67636-7C0A-7F8C-94A0-CF138998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8FC7A-8BFD-D0E1-148D-B93DB77A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10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86FF8-D25B-8F53-254C-747601D5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C3925-2223-84E6-4B1B-08C159A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EDEF0-0345-F932-B3BE-B8BBF744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70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13ED-9EE5-CCCA-DC79-4E8CB662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BA492-ED77-B094-CCBE-C259D77DB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B2DDF-9EF5-1A54-92A3-3A6A9F358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405D0-5D1A-DE4D-A0DD-52AAB08F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E6EAE-8E3A-BE9D-B1BC-D6849E0B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735F5-99A3-CEE4-0519-3B198972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1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43F0-5C51-5A78-3854-FC40B3900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F0A39-4F27-1B75-4C1A-434464D92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BD930-65D6-DFF1-D66A-631D1CF5D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3D8B6-03A4-BA27-1EC8-968882D4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1D9FB-9DF4-1EFD-5686-1345E373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54A5D-FA8D-616C-CF06-65D995FF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86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E152F-2723-94F0-5BFC-2FABC187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94789-318A-6022-A05B-77FAFC393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218ED-44F4-3864-52A7-93A61E872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1894-28B8-4005-BA35-73238799DD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7272D-883B-4FFE-876D-903D85056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74BB8-DCE5-CE1A-0AB9-B23111CB2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06FD8-449D-4F0F-BCDD-5B30A88EA0E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3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6292" y="757645"/>
            <a:ext cx="8399416" cy="5342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nn-NO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 VỀ DỰ GIỜ TIẾT TOÁN - LỚP 7A3 </a:t>
            </a:r>
          </a:p>
        </p:txBody>
      </p:sp>
    </p:spTree>
    <p:extLst>
      <p:ext uri="{BB962C8B-B14F-4D97-AF65-F5344CB8AC3E}">
        <p14:creationId xmlns:p14="http://schemas.microsoft.com/office/powerpoint/2010/main" val="41705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49781" y="2785261"/>
            <a:ext cx="24256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vi-VN" sz="2200" b="1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sz="2200" b="1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vi-VN" sz="2200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endParaRPr lang="en-US" sz="2200" dirty="0"/>
          </a:p>
        </p:txBody>
      </p:sp>
      <p:pic>
        <p:nvPicPr>
          <p:cNvPr id="7" name="image99.png" descr="Trắc nghiệm Hai đường thẳng vuông gó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7673" y="2260663"/>
            <a:ext cx="3006435" cy="1946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49782" y="4206960"/>
                <a:ext cx="8742218" cy="111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le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en-US" sz="22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65°	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	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130°	C. 60°	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145°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2" y="4206960"/>
                <a:ext cx="8742218" cy="1119537"/>
              </a:xfrm>
              <a:prstGeom prst="rect">
                <a:avLst/>
              </a:prstGeom>
              <a:blipFill>
                <a:blip r:embed="rId3"/>
                <a:stretch>
                  <a:fillRect l="-907" t="-2717" b="-10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9033164" y="4938569"/>
            <a:ext cx="374074" cy="3602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C7E3-010B-09E4-064C-3003BE35D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410"/>
            <a:ext cx="10515600" cy="202311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36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vi-VN" sz="36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6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36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vi-VN" sz="36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br>
              <a:rPr lang="en-US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vi-VN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vi-VN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vi-VN" sz="3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kumimoji="0" lang="vi-VN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b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</a:t>
            </a:r>
            <a:r>
              <a:rPr lang="vi-VN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1;2 ở SGK/104</a:t>
            </a:r>
            <a:r>
              <a:rPr lang="vi-VN" sz="36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3D645-18FB-9878-9770-B4F94D9D6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7609"/>
            <a:ext cx="10515600" cy="243935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1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04360" y="3435927"/>
                <a:ext cx="6807729" cy="311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marL="342900" indent="-342900">
                  <a:buAutoNum type="alphaLcParenR"/>
                </a:pP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a // b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sz="2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góc so le trong)</a:t>
                </a:r>
              </a:p>
              <a:p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góc đối đỉnh)</a:t>
                </a: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Vì a // b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góc so le trong)</a:t>
                </a:r>
              </a:p>
              <a:p>
                <a:pPr lvl="0"/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góc đối đỉnh)</a:t>
                </a:r>
              </a:p>
              <a:p>
                <a:pPr lvl="0"/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360" y="3435927"/>
                <a:ext cx="6807729" cy="3116109"/>
              </a:xfrm>
              <a:prstGeom prst="rect">
                <a:avLst/>
              </a:prstGeom>
              <a:blipFill>
                <a:blip r:embed="rId2"/>
                <a:stretch>
                  <a:fillRect l="-1434" t="-1566" b="-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762510" y="734291"/>
            <a:ext cx="415636" cy="5403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963" r="17148" b="73502"/>
          <a:stretch/>
        </p:blipFill>
        <p:spPr>
          <a:xfrm>
            <a:off x="3561485" y="314325"/>
            <a:ext cx="7468466" cy="1414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45255" r="27227"/>
          <a:stretch/>
        </p:blipFill>
        <p:spPr>
          <a:xfrm>
            <a:off x="7670245" y="1728788"/>
            <a:ext cx="4521755" cy="21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58670" y="2010721"/>
                <a:ext cx="5528180" cy="311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:r>
                  <a:rPr lang="vi-V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vi-V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𝐷𝑜</m:t>
                    </m:r>
                    <m:r>
                      <a:rPr lang="vi-VN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đó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vi-V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// b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:r>
                  <a:rPr lang="vi-V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𝐷𝑜</m:t>
                    </m:r>
                    <m:r>
                      <a:rPr lang="vi-V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đó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vi-V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:r>
                  <a:rPr lang="vi-V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vi-VN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vi-V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vi-V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:r>
                  <a:rPr lang="vi-V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670" y="2010721"/>
                <a:ext cx="5528180" cy="3116109"/>
              </a:xfrm>
              <a:prstGeom prst="rect">
                <a:avLst/>
              </a:prstGeom>
              <a:blipFill>
                <a:blip r:embed="rId2"/>
                <a:stretch>
                  <a:fillRect l="-1764" t="-1566" b="-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44851" r="35376"/>
          <a:stretch/>
        </p:blipFill>
        <p:spPr>
          <a:xfrm>
            <a:off x="8701088" y="1466849"/>
            <a:ext cx="3490912" cy="2805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25594" r="16797" b="54746"/>
          <a:stretch/>
        </p:blipFill>
        <p:spPr>
          <a:xfrm>
            <a:off x="3432463" y="638174"/>
            <a:ext cx="6083012" cy="1302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30038" y="638174"/>
            <a:ext cx="461962" cy="5405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7" y="254225"/>
            <a:ext cx="8728364" cy="3264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8328" y="2701636"/>
                <a:ext cx="5791199" cy="1469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marL="342900" indent="-342900">
                  <a:buAutoNum type="alphaLcParenR"/>
                </a:pP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vi-VN" sz="2200" i="0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vi-VN" sz="22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117</m:t>
                        </m:r>
                      </m:e>
                      <m:sup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sz="2200" i="0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63</m:t>
                        </m:r>
                      </m:e>
                      <m:sup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sz="220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vi-VN" sz="220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200" dirty="0">
                  <a:latin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  <m:r>
                      <a:rPr lang="vi-VN" sz="2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200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200" b="0" i="1" dirty="0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hai góc trong cùng phía.</a:t>
                </a: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a // b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28" y="2701636"/>
                <a:ext cx="5791199" cy="1469377"/>
              </a:xfrm>
              <a:prstGeom prst="rect">
                <a:avLst/>
              </a:prstGeom>
              <a:blipFill>
                <a:blip r:embed="rId3"/>
                <a:stretch>
                  <a:fillRect l="-1368" t="-2905" b="-7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8328" y="4171013"/>
                <a:ext cx="6664036" cy="1480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có a // b</a:t>
                </a: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vi-VN" sz="220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góc so le trong)</a:t>
                </a: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</a:t>
                </a:r>
                <a14:m>
                  <m:oMath xmlns:m="http://schemas.openxmlformats.org/officeDocument/2006/math">
                    <m:r>
                      <a:rPr lang="vi-VN" sz="22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  <m:r>
                      <a:rPr lang="vi-VN" sz="220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22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i="1" dirty="0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  <m:r>
                      <a:rPr lang="vi-VN" sz="220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28" y="4171013"/>
                <a:ext cx="6664036" cy="1480790"/>
              </a:xfrm>
              <a:prstGeom prst="rect">
                <a:avLst/>
              </a:prstGeom>
              <a:blipFill>
                <a:blip r:embed="rId4"/>
                <a:stretch>
                  <a:fillRect l="-1189" t="-2881" b="-7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8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83" y="0"/>
            <a:ext cx="8700654" cy="61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43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9843" y="3269193"/>
            <a:ext cx="817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các thanh sườn song song với nhau, các thanh trụ song song với nhau nên ta có các góc đồng vị bằng nhau 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99163" y="4875019"/>
                <a:ext cx="5943601" cy="442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à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vi-VN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2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m:rPr>
                        <m:nor/>
                      </m:rPr>
                      <a:rPr lang="vi-VN" sz="2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220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vi-V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144</a:t>
                </a:r>
                <a:r>
                  <a:rPr lang="vi-VN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m:rPr>
                        <m:nor/>
                      </m:rPr>
                      <a:rPr lang="vi-VN" sz="2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=54</a:t>
                </a:r>
                <a:r>
                  <a:rPr lang="vi-VN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63" y="4875019"/>
                <a:ext cx="5943601" cy="442301"/>
              </a:xfrm>
              <a:prstGeom prst="rect">
                <a:avLst/>
              </a:prstGeom>
              <a:blipFill>
                <a:blip r:embed="rId2"/>
                <a:stretch>
                  <a:fillRect l="-205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99163" y="5317192"/>
                <a:ext cx="3588328" cy="4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vi-VN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54</a:t>
                </a:r>
                <a:r>
                  <a:rPr lang="vi-VN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63" y="5317192"/>
                <a:ext cx="3588328" cy="442429"/>
              </a:xfrm>
              <a:prstGeom prst="rect">
                <a:avLst/>
              </a:prstGeom>
              <a:blipFill>
                <a:blip r:embed="rId3"/>
                <a:stretch>
                  <a:fillRect l="-2211" t="-6849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12189" y="2852239"/>
            <a:ext cx="90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70C0"/>
                </a:solidFill>
              </a:rPr>
              <a:t>Giải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34" name="Picture 10" descr="Toán lớp 7 sách cánh diều bài tập 3 trả lời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03" y="626563"/>
            <a:ext cx="4153189" cy="25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71767" y="4057438"/>
                <a:ext cx="1681935" cy="442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vi-V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67" y="4057438"/>
                <a:ext cx="1681935" cy="442429"/>
              </a:xfrm>
              <a:prstGeom prst="rect">
                <a:avLst/>
              </a:prstGeom>
              <a:blipFill>
                <a:blip r:embed="rId5"/>
                <a:stretch>
                  <a:fillRect l="-362" t="-6944" r="-1231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99163" y="4480935"/>
                <a:ext cx="2884764" cy="442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200" b="0" i="1" smtClean="0">
                              <a:latin typeface="Cambria Math" panose="02040503050406030204" pitchFamily="18" charset="0"/>
                            </a:rPr>
                            <m:t>𝑇𝑎</m:t>
                          </m:r>
                          <m:r>
                            <a:rPr lang="vi-VN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vi-VN" sz="2200" b="0" i="1" smtClean="0">
                              <a:latin typeface="Cambria Math" panose="02040503050406030204" pitchFamily="18" charset="0"/>
                            </a:rPr>
                            <m:t>ó 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vi-VN" sz="22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144</m:t>
                      </m:r>
                      <m:r>
                        <m:rPr>
                          <m:nor/>
                        </m:rPr>
                        <a:rPr lang="vi-VN" sz="2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63" y="4480935"/>
                <a:ext cx="2884764" cy="442301"/>
              </a:xfrm>
              <a:prstGeom prst="rect">
                <a:avLst/>
              </a:prstGeom>
              <a:blipFill>
                <a:blip r:embed="rId6"/>
                <a:stretch>
                  <a:fillRect t="-547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649843" y="5801684"/>
            <a:ext cx="8049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góc nhọn tạo bởi một thanh sườn với một thanh trụ của lan can là 54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8604" y="2803189"/>
            <a:ext cx="82018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</a:t>
            </a:r>
            <a:r>
              <a:rPr lang="vi-VN" sz="28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vi-VN" sz="28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28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vi-VN" sz="28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8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28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vi-VN" sz="28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</a:t>
            </a:r>
            <a:r>
              <a:rPr lang="vi-VN" sz="28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28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 mới “</a:t>
            </a:r>
            <a:r>
              <a:rPr lang="vi-VN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Định lí” 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một số tính chất toán học đã biết (đã học) có thể được phát biểu ở dạng “Nếu … thì”.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án lớp 7 sách cánh diều câu khởi độ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59" y="2050550"/>
            <a:ext cx="6753497" cy="34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74384" y="632721"/>
            <a:ext cx="8334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33 minh họa góc quan sát của người phi công và góc quan sát của người hoa tiêu khi hướng dẫn máy bay vào vị trí ở sân bay.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4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-19836" r="27536" b="70014"/>
          <a:stretch/>
        </p:blipFill>
        <p:spPr>
          <a:xfrm>
            <a:off x="845820" y="-1118315"/>
            <a:ext cx="9333116" cy="3780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44892" y="3122023"/>
            <a:ext cx="2434045" cy="98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51809" r="28977" b="42753"/>
          <a:stretch/>
        </p:blipFill>
        <p:spPr>
          <a:xfrm>
            <a:off x="1067741" y="4194810"/>
            <a:ext cx="8066313" cy="685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3" t="38286" b="30857"/>
          <a:stretch/>
        </p:blipFill>
        <p:spPr>
          <a:xfrm>
            <a:off x="9117873" y="3579555"/>
            <a:ext cx="3061062" cy="2515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4" t="888" r="1695" b="61860"/>
          <a:stretch/>
        </p:blipFill>
        <p:spPr>
          <a:xfrm>
            <a:off x="9979627" y="551906"/>
            <a:ext cx="2181890" cy="2739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29284" r="28144" b="49290"/>
          <a:stretch/>
        </p:blipFill>
        <p:spPr>
          <a:xfrm>
            <a:off x="308610" y="2661692"/>
            <a:ext cx="9333116" cy="1700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57574" r="28977" b="21714"/>
          <a:stretch/>
        </p:blipFill>
        <p:spPr>
          <a:xfrm>
            <a:off x="640080" y="4791189"/>
            <a:ext cx="8477793" cy="215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3034"/>
          <a:stretch/>
        </p:blipFill>
        <p:spPr>
          <a:xfrm>
            <a:off x="3569804" y="2508535"/>
            <a:ext cx="8622195" cy="38359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53588" y="4076750"/>
            <a:ext cx="5865223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90936" y="5248488"/>
                <a:ext cx="55969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cặp góc so le trong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vi-V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vi-VN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vi-VN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36" y="5248488"/>
                <a:ext cx="5596981" cy="430887"/>
              </a:xfrm>
              <a:prstGeom prst="rect">
                <a:avLst/>
              </a:prstGeom>
              <a:blipFill>
                <a:blip r:embed="rId3"/>
                <a:stretch>
                  <a:fillRect l="-1416" t="-11268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605373" y="641624"/>
            <a:ext cx="42755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tự, trong Hình 36 ta cũng có: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0936" y="1103454"/>
            <a:ext cx="56817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05373" y="4119961"/>
                <a:ext cx="584409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hình 37, ta có:</a:t>
                </a:r>
              </a:p>
              <a:p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cặp góc đồng vị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200" dirty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vi-VN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vi-VN" sz="2200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vi-VN" sz="2200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73" y="4119961"/>
                <a:ext cx="5844091" cy="1107996"/>
              </a:xfrm>
              <a:prstGeom prst="rect">
                <a:avLst/>
              </a:prstGeom>
              <a:blipFill>
                <a:blip r:embed="rId5"/>
                <a:stretch>
                  <a:fillRect l="-1356" t="-3846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5" t="69603" r="-615" b="190"/>
          <a:stretch/>
        </p:blipFill>
        <p:spPr>
          <a:xfrm>
            <a:off x="9272707" y="383583"/>
            <a:ext cx="2919293" cy="23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4" y="314409"/>
            <a:ext cx="8743406" cy="1694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5"/>
          <a:stretch/>
        </p:blipFill>
        <p:spPr>
          <a:xfrm>
            <a:off x="3448594" y="1792996"/>
            <a:ext cx="8743406" cy="30925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6319" y="458502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38a: a và b song song</a:t>
            </a:r>
          </a:p>
          <a:p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38b: không có 2 đường thẳng nào song song</a:t>
            </a:r>
          </a:p>
          <a:p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38c: m và n song song</a:t>
            </a:r>
          </a:p>
        </p:txBody>
      </p:sp>
    </p:spTree>
    <p:extLst>
      <p:ext uri="{BB962C8B-B14F-4D97-AF65-F5344CB8AC3E}">
        <p14:creationId xmlns:p14="http://schemas.microsoft.com/office/powerpoint/2010/main" val="37291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733211"/>
            <a:ext cx="8730343" cy="53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9" y="485016"/>
            <a:ext cx="8769531" cy="56675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4611189"/>
            <a:ext cx="8203474" cy="1267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52651" y="4781006"/>
            <a:ext cx="884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65774" r="1751"/>
          <a:stretch/>
        </p:blipFill>
        <p:spPr>
          <a:xfrm>
            <a:off x="3422468" y="4154325"/>
            <a:ext cx="8769532" cy="19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" b="50508"/>
          <a:stretch/>
        </p:blipFill>
        <p:spPr>
          <a:xfrm>
            <a:off x="3471042" y="444137"/>
            <a:ext cx="8720958" cy="27562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3" b="15960"/>
          <a:stretch/>
        </p:blipFill>
        <p:spPr>
          <a:xfrm>
            <a:off x="3471042" y="3055653"/>
            <a:ext cx="8720958" cy="2521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4" b="11111"/>
          <a:stretch/>
        </p:blipFill>
        <p:spPr>
          <a:xfrm>
            <a:off x="3471042" y="5570584"/>
            <a:ext cx="8720958" cy="374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7"/>
          <a:stretch/>
        </p:blipFill>
        <p:spPr>
          <a:xfrm>
            <a:off x="3471042" y="6012478"/>
            <a:ext cx="8720958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97.png" descr="Trắc nghiệm Hai đường thẳng vuông gó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7018" y="542312"/>
            <a:ext cx="3144982" cy="1540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3616036" y="579133"/>
                <a:ext cx="6096000" cy="18220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2200" i="0" dirty="0" err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200" dirty="0" err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vi-VN" sz="2200" b="0" i="0" dirty="0" smtClean="0">
                        <a:latin typeface="Cambria Math" panose="02040503050406030204" pitchFamily="18" charset="0"/>
                      </a:rPr>
                      <m:t>. 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dirty="0" err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2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vi-VN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36" y="579133"/>
                <a:ext cx="6096000" cy="1822037"/>
              </a:xfrm>
              <a:prstGeom prst="rect">
                <a:avLst/>
              </a:prstGeom>
              <a:blipFill>
                <a:blip r:embed="rId3"/>
                <a:stretch>
                  <a:fillRect l="-1300" t="-234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5" name="image98.png" descr="Trắc nghiệm Hai đường thẳng vuông góc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7127" y="2230583"/>
            <a:ext cx="2964873" cy="192515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143" y="2858702"/>
            <a:ext cx="9171712" cy="1297031"/>
          </a:xfrm>
          <a:prstGeom prst="rect">
            <a:avLst/>
          </a:prstGeom>
        </p:spPr>
      </p:pic>
      <p:sp>
        <p:nvSpPr>
          <p:cNvPr id="169" name="Rectangle 168"/>
          <p:cNvSpPr/>
          <p:nvPr/>
        </p:nvSpPr>
        <p:spPr>
          <a:xfrm>
            <a:off x="3588326" y="2389283"/>
            <a:ext cx="64511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vi-VN" sz="2200" b="1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2:</a:t>
            </a:r>
            <a:r>
              <a:rPr lang="vi-VN" sz="2200" b="1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vi-VN" sz="2200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le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trong trong</a:t>
            </a:r>
            <a:r>
              <a:rPr lang="vi-VN" sz="22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2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200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sau:</a:t>
            </a:r>
            <a:endParaRPr lang="en-US" sz="2200" dirty="0"/>
          </a:p>
        </p:txBody>
      </p:sp>
      <p:sp>
        <p:nvSpPr>
          <p:cNvPr id="136" name="Rectangle 135"/>
          <p:cNvSpPr/>
          <p:nvPr/>
        </p:nvSpPr>
        <p:spPr>
          <a:xfrm>
            <a:off x="3616036" y="4155733"/>
            <a:ext cx="85759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vi-VN" sz="2200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đường thẳng c cắt hai đường thẳng a,b và trong các góc tạo thành</a:t>
            </a:r>
            <a:r>
              <a:rPr lang="vi-VN" sz="2200" spc="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một cặp góc so le trong bằng nhau thì: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Hai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2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vi-VN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nhau;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>
              <a:spcAft>
                <a:spcPts val="0"/>
              </a:spcAft>
            </a:pP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Hai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Hai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vi-VN" sz="2200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120°;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>
              <a:spcAft>
                <a:spcPts val="0"/>
              </a:spcAft>
            </a:pP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Tất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2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 trên</a:t>
            </a:r>
            <a:r>
              <a:rPr lang="vi-VN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2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đúng.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616036" y="1288473"/>
            <a:ext cx="429491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5652654" y="2885278"/>
            <a:ext cx="429491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588326" y="5210008"/>
            <a:ext cx="429491" cy="40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73" grpId="0" animBg="1"/>
      <p:bldP spid="1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771</Words>
  <Application>Microsoft Office PowerPoint</Application>
  <PresentationFormat>Widescreen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Học thuộc dấu hiệu nhận biết hai đường thẳng song song - Tìm hiểu trước tính chất của hai đường thẳng song song - Hoàn thành các bài tập 1;2 ở SGK/104.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96</cp:revision>
  <dcterms:created xsi:type="dcterms:W3CDTF">2022-10-07T15:56:07Z</dcterms:created>
  <dcterms:modified xsi:type="dcterms:W3CDTF">2023-11-09T07:07:59Z</dcterms:modified>
</cp:coreProperties>
</file>