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6" r:id="rId3"/>
    <p:sldId id="257" r:id="rId4"/>
    <p:sldId id="259" r:id="rId5"/>
    <p:sldId id="264" r:id="rId6"/>
    <p:sldId id="260" r:id="rId7"/>
    <p:sldId id="261" r:id="rId8"/>
    <p:sldId id="262" r:id="rId9"/>
    <p:sldId id="268" r:id="rId10"/>
    <p:sldId id="263" r:id="rId11"/>
    <p:sldId id="272" r:id="rId12"/>
    <p:sldId id="267" r:id="rId13"/>
    <p:sldId id="279" r:id="rId14"/>
    <p:sldId id="276" r:id="rId15"/>
    <p:sldId id="265" r:id="rId16"/>
    <p:sldId id="289" r:id="rId17"/>
    <p:sldId id="281" r:id="rId18"/>
    <p:sldId id="282" r:id="rId19"/>
    <p:sldId id="266" r:id="rId20"/>
    <p:sldId id="269" r:id="rId21"/>
    <p:sldId id="295" r:id="rId22"/>
    <p:sldId id="306" r:id="rId23"/>
    <p:sldId id="307" r:id="rId24"/>
    <p:sldId id="309" r:id="rId25"/>
    <p:sldId id="308" r:id="rId26"/>
    <p:sldId id="310" r:id="rId27"/>
    <p:sldId id="320" r:id="rId28"/>
    <p:sldId id="321" r:id="rId29"/>
    <p:sldId id="323" r:id="rId30"/>
    <p:sldId id="322" r:id="rId31"/>
    <p:sldId id="326" r:id="rId32"/>
    <p:sldId id="334" r:id="rId33"/>
    <p:sldId id="336" r:id="rId34"/>
    <p:sldId id="335" r:id="rId35"/>
    <p:sldId id="337" r:id="rId36"/>
    <p:sldId id="338" r:id="rId37"/>
    <p:sldId id="258" r:id="rId38"/>
    <p:sldId id="324" r:id="rId39"/>
    <p:sldId id="325"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Math" panose="0204050305040603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54" d="100"/>
          <a:sy n="54" d="100"/>
        </p:scale>
        <p:origin x="31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32</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10/28/2022</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customXml" Target="../ink/ink1.xml"/><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45.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1.png"/><Relationship Id="rId3" Type="http://schemas.openxmlformats.org/officeDocument/2006/relationships/image" Target="../media/image10.png"/><Relationship Id="rId7" Type="http://schemas.openxmlformats.org/officeDocument/2006/relationships/image" Target="../media/image15.svg"/><Relationship Id="rId12"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7.png"/><Relationship Id="rId5" Type="http://schemas.openxmlformats.org/officeDocument/2006/relationships/image" Target="../media/image13.svg"/><Relationship Id="rId15" Type="http://schemas.openxmlformats.org/officeDocument/2006/relationships/image" Target="../media/image62.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4.png"/><Relationship Id="rId4" Type="http://schemas.openxmlformats.org/officeDocument/2006/relationships/image" Target="../media/image22.sv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64.png"/><Relationship Id="rId4" Type="http://schemas.openxmlformats.org/officeDocument/2006/relationships/image" Target="../media/image5.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68.emf"/><Relationship Id="rId4" Type="http://schemas.openxmlformats.org/officeDocument/2006/relationships/image" Target="../media/image22.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9.emf"/><Relationship Id="rId4" Type="http://schemas.openxmlformats.org/officeDocument/2006/relationships/image" Target="../media/image45.sv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6.png"/><Relationship Id="rId5" Type="http://schemas.openxmlformats.org/officeDocument/2006/relationships/image" Target="../media/image23.png"/><Relationship Id="rId10" Type="http://schemas.openxmlformats.org/officeDocument/2006/relationships/image" Target="../media/image75.png"/><Relationship Id="rId4" Type="http://schemas.openxmlformats.org/officeDocument/2006/relationships/image" Target="../media/image22.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9.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4.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82.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74.emf"/><Relationship Id="rId4" Type="http://schemas.openxmlformats.org/officeDocument/2006/relationships/image" Target="../media/image22.sv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png"/><Relationship Id="rId7" Type="http://schemas.openxmlformats.org/officeDocument/2006/relationships/image" Target="../media/image51.svg"/><Relationship Id="rId12"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6.png"/><Relationship Id="rId5" Type="http://schemas.openxmlformats.org/officeDocument/2006/relationships/image" Target="../media/image49.svg"/><Relationship Id="rId10" Type="http://schemas.openxmlformats.org/officeDocument/2006/relationships/image" Target="../media/image85.png"/><Relationship Id="rId4" Type="http://schemas.openxmlformats.org/officeDocument/2006/relationships/image" Target="../media/image48.png"/><Relationship Id="rId9"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80.png"/><Relationship Id="rId4" Type="http://schemas.openxmlformats.org/officeDocument/2006/relationships/image" Target="../media/image35.sv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5.sv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7.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84.emf"/><Relationship Id="rId4" Type="http://schemas.openxmlformats.org/officeDocument/2006/relationships/image" Target="../media/image45.sv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87.gif"/><Relationship Id="rId4" Type="http://schemas.openxmlformats.org/officeDocument/2006/relationships/image" Target="../media/image86.gif"/></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audio" Target="../media/audio2.wav"/><Relationship Id="rId7" Type="http://schemas.openxmlformats.org/officeDocument/2006/relationships/image" Target="../media/image86.gif"/><Relationship Id="rId12"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0.gif"/><Relationship Id="rId11" Type="http://schemas.openxmlformats.org/officeDocument/2006/relationships/image" Target="../media/image97.png"/><Relationship Id="rId5" Type="http://schemas.openxmlformats.org/officeDocument/2006/relationships/image" Target="../media/image89.pn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87.gif"/></Relationships>
</file>

<file path=ppt/slides/_rels/slide33.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03.png"/><Relationship Id="rId5" Type="http://schemas.openxmlformats.org/officeDocument/2006/relationships/image" Target="../media/image90.gif"/><Relationship Id="rId10" Type="http://schemas.openxmlformats.org/officeDocument/2006/relationships/image" Target="../media/image102.png"/><Relationship Id="rId4" Type="http://schemas.openxmlformats.org/officeDocument/2006/relationships/image" Target="../media/image89.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2.wav"/><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08.png"/><Relationship Id="rId5" Type="http://schemas.openxmlformats.org/officeDocument/2006/relationships/image" Target="../media/image90.gif"/><Relationship Id="rId10" Type="http://schemas.openxmlformats.org/officeDocument/2006/relationships/image" Target="../media/image107.png"/><Relationship Id="rId4" Type="http://schemas.openxmlformats.org/officeDocument/2006/relationships/image" Target="../media/image89.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13.png"/><Relationship Id="rId5" Type="http://schemas.openxmlformats.org/officeDocument/2006/relationships/image" Target="../media/image90.gif"/><Relationship Id="rId10" Type="http://schemas.openxmlformats.org/officeDocument/2006/relationships/image" Target="../media/image112.png"/><Relationship Id="rId4" Type="http://schemas.openxmlformats.org/officeDocument/2006/relationships/image" Target="../media/image89.pn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audio" Target="../media/audio3.wav"/><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86.gif"/><Relationship Id="rId11" Type="http://schemas.openxmlformats.org/officeDocument/2006/relationships/image" Target="../media/image118.png"/><Relationship Id="rId5" Type="http://schemas.openxmlformats.org/officeDocument/2006/relationships/image" Target="../media/image90.gif"/><Relationship Id="rId10" Type="http://schemas.openxmlformats.org/officeDocument/2006/relationships/image" Target="../media/image117.png"/><Relationship Id="rId4" Type="http://schemas.openxmlformats.org/officeDocument/2006/relationships/image" Target="../media/image89.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51.svg"/><Relationship Id="rId4" Type="http://schemas.openxmlformats.org/officeDocument/2006/relationships/image" Target="../media/image67.sv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20567" y="8580724"/>
            <a:ext cx="6500263" cy="63377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93619">
            <a:off x="14358359" y="1835487"/>
            <a:ext cx="3090615" cy="139358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9241">
            <a:off x="2143951" y="7184326"/>
            <a:ext cx="2936731" cy="12547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7952"/>
          <a:stretch>
            <a:fillRect/>
          </a:stretch>
        </p:blipFill>
        <p:spPr>
          <a:xfrm>
            <a:off x="1634885" y="-9553"/>
            <a:ext cx="3074209" cy="4343571"/>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6367" b="59132"/>
          <a:stretch>
            <a:fillRect/>
          </a:stretch>
        </p:blipFill>
        <p:spPr>
          <a:xfrm flipH="1" flipV="1">
            <a:off x="15482233" y="8584978"/>
            <a:ext cx="2805767" cy="1932550"/>
          </a:xfrm>
          <a:prstGeom prst="rect">
            <a:avLst/>
          </a:prstGeom>
        </p:spPr>
      </p:pic>
      <p:sp>
        <p:nvSpPr>
          <p:cNvPr id="12" name="Hộp Văn bản 11">
            <a:extLst>
              <a:ext uri="{FF2B5EF4-FFF2-40B4-BE49-F238E27FC236}">
                <a16:creationId xmlns:a16="http://schemas.microsoft.com/office/drawing/2014/main" id="{99A14EB6-07CF-4A06-33CC-3AF380BD7F33}"/>
              </a:ext>
            </a:extLst>
          </p:cNvPr>
          <p:cNvSpPr txBox="1"/>
          <p:nvPr/>
        </p:nvSpPr>
        <p:spPr>
          <a:xfrm>
            <a:off x="4181475" y="3264198"/>
            <a:ext cx="11291233" cy="3557512"/>
          </a:xfrm>
          <a:prstGeom prst="rect">
            <a:avLst/>
          </a:prstGeom>
          <a:noFill/>
        </p:spPr>
        <p:txBody>
          <a:bodyPr wrap="square" rtlCol="0">
            <a:spAutoFit/>
          </a:bodyPr>
          <a:lstStyle/>
          <a:p>
            <a:pPr algn="ctr">
              <a:lnSpc>
                <a:spcPct val="150000"/>
              </a:lnSpc>
            </a:pPr>
            <a:r>
              <a:rPr lang="en-US" sz="80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6061336" y="700761"/>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798459" y="8050187"/>
            <a:ext cx="957022" cy="2001376"/>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9"/>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0">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0">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2"/>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7509" y="571500"/>
            <a:ext cx="1887231" cy="9573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81200" y="419100"/>
            <a:ext cx="1774367" cy="90976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27942">
            <a:off x="14096104" y="7354409"/>
            <a:ext cx="3982811" cy="3507355"/>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0"/>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1">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3"/>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1">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5"/>
                  <a:stretch>
                    <a:fillRect/>
                  </a:stretch>
                </p:blipFill>
                <p:spPr>
                  <a:xfrm>
                    <a:off x="10921071" y="4540615"/>
                    <a:ext cx="916878" cy="668271"/>
                  </a:xfrm>
                  <a:prstGeom prst="rect">
                    <a:avLst/>
                  </a:prstGeom>
                </p:spPr>
              </p:pic>
            </mc:Fallback>
          </mc:AlternateContent>
        </p:grpSp>
      </p:grpSp>
    </p:spTree>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2323668" y="180012"/>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4020800" y="10046933"/>
            <a:ext cx="3528867" cy="232317"/>
          </a:xfrm>
          <a:prstGeom prst="rect">
            <a:avLst/>
          </a:prstGeom>
        </p:spPr>
      </p:pic>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9"/>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206056" y="678336"/>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2264468" y="255913"/>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9"/>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extLst>
      <p:ext uri="{BB962C8B-B14F-4D97-AF65-F5344CB8AC3E}">
        <p14:creationId xmlns:p14="http://schemas.microsoft.com/office/powerpoint/2010/main" val="161983274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8"/>
          <a:stretch>
            <a:fillRect/>
          </a:stretch>
        </p:blipFill>
        <p:spPr>
          <a:xfrm flipH="1">
            <a:off x="14173200" y="6095238"/>
            <a:ext cx="3889617" cy="419176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6897294" y="2679530"/>
            <a:ext cx="1722072" cy="1354697"/>
          </a:xfrm>
          <a:prstGeom prst="rect">
            <a:avLst/>
          </a:prstGeom>
        </p:spPr>
      </p:pic>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7"/>
                <a:stretch>
                  <a:fillRect l="-2010" r="-2060" b="-6203"/>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3733800" y="9366792"/>
            <a:ext cx="3528867" cy="232317"/>
          </a:xfrm>
          <a:prstGeom prst="rect">
            <a:avLst/>
          </a:prstGeom>
        </p:spPr>
      </p:pic>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9"/>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extLst>
      <p:ext uri="{BB962C8B-B14F-4D97-AF65-F5344CB8AC3E}">
        <p14:creationId xmlns:p14="http://schemas.microsoft.com/office/powerpoint/2010/main" val="3707655933"/>
      </p:ext>
    </p:extLst>
  </p:cSld>
  <p:clrMapOvr>
    <a:masterClrMapping/>
  </p:clrMapOvr>
  <mc:AlternateContent xmlns:mc="http://schemas.openxmlformats.org/markup-compatibility/2006">
    <mc:Choice xmlns:p14="http://schemas.microsoft.com/office/powerpoint/2010/main" Requires="p14">
      <p:transition spd="slow">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06695">
            <a:off x="1867681" y="8199118"/>
            <a:ext cx="1960852" cy="20241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2426833" y="839699"/>
            <a:ext cx="1722072" cy="1354697"/>
          </a:xfrm>
          <a:prstGeom prst="rect">
            <a:avLst/>
          </a:prstGeom>
        </p:spPr>
      </p:pic>
      <p:sp>
        <p:nvSpPr>
          <p:cNvPr id="8" name="Hình tự do: Hình 7">
            <a:extLst>
              <a:ext uri="{FF2B5EF4-FFF2-40B4-BE49-F238E27FC236}">
                <a16:creationId xmlns:a16="http://schemas.microsoft.com/office/drawing/2014/main" id="{572DD960-1DA3-9E01-B0FF-E3A6E113217A}"/>
              </a:ext>
            </a:extLst>
          </p:cNvPr>
          <p:cNvSpPr/>
          <p:nvPr/>
        </p:nvSpPr>
        <p:spPr>
          <a:xfrm rot="18341150">
            <a:off x="1927723" y="8852490"/>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0" name="Nhóm 9">
            <a:extLst>
              <a:ext uri="{FF2B5EF4-FFF2-40B4-BE49-F238E27FC236}">
                <a16:creationId xmlns:a16="http://schemas.microsoft.com/office/drawing/2014/main" id="{A58EAD0A-D48B-30A0-BF73-10589905732F}"/>
              </a:ext>
            </a:extLst>
          </p:cNvPr>
          <p:cNvGrpSpPr/>
          <p:nvPr/>
        </p:nvGrpSpPr>
        <p:grpSpPr>
          <a:xfrm>
            <a:off x="16154400" y="647700"/>
            <a:ext cx="1697438" cy="502500"/>
            <a:chOff x="6615589" y="1828493"/>
            <a:chExt cx="1697438" cy="502500"/>
          </a:xfrm>
        </p:grpSpPr>
        <p:sp>
          <p:nvSpPr>
            <p:cNvPr id="7" name="Hình tự do: Hình 6">
              <a:extLst>
                <a:ext uri="{FF2B5EF4-FFF2-40B4-BE49-F238E27FC236}">
                  <a16:creationId xmlns:a16="http://schemas.microsoft.com/office/drawing/2014/main" id="{AF8C294A-D20C-4A8B-68F0-118431A285D6}"/>
                </a:ext>
              </a:extLst>
            </p:cNvPr>
            <p:cNvSpPr/>
            <p:nvPr/>
          </p:nvSpPr>
          <p:spPr>
            <a:xfrm rot="18341150">
              <a:off x="7311685" y="1329651"/>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02C85DA7-A878-B720-6AE9-C2C94B49C329}"/>
                </a:ext>
              </a:extLst>
            </p:cNvPr>
            <p:cNvSpPr/>
            <p:nvPr/>
          </p:nvSpPr>
          <p:spPr>
            <a:xfrm rot="18341150">
              <a:off x="7375708" y="1332183"/>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7"/>
                <a:stretch>
                  <a:fillRect l="-2173" r="-2120" b="-6203"/>
                </a:stretch>
              </a:blipFill>
            </p:spPr>
            <p:txBody>
              <a:bodyPr/>
              <a:lstStyle/>
              <a:p>
                <a:r>
                  <a:rPr lang="en-US">
                    <a:noFill/>
                  </a:rPr>
                  <a:t> </a:t>
                </a:r>
              </a:p>
            </p:txBody>
          </p:sp>
        </mc:Fallback>
      </mc:AlternateContent>
    </p:spTree>
    <p:extLst>
      <p:ext uri="{BB962C8B-B14F-4D97-AF65-F5344CB8AC3E}">
        <p14:creationId xmlns:p14="http://schemas.microsoft.com/office/powerpoint/2010/main" val="67439600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5663252" y="843636"/>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166695" y="6543468"/>
            <a:ext cx="1664117" cy="3480091"/>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a:t>Vì </a:t>
                </a:r>
                <a14:m>
                  <m:oMath xmlns:m="http://schemas.openxmlformats.org/officeDocument/2006/math">
                    <m:r>
                      <a:rPr lang="vi-VN" sz="4000" i="1" dirty="0" smtClean="0">
                        <a:latin typeface="Cambria Math" panose="02040503050406030204" pitchFamily="18" charset="0"/>
                      </a:rPr>
                      <m:t>𝑂</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9"/>
                <a:stretch>
                  <a:fillRect l="-2295" b="-1818"/>
                </a:stretch>
              </a:blipFill>
            </p:spPr>
            <p:txBody>
              <a:bodyPr/>
              <a:lstStyle/>
              <a:p>
                <a:r>
                  <a:rPr lang="en-US">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58212" y="769500"/>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1731068" y="9154470"/>
            <a:ext cx="2936731" cy="12547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7952"/>
          <a:stretch>
            <a:fillRect/>
          </a:stretch>
        </p:blipFill>
        <p:spPr>
          <a:xfrm>
            <a:off x="772569" y="-1409700"/>
            <a:ext cx="3074209" cy="434357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1143000" y="192525"/>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1157919" y="9105900"/>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4035356" y="9105900"/>
            <a:ext cx="3528867" cy="232317"/>
          </a:xfrm>
          <a:prstGeom prst="rect">
            <a:avLst/>
          </a:prstGeom>
        </p:spPr>
      </p:pic>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9">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0"/>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1"/>
                <a:stretch>
                  <a:fillRect l="-2344" r="-2411" b="-2546"/>
                </a:stretch>
              </a:blipFill>
            </p:spPr>
            <p:txBody>
              <a:bodyPr/>
              <a:lstStyle/>
              <a:p>
                <a:r>
                  <a:rPr lang="en-US">
                    <a:noFill/>
                  </a:rPr>
                  <a:t> </a:t>
                </a:r>
              </a:p>
            </p:txBody>
          </p:sp>
        </mc:Fallback>
      </mc:AlternateContent>
    </p:spTree>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752600" y="933829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9904" y="610819"/>
            <a:ext cx="1887231" cy="957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95893" y="510996"/>
            <a:ext cx="1774367" cy="9097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14022490" y="7288180"/>
            <a:ext cx="3982811" cy="3507355"/>
          </a:xfrm>
          <a:prstGeom prst="rect">
            <a:avLst/>
          </a:prstGeom>
        </p:spPr>
      </p:pic>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1"/>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2">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3"/>
                <a:stretch>
                  <a:fillRect l="-151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608">
            <a:off x="16425094" y="1525500"/>
            <a:ext cx="1722072" cy="1354697"/>
          </a:xfrm>
          <a:prstGeom prst="rect">
            <a:avLst/>
          </a:prstGeom>
        </p:spPr>
      </p:pic>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5"/>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6"/>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7"/>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8">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9"/>
                <a:stretch>
                  <a:fillRect l="-1440" r="-1440" b="-2150"/>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6917627" y="77774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29631" y="9004579"/>
            <a:ext cx="1887231" cy="957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52600" y="664460"/>
            <a:ext cx="1774367" cy="9097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14775377" y="8358680"/>
            <a:ext cx="3982811" cy="3507355"/>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1"/>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3602003" y="9599109"/>
            <a:ext cx="3528867" cy="23231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9"/>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rot="2700000">
            <a:off x="1845793" y="-493147"/>
            <a:ext cx="1044336" cy="285142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855" flipH="1">
            <a:off x="1560856" y="4839969"/>
            <a:ext cx="1851424" cy="531631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6557">
            <a:off x="15924817" y="1626090"/>
            <a:ext cx="2095041" cy="555156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81767" y="9622989"/>
            <a:ext cx="1862233" cy="1108805"/>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0"/>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1"/>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extLst>
      <p:ext uri="{BB962C8B-B14F-4D97-AF65-F5344CB8AC3E}">
        <p14:creationId xmlns:p14="http://schemas.microsoft.com/office/powerpoint/2010/main" val="169621993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7241760" y="9742077"/>
            <a:ext cx="4912579" cy="34388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9149" y="114300"/>
            <a:ext cx="2188851" cy="1384946"/>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9"/>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566">
            <a:off x="14441060" y="9897734"/>
            <a:ext cx="4912579" cy="34388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9149" y="114300"/>
            <a:ext cx="2188851" cy="1384946"/>
          </a:xfrm>
          <a:prstGeom prst="rect">
            <a:avLst/>
          </a:prstGeom>
        </p:spPr>
      </p:pic>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9">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8332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93305" flipH="1">
            <a:off x="16138007" y="8191957"/>
            <a:ext cx="1960852" cy="20241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526720" y="401379"/>
            <a:ext cx="1722072" cy="1354697"/>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2034659" y="8944793"/>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6568439" y="526200"/>
            <a:ext cx="1697438" cy="5025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7"/>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9"/>
                <a:stretch>
                  <a:fillRect l="-2721" r="-2976" b="-6312"/>
                </a:stretch>
              </a:blipFill>
            </p:spPr>
            <p:txBody>
              <a:bodyPr/>
              <a:lstStyle/>
              <a:p>
                <a:r>
                  <a:rPr lang="en-US">
                    <a:noFill/>
                  </a:rPr>
                  <a:t> </a:t>
                </a:r>
              </a:p>
            </p:txBody>
          </p:sp>
        </mc:Fallback>
      </mc:AlternateContent>
    </p:spTree>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6306800" y="266700"/>
            <a:ext cx="930920" cy="948708"/>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3581400" y="3026157"/>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3581400" y="3026157"/>
                <a:ext cx="13411200" cy="4234685"/>
              </a:xfrm>
              <a:prstGeom prst="rect">
                <a:avLst/>
              </a:prstGeom>
              <a:blipFill>
                <a:blip r:embed="rId4"/>
                <a:stretch>
                  <a:fillRect l="-1864" r="-1818" b="-5755"/>
                </a:stretch>
              </a:blipFill>
            </p:spPr>
            <p:txBody>
              <a:bodyPr/>
              <a:lstStyle/>
              <a:p>
                <a:r>
                  <a:rPr lang="en-US">
                    <a:noFill/>
                  </a:rPr>
                  <a:t> </a:t>
                </a:r>
              </a:p>
            </p:txBody>
          </p:sp>
        </mc:Fallback>
      </mc:AlternateContent>
    </p:spTree>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flipH="1">
            <a:off x="16094063" y="799084"/>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363427" y="6187937"/>
            <a:ext cx="1783401" cy="3729544"/>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m:t>
                    </m:r>
                    <m:r>
                      <a:rPr lang="en-US" sz="4000" i="1">
                        <a:latin typeface="Cambria Math" panose="02040503050406030204" pitchFamily="18" charset="0"/>
                      </a:rPr>
                      <m:t>90</m:t>
                    </m:r>
                    <m:r>
                      <a:rPr lang="en-US" sz="4000" i="1">
                        <a:latin typeface="Cambria Math" panose="02040503050406030204" pitchFamily="18" charset="0"/>
                      </a:rPr>
                      <m:t>°</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9"/>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40552"/>
          <a:stretch>
            <a:fillRect/>
          </a:stretch>
        </p:blipFill>
        <p:spPr>
          <a:xfrm>
            <a:off x="2286000" y="723900"/>
            <a:ext cx="4395570" cy="149559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65095" y="360804"/>
            <a:ext cx="1760518" cy="133579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2801600" y="354015"/>
            <a:ext cx="3528867" cy="23231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3487400" y="9663881"/>
            <a:ext cx="3528867" cy="2323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2590800" y="8953500"/>
            <a:ext cx="3528867" cy="232317"/>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9"/>
                <a:stretch>
                  <a:fillRect l="-1745" b="-2273"/>
                </a:stretch>
              </a:blipFill>
            </p:spPr>
            <p:txBody>
              <a:bodyPr/>
              <a:lstStyle/>
              <a:p>
                <a:r>
                  <a:rPr lang="en-US">
                    <a:noFill/>
                  </a:rPr>
                  <a:t> </a:t>
                </a:r>
              </a:p>
            </p:txBody>
          </p:sp>
        </mc:Fallback>
      </mc:AlternateContent>
    </p:spTree>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m:ctrlPr>
                      </m:accPr>
                      <m:e>
                        <m:r>
                          <a:rPr lang="vi-VN" sz="3600" i="1"/>
                          <m:t>𝐴</m:t>
                        </m:r>
                      </m:e>
                    </m:acc>
                    <m:r>
                      <a:rPr lang="vi-VN" sz="3600" i="1"/>
                      <m:t>=</m:t>
                    </m:r>
                    <m:acc>
                      <m:accPr>
                        <m:chr m:val="̂"/>
                        <m:ctrlPr>
                          <a:rPr lang="en-US" sz="3600" i="1"/>
                        </m:ctrlPr>
                      </m:accPr>
                      <m:e>
                        <m:r>
                          <a:rPr lang="vi-VN" sz="3600" i="1"/>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8"/>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m:ctrlPr>
                      </m:accPr>
                      <m:e>
                        <m:r>
                          <a:rPr lang="vi-VN" sz="4000" i="1"/>
                          <m:t>𝐴</m:t>
                        </m:r>
                      </m:e>
                    </m:acc>
                    <m:r>
                      <a:rPr lang="vi-VN" sz="4000" i="1"/>
                      <m:t>=</m:t>
                    </m:r>
                    <m:acc>
                      <m:accPr>
                        <m:chr m:val="̂"/>
                        <m:ctrlPr>
                          <a:rPr lang="en-US" sz="4000" i="1"/>
                        </m:ctrlPr>
                      </m:accPr>
                      <m:e>
                        <m:r>
                          <a:rPr lang="vi-VN" sz="4000" i="1"/>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7"/>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m:ctrlPr>
                      </m:accPr>
                      <m:e>
                        <m:r>
                          <a:rPr lang="vi-VN" sz="4000" i="1"/>
                          <m:t>𝐴</m:t>
                        </m:r>
                      </m:e>
                    </m:acc>
                    <m:r>
                      <a:rPr lang="vi-VN" sz="4000" i="1"/>
                      <m:t>=</m:t>
                    </m:r>
                    <m:acc>
                      <m:accPr>
                        <m:chr m:val="̂"/>
                        <m:ctrlPr>
                          <a:rPr lang="en-US" sz="4000" i="1"/>
                        </m:ctrlPr>
                      </m:accPr>
                      <m:e>
                        <m:r>
                          <a:rPr lang="vi-VN" sz="4000" i="1"/>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m:ctrlPr>
                      </m:accPr>
                      <m:e>
                        <m:r>
                          <a:rPr lang="vi-VN" sz="4000" i="1"/>
                          <m:t>𝐷</m:t>
                        </m:r>
                      </m:e>
                    </m:acc>
                    <m:r>
                      <a:rPr lang="vi-VN" sz="4000" i="1"/>
                      <m:t>=</m:t>
                    </m:r>
                    <m:r>
                      <a:rPr lang="vi-VN" sz="4000" i="1"/>
                      <m:t>70</m:t>
                    </m:r>
                    <m:r>
                      <a:rPr lang="vi-VN" sz="4000" i="1"/>
                      <m:t>°</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7"/>
                <a:stretch>
                  <a:fillRect l="-589"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rPr>
                      <m:t>70</m:t>
                    </m:r>
                    <m:r>
                      <a:rPr lang="vi-VN" sz="4000" i="1">
                        <a:solidFill>
                          <a:schemeClr val="tx1"/>
                        </a:solidFill>
                      </a:rPr>
                      <m:t>°</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r>
                      <a:rPr lang="vi-VN" sz="4400" i="1">
                        <a:solidFill>
                          <a:schemeClr val="tx1"/>
                        </a:solidFill>
                        <a:latin typeface="Cambria Math" panose="02040503050406030204" pitchFamily="18" charset="0"/>
                      </a:rPr>
                      <m:t>°</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4.</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7"/>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rPr>
                        </m:ctrlPr>
                      </m:accPr>
                      <m:e>
                        <m:r>
                          <a:rPr lang="vi-VN" sz="4000" i="1">
                            <a:solidFill>
                              <a:schemeClr val="tx1"/>
                            </a:solidFill>
                          </a:rPr>
                          <m:t>𝐸𝐷𝐶</m:t>
                        </m:r>
                      </m:e>
                    </m:acc>
                    <m:r>
                      <a:rPr lang="vi-VN" sz="4000" i="1">
                        <a:solidFill>
                          <a:schemeClr val="tx1"/>
                        </a:solidFill>
                      </a:rPr>
                      <m:t>=</m:t>
                    </m:r>
                    <m:acc>
                      <m:accPr>
                        <m:chr m:val="̂"/>
                        <m:ctrlPr>
                          <a:rPr lang="en-US" sz="4000" i="1">
                            <a:solidFill>
                              <a:schemeClr val="tx1"/>
                            </a:solidFill>
                          </a:rPr>
                        </m:ctrlPr>
                      </m:accPr>
                      <m:e>
                        <m:r>
                          <a:rPr lang="vi-VN" sz="4000" i="1">
                            <a:solidFill>
                              <a:schemeClr val="tx1"/>
                            </a:solidFill>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t>Câu 5. </a:t>
                </a:r>
                <a:r>
                  <a:rPr lang="vi-VN" sz="4000" dirty="0"/>
                  <a:t>Cho tam giác </a:t>
                </a:r>
                <a14:m>
                  <m:oMath xmlns:m="http://schemas.openxmlformats.org/officeDocument/2006/math">
                    <m:r>
                      <a:rPr lang="vi-VN" sz="4000" i="1" dirty="0" smtClean="0">
                        <a:latin typeface="Cambria Math" panose="02040503050406030204" pitchFamily="18" charset="0"/>
                      </a:rPr>
                      <m:t>𝐴𝐵𝐶</m:t>
                    </m:r>
                  </m:oMath>
                </a14:m>
                <a:r>
                  <a:rPr lang="vi-VN" sz="4000" dirty="0"/>
                  <a:t> vuông tại </a:t>
                </a:r>
                <a14:m>
                  <m:oMath xmlns:m="http://schemas.openxmlformats.org/officeDocument/2006/math">
                    <m:r>
                      <a:rPr lang="vi-VN" sz="4000" i="1" dirty="0" smtClean="0">
                        <a:latin typeface="Cambria Math" panose="02040503050406030204" pitchFamily="18" charset="0"/>
                      </a:rPr>
                      <m:t>𝐴</m:t>
                    </m:r>
                  </m:oMath>
                </a14:m>
                <a:r>
                  <a:rPr lang="vi-VN" sz="4000" dirty="0"/>
                  <a:t>. Tia phân giác của góc </a:t>
                </a:r>
                <a14:m>
                  <m:oMath xmlns:m="http://schemas.openxmlformats.org/officeDocument/2006/math">
                    <m:r>
                      <a:rPr lang="vi-VN" sz="4000" i="1" dirty="0" smtClean="0">
                        <a:latin typeface="Cambria Math" panose="02040503050406030204" pitchFamily="18" charset="0"/>
                      </a:rPr>
                      <m:t>𝐴𝐵𝐶</m:t>
                    </m:r>
                  </m:oMath>
                </a14:m>
                <a:r>
                  <a:rPr lang="vi-VN" sz="4000" dirty="0"/>
                  <a:t> cắt </a:t>
                </a:r>
                <a14:m>
                  <m:oMath xmlns:m="http://schemas.openxmlformats.org/officeDocument/2006/math">
                    <m:r>
                      <a:rPr lang="vi-VN" sz="4000" i="1" dirty="0" smtClean="0">
                        <a:latin typeface="Cambria Math" panose="02040503050406030204" pitchFamily="18" charset="0"/>
                      </a:rPr>
                      <m:t>𝐴𝐶</m:t>
                    </m:r>
                  </m:oMath>
                </a14:m>
                <a:r>
                  <a:rPr lang="vi-VN" sz="4000" dirty="0"/>
                  <a:t> tại </a:t>
                </a:r>
                <a14:m>
                  <m:oMath xmlns:m="http://schemas.openxmlformats.org/officeDocument/2006/math">
                    <m:r>
                      <a:rPr lang="vi-VN" sz="4000" i="1" dirty="0" smtClean="0">
                        <a:latin typeface="Cambria Math" panose="02040503050406030204" pitchFamily="18" charset="0"/>
                      </a:rPr>
                      <m:t>𝐷</m:t>
                    </m:r>
                  </m:oMath>
                </a14:m>
                <a:r>
                  <a:rPr lang="vi-VN" sz="4000" dirty="0"/>
                  <a:t>, lấy </a:t>
                </a:r>
                <a14:m>
                  <m:oMath xmlns:m="http://schemas.openxmlformats.org/officeDocument/2006/math">
                    <m:r>
                      <a:rPr lang="vi-VN" sz="4000" i="1" dirty="0" smtClean="0">
                        <a:latin typeface="Cambria Math" panose="02040503050406030204" pitchFamily="18" charset="0"/>
                      </a:rPr>
                      <m:t>𝐸</m:t>
                    </m:r>
                  </m:oMath>
                </a14:m>
                <a:r>
                  <a:rPr lang="vi-VN" sz="4000" dirty="0"/>
                  <a:t> trên </a:t>
                </a:r>
                <a14:m>
                  <m:oMath xmlns:m="http://schemas.openxmlformats.org/officeDocument/2006/math">
                    <m:r>
                      <a:rPr lang="vi-VN" sz="4000" i="1" dirty="0" smtClean="0">
                        <a:latin typeface="Cambria Math" panose="02040503050406030204" pitchFamily="18" charset="0"/>
                      </a:rPr>
                      <m:t>𝐵𝐶</m:t>
                    </m:r>
                  </m:oMath>
                </a14:m>
                <a:r>
                  <a:rPr lang="vi-VN" sz="4000" dirty="0"/>
                  <a:t> sao cho </a:t>
                </a:r>
                <a14:m>
                  <m:oMath xmlns:m="http://schemas.openxmlformats.org/officeDocument/2006/math">
                    <m:r>
                      <a:rPr lang="vi-VN" sz="4000" i="1" dirty="0" smtClean="0">
                        <a:latin typeface="Cambria Math" panose="02040503050406030204" pitchFamily="18" charset="0"/>
                      </a:rPr>
                      <m:t>𝐵𝐸</m:t>
                    </m:r>
                    <m:r>
                      <a:rPr lang="vi-VN" sz="4000" i="1" dirty="0" smtClean="0">
                        <a:latin typeface="Cambria Math" panose="02040503050406030204" pitchFamily="18" charset="0"/>
                      </a:rPr>
                      <m:t>=</m:t>
                    </m:r>
                    <m:r>
                      <a:rPr lang="vi-VN" sz="4000" i="1" dirty="0" smtClean="0">
                        <a:latin typeface="Cambria Math" panose="02040503050406030204" pitchFamily="18" charset="0"/>
                      </a:rPr>
                      <m:t>𝐴𝐵</m:t>
                    </m:r>
                  </m:oMath>
                </a14:m>
                <a:r>
                  <a:rPr lang="vi-VN" sz="4000" dirty="0"/>
                  <a:t>. Chọn câu đúng </a:t>
                </a:r>
                <a:endParaRPr lang="en-US" sz="4000" dirty="0"/>
              </a:p>
            </p:txBody>
          </p:sp>
        </mc:Choice>
        <mc:Fallback>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7"/>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𝐵𝐸𝐷</m:t>
                    </m:r>
                  </m:oMath>
                </a14:m>
                <a:endParaRPr lang="vi-VN" sz="3800" noProof="1">
                  <a:solidFill>
                    <a:schemeClr val="tx1"/>
                  </a:solidFill>
                  <a:cs typeface="Arial" panose="020B0604020202020204" pitchFamily="34"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𝐸𝐵𝐷</m:t>
                    </m:r>
                  </m:oMath>
                </a14:m>
                <a:endParaRPr lang="vi-VN" sz="3800" noProof="1">
                  <a:solidFill>
                    <a:schemeClr val="tx1"/>
                  </a:solidFill>
                  <a:cs typeface="Arial" panose="020B0604020202020204" pitchFamily="34"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C. </a:t>
                </a:r>
                <a14:m>
                  <m:oMath xmlns:m="http://schemas.openxmlformats.org/officeDocument/2006/math">
                    <m:r>
                      <a:rPr lang="vi-VN" sz="3800" i="1" dirty="0" smtClean="0">
                        <a:solidFill>
                          <a:schemeClr val="tx1"/>
                        </a:solidFill>
                        <a:latin typeface="Cambria Math" panose="02040503050406030204" pitchFamily="18" charset="0"/>
                      </a:rPr>
                      <m:t>𝐷𝐶</m:t>
                    </m:r>
                    <m:r>
                      <a:rPr lang="vi-VN" sz="3800" i="1" dirty="0" smtClean="0">
                        <a:solidFill>
                          <a:schemeClr val="tx1"/>
                        </a:solidFill>
                        <a:latin typeface="Cambria Math" panose="02040503050406030204" pitchFamily="18" charset="0"/>
                      </a:rPr>
                      <m:t>=</m:t>
                    </m:r>
                    <m:r>
                      <a:rPr lang="vi-VN" sz="3800" i="1" dirty="0" smtClean="0">
                        <a:solidFill>
                          <a:schemeClr val="tx1"/>
                        </a:solidFill>
                        <a:latin typeface="Cambria Math" panose="02040503050406030204" pitchFamily="18" charset="0"/>
                      </a:rPr>
                      <m:t>𝐷𝐸</m:t>
                    </m:r>
                    <m:r>
                      <a:rPr lang="vi-VN" sz="3800" i="1" dirty="0" smtClean="0">
                        <a:solidFill>
                          <a:schemeClr val="tx1"/>
                        </a:solidFill>
                        <a:latin typeface="Cambria Math" panose="02040503050406030204" pitchFamily="18" charset="0"/>
                      </a:rPr>
                      <m:t> </m:t>
                    </m:r>
                  </m:oMath>
                </a14:m>
                <a:endParaRPr lang="vi-VN" sz="3800" noProof="1">
                  <a:solidFill>
                    <a:schemeClr val="tx1"/>
                  </a:solidFill>
                  <a:cs typeface="Arial" panose="020B0604020202020204" pitchFamily="34"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𝐶𝐵𝐷</m:t>
                    </m:r>
                  </m:oMath>
                </a14:m>
                <a:endParaRPr lang="vi-VN" sz="3800" noProof="1">
                  <a:solidFill>
                    <a:schemeClr val="tx1"/>
                  </a:solidFill>
                  <a:cs typeface="Arial" panose="020B0604020202020204" pitchFamily="34"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106400" y="9486900"/>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2209800" y="495300"/>
            <a:ext cx="2782073" cy="468492"/>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87500" y="3862405"/>
            <a:ext cx="2209800" cy="22098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8"/>
          <a:stretch>
            <a:fillRect/>
          </a:stretch>
        </p:blipFill>
        <p:spPr>
          <a:xfrm>
            <a:off x="1452562" y="95018"/>
            <a:ext cx="2966750" cy="319720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16295233" y="8831982"/>
            <a:ext cx="1722072" cy="1354697"/>
          </a:xfrm>
          <a:prstGeom prst="rect">
            <a:avLst/>
          </a:prstGeom>
        </p:spPr>
      </p:pic>
      <p:sp>
        <p:nvSpPr>
          <p:cNvPr id="6" name="Hộp Văn bản 5">
            <a:extLst>
              <a:ext uri="{FF2B5EF4-FFF2-40B4-BE49-F238E27FC236}">
                <a16:creationId xmlns:a16="http://schemas.microsoft.com/office/drawing/2014/main" id="{CA522C6D-A90F-F0B5-4613-2E9814F6FDC1}"/>
              </a:ext>
            </a:extLst>
          </p:cNvPr>
          <p:cNvSpPr txBox="1"/>
          <p:nvPr/>
        </p:nvSpPr>
        <p:spPr>
          <a:xfrm>
            <a:off x="3276600" y="2859729"/>
            <a:ext cx="13182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pic>
        <p:nvPicPr>
          <p:cNvPr id="8" name="Picture 6">
            <a:extLst>
              <a:ext uri="{FF2B5EF4-FFF2-40B4-BE49-F238E27FC236}">
                <a16:creationId xmlns:a16="http://schemas.microsoft.com/office/drawing/2014/main" id="{9214822B-2F14-F751-9AF2-27BD4A804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22855" flipH="1">
            <a:off x="2010224" y="5015845"/>
            <a:ext cx="1851424" cy="5316314"/>
          </a:xfrm>
          <a:prstGeom prst="rect">
            <a:avLst/>
          </a:prstGeom>
        </p:spPr>
      </p:pic>
      <p:pic>
        <p:nvPicPr>
          <p:cNvPr id="10" name="Picture 7">
            <a:extLst>
              <a:ext uri="{FF2B5EF4-FFF2-40B4-BE49-F238E27FC236}">
                <a16:creationId xmlns:a16="http://schemas.microsoft.com/office/drawing/2014/main" id="{DEE1A435-3611-63D7-B9A1-F27C9AD34D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6557">
            <a:off x="15401065" y="516442"/>
            <a:ext cx="2095041" cy="5551566"/>
          </a:xfrm>
          <a:prstGeom prst="rect">
            <a:avLst/>
          </a:prstGeom>
        </p:spPr>
      </p:pic>
    </p:spTree>
    <p:extLst>
      <p:ext uri="{BB962C8B-B14F-4D97-AF65-F5344CB8AC3E}">
        <p14:creationId xmlns:p14="http://schemas.microsoft.com/office/powerpoint/2010/main" val="105451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18518" y="469304"/>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2101"/>
          <a:stretch>
            <a:fillRect/>
          </a:stretch>
        </p:blipFill>
        <p:spPr>
          <a:xfrm>
            <a:off x="1759194" y="9326715"/>
            <a:ext cx="2782073" cy="468492"/>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566">
            <a:off x="7194132" y="9898788"/>
            <a:ext cx="4912579" cy="34388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59395" y="-28058"/>
            <a:ext cx="2188851" cy="1384946"/>
          </a:xfrm>
          <a:prstGeom prst="rect">
            <a:avLst/>
          </a:prstGeom>
        </p:spPr>
      </p:pic>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7"/>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8"/>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9">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p:pic>
        <p:nvPicPr>
          <p:cNvPr id="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59395" y="8244897"/>
            <a:ext cx="1758672" cy="1688325"/>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2"/>
                <a:stretch>
                  <a:fillRect l="-2728" b="-13939"/>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93305" flipH="1">
            <a:off x="16294865" y="8330020"/>
            <a:ext cx="2808341" cy="28989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608">
            <a:off x="2095419" y="366019"/>
            <a:ext cx="1722072" cy="1354697"/>
          </a:xfrm>
          <a:prstGeom prst="rect">
            <a:avLst/>
          </a:prstGeom>
        </p:spPr>
      </p:pic>
      <p:sp>
        <p:nvSpPr>
          <p:cNvPr id="15" name="Hình tự do: Hình 14">
            <a:extLst>
              <a:ext uri="{FF2B5EF4-FFF2-40B4-BE49-F238E27FC236}">
                <a16:creationId xmlns:a16="http://schemas.microsoft.com/office/drawing/2014/main" id="{6D8A5728-35AA-DDFD-F409-FD609002B6F9}"/>
              </a:ext>
            </a:extLst>
          </p:cNvPr>
          <p:cNvSpPr/>
          <p:nvPr/>
        </p:nvSpPr>
        <p:spPr>
          <a:xfrm rot="18341150">
            <a:off x="1918223" y="8742088"/>
            <a:ext cx="364073" cy="1764695"/>
          </a:xfrm>
          <a:custGeom>
            <a:avLst/>
            <a:gdLst>
              <a:gd name="connsiteX0" fmla="*/ 313765 w 364073"/>
              <a:gd name="connsiteY0" fmla="*/ 1763476 h 1764695"/>
              <a:gd name="connsiteX1" fmla="*/ 143145 w 364073"/>
              <a:gd name="connsiteY1" fmla="*/ 1584339 h 1764695"/>
              <a:gd name="connsiteX2" fmla="*/ 208436 w 364073"/>
              <a:gd name="connsiteY2" fmla="*/ 1474052 h 1764695"/>
              <a:gd name="connsiteX3" fmla="*/ 260379 w 364073"/>
              <a:gd name="connsiteY3" fmla="*/ 1366059 h 1764695"/>
              <a:gd name="connsiteX4" fmla="*/ 165330 w 364073"/>
              <a:gd name="connsiteY4" fmla="*/ 1281017 h 1764695"/>
              <a:gd name="connsiteX5" fmla="*/ 77134 w 364073"/>
              <a:gd name="connsiteY5" fmla="*/ 1205155 h 1764695"/>
              <a:gd name="connsiteX6" fmla="*/ 108697 w 364073"/>
              <a:gd name="connsiteY6" fmla="*/ 1039278 h 1764695"/>
              <a:gd name="connsiteX7" fmla="*/ 180480 w 364073"/>
              <a:gd name="connsiteY7" fmla="*/ 865113 h 1764695"/>
              <a:gd name="connsiteX8" fmla="*/ 51703 w 364073"/>
              <a:gd name="connsiteY8" fmla="*/ 683936 h 1764695"/>
              <a:gd name="connsiteX9" fmla="*/ 154328 w 364073"/>
              <a:gd name="connsiteY9" fmla="*/ 523796 h 1764695"/>
              <a:gd name="connsiteX10" fmla="*/ 182644 w 364073"/>
              <a:gd name="connsiteY10" fmla="*/ 426514 h 1764695"/>
              <a:gd name="connsiteX11" fmla="*/ 102565 w 364073"/>
              <a:gd name="connsiteY11" fmla="*/ 337137 h 1764695"/>
              <a:gd name="connsiteX12" fmla="*/ 4269 w 364073"/>
              <a:gd name="connsiteY12" fmla="*/ 147927 h 1764695"/>
              <a:gd name="connsiteX13" fmla="*/ 182464 w 364073"/>
              <a:gd name="connsiteY13" fmla="*/ 1685 h 1764695"/>
              <a:gd name="connsiteX14" fmla="*/ 204107 w 364073"/>
              <a:gd name="connsiteY14" fmla="*/ 57020 h 1764695"/>
              <a:gd name="connsiteX15" fmla="*/ 100039 w 364073"/>
              <a:gd name="connsiteY15" fmla="*/ 237687 h 1764695"/>
              <a:gd name="connsiteX16" fmla="*/ 264347 w 364073"/>
              <a:gd name="connsiteY16" fmla="*/ 423964 h 1764695"/>
              <a:gd name="connsiteX17" fmla="*/ 196712 w 364073"/>
              <a:gd name="connsiteY17" fmla="*/ 585124 h 1764695"/>
              <a:gd name="connsiteX18" fmla="*/ 157213 w 364073"/>
              <a:gd name="connsiteY18" fmla="*/ 746283 h 1764695"/>
              <a:gd name="connsiteX19" fmla="*/ 275169 w 364073"/>
              <a:gd name="connsiteY19" fmla="*/ 911906 h 1764695"/>
              <a:gd name="connsiteX20" fmla="*/ 181742 w 364073"/>
              <a:gd name="connsiteY20" fmla="*/ 1065033 h 1764695"/>
              <a:gd name="connsiteX21" fmla="*/ 188596 w 364073"/>
              <a:gd name="connsiteY21" fmla="*/ 1217650 h 1764695"/>
              <a:gd name="connsiteX22" fmla="*/ 342443 w 364073"/>
              <a:gd name="connsiteY22" fmla="*/ 1366314 h 1764695"/>
              <a:gd name="connsiteX23" fmla="*/ 247934 w 364073"/>
              <a:gd name="connsiteY23" fmla="*/ 1541499 h 1764695"/>
              <a:gd name="connsiteX24" fmla="*/ 335409 w 364073"/>
              <a:gd name="connsiteY24" fmla="*/ 1708014 h 1764695"/>
              <a:gd name="connsiteX25" fmla="*/ 313765 w 364073"/>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073" h="1764695">
                <a:moveTo>
                  <a:pt x="313765" y="1763476"/>
                </a:moveTo>
                <a:cubicBezTo>
                  <a:pt x="205189" y="1741801"/>
                  <a:pt x="127815" y="1664664"/>
                  <a:pt x="143145" y="1584339"/>
                </a:cubicBezTo>
                <a:cubicBezTo>
                  <a:pt x="150721" y="1544177"/>
                  <a:pt x="179939" y="1508604"/>
                  <a:pt x="208436" y="1474052"/>
                </a:cubicBezTo>
                <a:cubicBezTo>
                  <a:pt x="234588" y="1442432"/>
                  <a:pt x="272283" y="1404692"/>
                  <a:pt x="260379" y="1366059"/>
                </a:cubicBezTo>
                <a:cubicBezTo>
                  <a:pt x="249377" y="1329722"/>
                  <a:pt x="202303" y="1304477"/>
                  <a:pt x="165330" y="1281017"/>
                </a:cubicBezTo>
                <a:cubicBezTo>
                  <a:pt x="130701" y="1258960"/>
                  <a:pt x="97154" y="1235372"/>
                  <a:pt x="77134" y="1205155"/>
                </a:cubicBezTo>
                <a:cubicBezTo>
                  <a:pt x="39258" y="1148035"/>
                  <a:pt x="66132" y="1090915"/>
                  <a:pt x="108697" y="1039278"/>
                </a:cubicBezTo>
                <a:cubicBezTo>
                  <a:pt x="150901" y="988278"/>
                  <a:pt x="223946" y="927078"/>
                  <a:pt x="180480" y="865113"/>
                </a:cubicBezTo>
                <a:cubicBezTo>
                  <a:pt x="135751" y="801236"/>
                  <a:pt x="45571" y="763751"/>
                  <a:pt x="51703" y="683936"/>
                </a:cubicBezTo>
                <a:cubicBezTo>
                  <a:pt x="56573" y="622226"/>
                  <a:pt x="113747" y="575434"/>
                  <a:pt x="154328" y="523796"/>
                </a:cubicBezTo>
                <a:cubicBezTo>
                  <a:pt x="177774" y="493962"/>
                  <a:pt x="194007" y="460939"/>
                  <a:pt x="182644" y="426514"/>
                </a:cubicBezTo>
                <a:cubicBezTo>
                  <a:pt x="171281" y="391707"/>
                  <a:pt x="134127" y="363657"/>
                  <a:pt x="102565" y="337137"/>
                </a:cubicBezTo>
                <a:cubicBezTo>
                  <a:pt x="36553" y="281420"/>
                  <a:pt x="-15571" y="223662"/>
                  <a:pt x="4269" y="147927"/>
                </a:cubicBezTo>
                <a:cubicBezTo>
                  <a:pt x="22124" y="80098"/>
                  <a:pt x="90300" y="23870"/>
                  <a:pt x="182464" y="1685"/>
                </a:cubicBezTo>
                <a:cubicBezTo>
                  <a:pt x="232063" y="-10300"/>
                  <a:pt x="253165" y="45163"/>
                  <a:pt x="204107" y="57020"/>
                </a:cubicBezTo>
                <a:cubicBezTo>
                  <a:pt x="102925" y="81372"/>
                  <a:pt x="50982" y="170495"/>
                  <a:pt x="100039" y="237687"/>
                </a:cubicBezTo>
                <a:cubicBezTo>
                  <a:pt x="148015" y="303477"/>
                  <a:pt x="247213" y="346572"/>
                  <a:pt x="264347" y="423964"/>
                </a:cubicBezTo>
                <a:cubicBezTo>
                  <a:pt x="277694" y="484017"/>
                  <a:pt x="240720" y="535909"/>
                  <a:pt x="196712" y="585124"/>
                </a:cubicBezTo>
                <a:cubicBezTo>
                  <a:pt x="151442" y="635869"/>
                  <a:pt x="105811" y="688399"/>
                  <a:pt x="157213" y="746283"/>
                </a:cubicBezTo>
                <a:cubicBezTo>
                  <a:pt x="205730" y="800853"/>
                  <a:pt x="280579" y="840888"/>
                  <a:pt x="275169" y="911906"/>
                </a:cubicBezTo>
                <a:cubicBezTo>
                  <a:pt x="270660" y="969535"/>
                  <a:pt x="221602" y="1017093"/>
                  <a:pt x="181742" y="1065033"/>
                </a:cubicBezTo>
                <a:cubicBezTo>
                  <a:pt x="136111" y="1119603"/>
                  <a:pt x="120600" y="1167925"/>
                  <a:pt x="188596" y="1217650"/>
                </a:cubicBezTo>
                <a:cubicBezTo>
                  <a:pt x="249918" y="1262530"/>
                  <a:pt x="331441" y="1298740"/>
                  <a:pt x="342443" y="1366314"/>
                </a:cubicBezTo>
                <a:cubicBezTo>
                  <a:pt x="353264" y="1432232"/>
                  <a:pt x="287433" y="1486292"/>
                  <a:pt x="247934" y="1541499"/>
                </a:cubicBezTo>
                <a:cubicBezTo>
                  <a:pt x="201762" y="1606141"/>
                  <a:pt x="227373" y="1686339"/>
                  <a:pt x="335409" y="1708014"/>
                </a:cubicBezTo>
                <a:cubicBezTo>
                  <a:pt x="385729" y="1718214"/>
                  <a:pt x="364266" y="1773549"/>
                  <a:pt x="313765" y="1763476"/>
                </a:cubicBezTo>
                <a:close/>
              </a:path>
            </a:pathLst>
          </a:custGeom>
          <a:solidFill>
            <a:srgbClr val="292727"/>
          </a:solidFill>
          <a:ln w="18021" cap="flat">
            <a:noFill/>
            <a:prstDash val="solid"/>
            <a:miter/>
          </a:ln>
        </p:spPr>
        <p:txBody>
          <a:bodyPr rtlCol="0" anchor="ctr"/>
          <a:lstStyle/>
          <a:p>
            <a:endParaRPr lang="en-US"/>
          </a:p>
        </p:txBody>
      </p:sp>
      <p:grpSp>
        <p:nvGrpSpPr>
          <p:cNvPr id="17" name="Nhóm 16">
            <a:extLst>
              <a:ext uri="{FF2B5EF4-FFF2-40B4-BE49-F238E27FC236}">
                <a16:creationId xmlns:a16="http://schemas.microsoft.com/office/drawing/2014/main" id="{835DAE2E-821A-E194-CA55-FCFD6CE84C1A}"/>
              </a:ext>
            </a:extLst>
          </p:cNvPr>
          <p:cNvGrpSpPr/>
          <p:nvPr/>
        </p:nvGrpSpPr>
        <p:grpSpPr>
          <a:xfrm>
            <a:off x="16154400" y="495300"/>
            <a:ext cx="1697438" cy="677102"/>
            <a:chOff x="15765367" y="1436884"/>
            <a:chExt cx="1697438" cy="677102"/>
          </a:xfrm>
        </p:grpSpPr>
        <p:sp>
          <p:nvSpPr>
            <p:cNvPr id="14" name="Hình tự do: Hình 13">
              <a:extLst>
                <a:ext uri="{FF2B5EF4-FFF2-40B4-BE49-F238E27FC236}">
                  <a16:creationId xmlns:a16="http://schemas.microsoft.com/office/drawing/2014/main" id="{110329B5-8887-F498-9E06-28BDDE0C9577}"/>
                </a:ext>
              </a:extLst>
            </p:cNvPr>
            <p:cNvSpPr/>
            <p:nvPr/>
          </p:nvSpPr>
          <p:spPr>
            <a:xfrm rot="18341150">
              <a:off x="16398149" y="1049330"/>
              <a:ext cx="431874" cy="1697438"/>
            </a:xfrm>
            <a:custGeom>
              <a:avLst/>
              <a:gdLst>
                <a:gd name="connsiteX0" fmla="*/ 242351 w 431874"/>
                <a:gd name="connsiteY0" fmla="*/ 1207946 h 1697438"/>
                <a:gd name="connsiteX1" fmla="*/ 252091 w 431874"/>
                <a:gd name="connsiteY1" fmla="*/ 1370254 h 1697438"/>
                <a:gd name="connsiteX2" fmla="*/ 273013 w 431874"/>
                <a:gd name="connsiteY2" fmla="*/ 1557806 h 1697438"/>
                <a:gd name="connsiteX3" fmla="*/ 61090 w 431874"/>
                <a:gd name="connsiteY3" fmla="*/ 1693720 h 1697438"/>
                <a:gd name="connsiteX4" fmla="*/ 20149 w 431874"/>
                <a:gd name="connsiteY4" fmla="*/ 1644123 h 1697438"/>
                <a:gd name="connsiteX5" fmla="*/ 217101 w 431874"/>
                <a:gd name="connsiteY5" fmla="*/ 1472636 h 1697438"/>
                <a:gd name="connsiteX6" fmla="*/ 119347 w 431874"/>
                <a:gd name="connsiteY6" fmla="*/ 1285466 h 1697438"/>
                <a:gd name="connsiteX7" fmla="*/ 204476 w 431874"/>
                <a:gd name="connsiteY7" fmla="*/ 1154779 h 1697438"/>
                <a:gd name="connsiteX8" fmla="*/ 318464 w 431874"/>
                <a:gd name="connsiteY8" fmla="*/ 1020267 h 1697438"/>
                <a:gd name="connsiteX9" fmla="*/ 223233 w 431874"/>
                <a:gd name="connsiteY9" fmla="*/ 822770 h 1697438"/>
                <a:gd name="connsiteX10" fmla="*/ 237301 w 431874"/>
                <a:gd name="connsiteY10" fmla="*/ 729950 h 1697438"/>
                <a:gd name="connsiteX11" fmla="*/ 320267 w 431874"/>
                <a:gd name="connsiteY11" fmla="*/ 653960 h 1697438"/>
                <a:gd name="connsiteX12" fmla="*/ 298804 w 431874"/>
                <a:gd name="connsiteY12" fmla="*/ 492928 h 1697438"/>
                <a:gd name="connsiteX13" fmla="*/ 167502 w 431874"/>
                <a:gd name="connsiteY13" fmla="*/ 368233 h 1697438"/>
                <a:gd name="connsiteX14" fmla="*/ 230809 w 431874"/>
                <a:gd name="connsiteY14" fmla="*/ 203376 h 1697438"/>
                <a:gd name="connsiteX15" fmla="*/ 110148 w 431874"/>
                <a:gd name="connsiteY15" fmla="*/ 47444 h 1697438"/>
                <a:gd name="connsiteX16" fmla="*/ 167502 w 431874"/>
                <a:gd name="connsiteY16" fmla="*/ 6899 h 1697438"/>
                <a:gd name="connsiteX17" fmla="*/ 317201 w 431874"/>
                <a:gd name="connsiteY17" fmla="*/ 182849 h 1697438"/>
                <a:gd name="connsiteX18" fmla="*/ 262732 w 431874"/>
                <a:gd name="connsiteY18" fmla="*/ 381748 h 1697438"/>
                <a:gd name="connsiteX19" fmla="*/ 413332 w 431874"/>
                <a:gd name="connsiteY19" fmla="*/ 513073 h 1697438"/>
                <a:gd name="connsiteX20" fmla="*/ 381950 w 431874"/>
                <a:gd name="connsiteY20" fmla="*/ 691190 h 1697438"/>
                <a:gd name="connsiteX21" fmla="*/ 300607 w 431874"/>
                <a:gd name="connsiteY21" fmla="*/ 789237 h 1697438"/>
                <a:gd name="connsiteX22" fmla="*/ 339746 w 431874"/>
                <a:gd name="connsiteY22" fmla="*/ 892767 h 1697438"/>
                <a:gd name="connsiteX23" fmla="*/ 389705 w 431874"/>
                <a:gd name="connsiteY23" fmla="*/ 1091667 h 1697438"/>
                <a:gd name="connsiteX24" fmla="*/ 242351 w 431874"/>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874" h="1697438">
                  <a:moveTo>
                    <a:pt x="242351" y="1207946"/>
                  </a:moveTo>
                  <a:cubicBezTo>
                    <a:pt x="168224" y="1259329"/>
                    <a:pt x="212232" y="1314791"/>
                    <a:pt x="252091" y="1370254"/>
                  </a:cubicBezTo>
                  <a:cubicBezTo>
                    <a:pt x="296098" y="1431326"/>
                    <a:pt x="314856" y="1492908"/>
                    <a:pt x="273013" y="1557806"/>
                  </a:cubicBezTo>
                  <a:cubicBezTo>
                    <a:pt x="230989" y="1623085"/>
                    <a:pt x="147122" y="1660825"/>
                    <a:pt x="61090" y="1693720"/>
                  </a:cubicBezTo>
                  <a:cubicBezTo>
                    <a:pt x="15099" y="1711315"/>
                    <a:pt x="-25843" y="1661718"/>
                    <a:pt x="20149" y="1644123"/>
                  </a:cubicBezTo>
                  <a:cubicBezTo>
                    <a:pt x="113214" y="1608550"/>
                    <a:pt x="224857" y="1558953"/>
                    <a:pt x="217101" y="1472636"/>
                  </a:cubicBezTo>
                  <a:cubicBezTo>
                    <a:pt x="210969" y="1404933"/>
                    <a:pt x="129447" y="1353424"/>
                    <a:pt x="119347" y="1285466"/>
                  </a:cubicBezTo>
                  <a:cubicBezTo>
                    <a:pt x="111411" y="1231916"/>
                    <a:pt x="149286" y="1188694"/>
                    <a:pt x="204476" y="1154779"/>
                  </a:cubicBezTo>
                  <a:cubicBezTo>
                    <a:pt x="266520" y="1116657"/>
                    <a:pt x="331991" y="1086312"/>
                    <a:pt x="318464" y="1020267"/>
                  </a:cubicBezTo>
                  <a:cubicBezTo>
                    <a:pt x="304215" y="950652"/>
                    <a:pt x="238564" y="892512"/>
                    <a:pt x="223233" y="822770"/>
                  </a:cubicBezTo>
                  <a:cubicBezTo>
                    <a:pt x="216380" y="791150"/>
                    <a:pt x="218544" y="759530"/>
                    <a:pt x="237301" y="729950"/>
                  </a:cubicBezTo>
                  <a:cubicBezTo>
                    <a:pt x="256601" y="699605"/>
                    <a:pt x="293574" y="680480"/>
                    <a:pt x="320267" y="653960"/>
                  </a:cubicBezTo>
                  <a:cubicBezTo>
                    <a:pt x="370227" y="603853"/>
                    <a:pt x="355257" y="536278"/>
                    <a:pt x="298804" y="492928"/>
                  </a:cubicBezTo>
                  <a:cubicBezTo>
                    <a:pt x="249025" y="454551"/>
                    <a:pt x="184096" y="422166"/>
                    <a:pt x="167502" y="368233"/>
                  </a:cubicBezTo>
                  <a:cubicBezTo>
                    <a:pt x="147843" y="304483"/>
                    <a:pt x="209346" y="260879"/>
                    <a:pt x="230809" y="203376"/>
                  </a:cubicBezTo>
                  <a:cubicBezTo>
                    <a:pt x="255518" y="136694"/>
                    <a:pt x="176160" y="85311"/>
                    <a:pt x="110148" y="47444"/>
                  </a:cubicBezTo>
                  <a:cubicBezTo>
                    <a:pt x="69567" y="24112"/>
                    <a:pt x="127282" y="-16178"/>
                    <a:pt x="167502" y="6899"/>
                  </a:cubicBezTo>
                  <a:cubicBezTo>
                    <a:pt x="243073" y="50249"/>
                    <a:pt x="321530" y="108771"/>
                    <a:pt x="317201" y="182849"/>
                  </a:cubicBezTo>
                  <a:cubicBezTo>
                    <a:pt x="313233" y="249149"/>
                    <a:pt x="205197" y="317743"/>
                    <a:pt x="262732" y="381748"/>
                  </a:cubicBezTo>
                  <a:cubicBezTo>
                    <a:pt x="306199" y="430326"/>
                    <a:pt x="381950" y="457611"/>
                    <a:pt x="413332" y="513073"/>
                  </a:cubicBezTo>
                  <a:cubicBezTo>
                    <a:pt x="445978" y="570830"/>
                    <a:pt x="435517" y="641210"/>
                    <a:pt x="381950" y="691190"/>
                  </a:cubicBezTo>
                  <a:cubicBezTo>
                    <a:pt x="347140" y="723575"/>
                    <a:pt x="302592" y="744867"/>
                    <a:pt x="300607" y="789237"/>
                  </a:cubicBezTo>
                  <a:cubicBezTo>
                    <a:pt x="298985" y="824682"/>
                    <a:pt x="319726" y="861020"/>
                    <a:pt x="339746" y="892767"/>
                  </a:cubicBezTo>
                  <a:cubicBezTo>
                    <a:pt x="378523" y="954349"/>
                    <a:pt x="423974" y="1023582"/>
                    <a:pt x="389705" y="1091667"/>
                  </a:cubicBezTo>
                  <a:cubicBezTo>
                    <a:pt x="363012" y="1144324"/>
                    <a:pt x="296098" y="1170716"/>
                    <a:pt x="242351" y="1207946"/>
                  </a:cubicBezTo>
                  <a:close/>
                </a:path>
              </a:pathLst>
            </a:custGeom>
            <a:solidFill>
              <a:srgbClr val="292727"/>
            </a:solidFill>
            <a:ln w="18021"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E573A6CD-50D2-180C-3348-8D6990B2F8AD}"/>
                </a:ext>
              </a:extLst>
            </p:cNvPr>
            <p:cNvSpPr/>
            <p:nvPr/>
          </p:nvSpPr>
          <p:spPr>
            <a:xfrm rot="18341150">
              <a:off x="16641490" y="982051"/>
              <a:ext cx="282922" cy="1192587"/>
            </a:xfrm>
            <a:custGeom>
              <a:avLst/>
              <a:gdLst>
                <a:gd name="connsiteX0" fmla="*/ 170886 w 282922"/>
                <a:gd name="connsiteY0" fmla="*/ 664668 h 1192587"/>
                <a:gd name="connsiteX1" fmla="*/ 230766 w 282922"/>
                <a:gd name="connsiteY1" fmla="*/ 800200 h 1192587"/>
                <a:gd name="connsiteX2" fmla="*/ 70427 w 282922"/>
                <a:gd name="connsiteY2" fmla="*/ 1184995 h 1192587"/>
                <a:gd name="connsiteX3" fmla="*/ 13072 w 282922"/>
                <a:gd name="connsiteY3" fmla="*/ 1144450 h 1192587"/>
                <a:gd name="connsiteX4" fmla="*/ 157540 w 282922"/>
                <a:gd name="connsiteY4" fmla="*/ 1002287 h 1192587"/>
                <a:gd name="connsiteX5" fmla="*/ 185135 w 282922"/>
                <a:gd name="connsiteY5" fmla="*/ 877338 h 1192587"/>
                <a:gd name="connsiteX6" fmla="*/ 109565 w 282922"/>
                <a:gd name="connsiteY6" fmla="*/ 755958 h 1192587"/>
                <a:gd name="connsiteX7" fmla="*/ 100186 w 282922"/>
                <a:gd name="connsiteY7" fmla="*/ 630881 h 1192587"/>
                <a:gd name="connsiteX8" fmla="*/ 188562 w 282922"/>
                <a:gd name="connsiteY8" fmla="*/ 501979 h 1192587"/>
                <a:gd name="connsiteX9" fmla="*/ 173592 w 282922"/>
                <a:gd name="connsiteY9" fmla="*/ 362366 h 1192587"/>
                <a:gd name="connsiteX10" fmla="*/ 60867 w 282922"/>
                <a:gd name="connsiteY10" fmla="*/ 261769 h 1192587"/>
                <a:gd name="connsiteX11" fmla="*/ 74214 w 282922"/>
                <a:gd name="connsiteY11" fmla="*/ 147019 h 1192587"/>
                <a:gd name="connsiteX12" fmla="*/ 70427 w 282922"/>
                <a:gd name="connsiteY12" fmla="*/ 48717 h 1192587"/>
                <a:gd name="connsiteX13" fmla="*/ 127781 w 282922"/>
                <a:gd name="connsiteY13" fmla="*/ 8172 h 1192587"/>
                <a:gd name="connsiteX14" fmla="*/ 177920 w 282922"/>
                <a:gd name="connsiteY14" fmla="*/ 136437 h 1192587"/>
                <a:gd name="connsiteX15" fmla="*/ 128863 w 282922"/>
                <a:gd name="connsiteY15" fmla="*/ 192282 h 1192587"/>
                <a:gd name="connsiteX16" fmla="*/ 168902 w 282922"/>
                <a:gd name="connsiteY16" fmla="*/ 265339 h 1192587"/>
                <a:gd name="connsiteX17" fmla="*/ 262148 w 282922"/>
                <a:gd name="connsiteY17" fmla="*/ 526459 h 1192587"/>
                <a:gd name="connsiteX18" fmla="*/ 170886 w 282922"/>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922" h="1192587">
                  <a:moveTo>
                    <a:pt x="170886" y="664668"/>
                  </a:moveTo>
                  <a:cubicBezTo>
                    <a:pt x="156819" y="714393"/>
                    <a:pt x="201728" y="757743"/>
                    <a:pt x="230766" y="800200"/>
                  </a:cubicBezTo>
                  <a:cubicBezTo>
                    <a:pt x="323290" y="934968"/>
                    <a:pt x="219043" y="1091410"/>
                    <a:pt x="70427" y="1184995"/>
                  </a:cubicBezTo>
                  <a:cubicBezTo>
                    <a:pt x="31469" y="1209474"/>
                    <a:pt x="-26066" y="1169057"/>
                    <a:pt x="13072" y="1144450"/>
                  </a:cubicBezTo>
                  <a:cubicBezTo>
                    <a:pt x="74033" y="1106072"/>
                    <a:pt x="125796" y="1055327"/>
                    <a:pt x="157540" y="1002287"/>
                  </a:cubicBezTo>
                  <a:cubicBezTo>
                    <a:pt x="180265" y="964165"/>
                    <a:pt x="195956" y="918648"/>
                    <a:pt x="185135" y="877338"/>
                  </a:cubicBezTo>
                  <a:cubicBezTo>
                    <a:pt x="173773" y="833733"/>
                    <a:pt x="133192" y="796375"/>
                    <a:pt x="109565" y="755958"/>
                  </a:cubicBezTo>
                  <a:cubicBezTo>
                    <a:pt x="85576" y="715158"/>
                    <a:pt x="79445" y="673211"/>
                    <a:pt x="100186" y="630881"/>
                  </a:cubicBezTo>
                  <a:cubicBezTo>
                    <a:pt x="122369" y="585491"/>
                    <a:pt x="166919" y="547369"/>
                    <a:pt x="188562" y="501979"/>
                  </a:cubicBezTo>
                  <a:cubicBezTo>
                    <a:pt x="210385" y="456461"/>
                    <a:pt x="204613" y="405206"/>
                    <a:pt x="173592" y="362366"/>
                  </a:cubicBezTo>
                  <a:cubicBezTo>
                    <a:pt x="145456" y="323479"/>
                    <a:pt x="92250" y="298872"/>
                    <a:pt x="60867" y="261769"/>
                  </a:cubicBezTo>
                  <a:cubicBezTo>
                    <a:pt x="27501" y="222372"/>
                    <a:pt x="37781" y="182974"/>
                    <a:pt x="74214" y="147019"/>
                  </a:cubicBezTo>
                  <a:cubicBezTo>
                    <a:pt x="111008" y="110682"/>
                    <a:pt x="121829" y="83397"/>
                    <a:pt x="70427" y="48717"/>
                  </a:cubicBezTo>
                  <a:cubicBezTo>
                    <a:pt x="32551" y="23090"/>
                    <a:pt x="90085" y="-17455"/>
                    <a:pt x="127781" y="8172"/>
                  </a:cubicBezTo>
                  <a:cubicBezTo>
                    <a:pt x="178462" y="42470"/>
                    <a:pt x="204613" y="88370"/>
                    <a:pt x="177920" y="136437"/>
                  </a:cubicBezTo>
                  <a:cubicBezTo>
                    <a:pt x="166198" y="157347"/>
                    <a:pt x="143292" y="172519"/>
                    <a:pt x="128863" y="192282"/>
                  </a:cubicBezTo>
                  <a:cubicBezTo>
                    <a:pt x="107220" y="221862"/>
                    <a:pt x="141487" y="244812"/>
                    <a:pt x="168902" y="265339"/>
                  </a:cubicBezTo>
                  <a:cubicBezTo>
                    <a:pt x="263772" y="336357"/>
                    <a:pt x="313912" y="430579"/>
                    <a:pt x="262148" y="526459"/>
                  </a:cubicBezTo>
                  <a:cubicBezTo>
                    <a:pt x="236718" y="573378"/>
                    <a:pt x="184955" y="614816"/>
                    <a:pt x="170886" y="664668"/>
                  </a:cubicBezTo>
                  <a:close/>
                </a:path>
              </a:pathLst>
            </a:custGeom>
            <a:solidFill>
              <a:srgbClr val="292727"/>
            </a:solidFill>
            <a:ln w="1802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m:t>
                    </m:r>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7"/>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8">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9"/>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0657"/>
          <a:stretch>
            <a:fillRect/>
          </a:stretch>
        </p:blipFill>
        <p:spPr>
          <a:xfrm>
            <a:off x="16684179" y="3569850"/>
            <a:ext cx="1505652" cy="67171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27771">
            <a:off x="2305430" y="903165"/>
            <a:ext cx="2550203" cy="1149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9593">
            <a:off x="1836559" y="7501388"/>
            <a:ext cx="957022" cy="2001376"/>
          </a:xfrm>
          <a:prstGeom prst="rect">
            <a:avLst/>
          </a:prstGeom>
        </p:spPr>
      </p:pic>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855" flipH="1">
            <a:off x="1540595" y="4895589"/>
            <a:ext cx="1851424" cy="531631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6557">
            <a:off x="16356404" y="-144703"/>
            <a:ext cx="2095041" cy="555156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5767" y="8953500"/>
            <a:ext cx="1862233" cy="1108805"/>
          </a:xfrm>
          <a:prstGeom prst="rect">
            <a:avLst/>
          </a:prstGeom>
        </p:spPr>
      </p:pic>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9">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p:pic>
        <p:nvPicPr>
          <p:cNvPr id="5" name="Picture 5"/>
          <p:cNvPicPr>
            <a:picLocks noChangeAspect="1"/>
          </p:cNvPicPr>
          <p:nvPr/>
        </p:nvPicPr>
        <p:blipFill>
          <a:blip r:embed="rId10"/>
          <a:srcRect/>
          <a:stretch>
            <a:fillRect/>
          </a:stretch>
        </p:blipFill>
        <p:spPr>
          <a:xfrm rot="2700000">
            <a:off x="2405773" y="-48354"/>
            <a:ext cx="1044336" cy="28514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1"/>
                <a:stretch>
                  <a:fillRect l="-2618" r="-982" b="-7209"/>
                </a:stretch>
              </a:blipFill>
            </p:spPr>
            <p:txBody>
              <a:bodyPr/>
              <a:lstStyle/>
              <a:p>
                <a:r>
                  <a:rPr lang="en-US">
                    <a:noFill/>
                  </a:rPr>
                  <a:t> </a:t>
                </a:r>
              </a:p>
            </p:txBody>
          </p:sp>
        </mc:Fallback>
      </mc:AlternateContent>
    </p:spTree>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7221200" y="93354"/>
            <a:ext cx="930920" cy="948708"/>
          </a:xfrm>
          <a:prstGeom prst="rect">
            <a:avLst/>
          </a:prstGeom>
        </p:spPr>
      </p:pic>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4">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pic>
        <p:nvPicPr>
          <p:cNvPr id="21" name="Picture 6">
            <a:extLst>
              <a:ext uri="{FF2B5EF4-FFF2-40B4-BE49-F238E27FC236}">
                <a16:creationId xmlns:a16="http://schemas.microsoft.com/office/drawing/2014/main" id="{E4F244FA-521F-2D42-49CD-2F057BF0C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593">
            <a:off x="16987790" y="4051782"/>
            <a:ext cx="1397740" cy="29230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2198</Words>
  <Application>Microsoft Office PowerPoint</Application>
  <PresentationFormat>Custom</PresentationFormat>
  <Paragraphs>174</Paragraphs>
  <Slides>38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Cambria Math</vt:lpstr>
      <vt:lpstr>Arial (Body)</vt:lpstr>
      <vt:lpstr>Calibri</vt:lpstr>
      <vt:lpstr>Arial</vt:lpstr>
      <vt:lpstr>Calibri Light</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Black Doodle Creative Company Agenda Presentation</dc:title>
  <dc:creator>Lê Thảo</dc:creator>
  <cp:lastModifiedBy>Lê Thảo</cp:lastModifiedBy>
  <cp:revision>11</cp:revision>
  <dcterms:created xsi:type="dcterms:W3CDTF">2006-08-16T00:00:00Z</dcterms:created>
  <dcterms:modified xsi:type="dcterms:W3CDTF">2022-10-28T01:32:24Z</dcterms:modified>
  <dc:identifier>DAFOOeglv-o</dc:identifier>
</cp:coreProperties>
</file>