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1945075" y="35851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</TotalTime>
  <Words>2920</Words>
  <Application>Microsoft Office PowerPoint</Application>
  <PresentationFormat>Widescreen</PresentationFormat>
  <Paragraphs>330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Ninh Gia</cp:lastModifiedBy>
  <cp:revision>122</cp:revision>
  <dcterms:created xsi:type="dcterms:W3CDTF">2023-06-02T03:34:01Z</dcterms:created>
  <dcterms:modified xsi:type="dcterms:W3CDTF">2023-06-28T08:49:21Z</dcterms:modified>
</cp:coreProperties>
</file>