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Override1.xml" ContentType="application/vnd.openxmlformats-officedocument.themeOverrid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2" r:id="rId2"/>
  </p:sldMasterIdLst>
  <p:notesMasterIdLst>
    <p:notesMasterId r:id="rId27"/>
  </p:notesMasterIdLst>
  <p:sldIdLst>
    <p:sldId id="256" r:id="rId3"/>
    <p:sldId id="285" r:id="rId4"/>
    <p:sldId id="257" r:id="rId5"/>
    <p:sldId id="263" r:id="rId6"/>
    <p:sldId id="264" r:id="rId7"/>
    <p:sldId id="258" r:id="rId8"/>
    <p:sldId id="260" r:id="rId9"/>
    <p:sldId id="259" r:id="rId10"/>
    <p:sldId id="268" r:id="rId11"/>
    <p:sldId id="265" r:id="rId12"/>
    <p:sldId id="269" r:id="rId13"/>
    <p:sldId id="279" r:id="rId14"/>
    <p:sldId id="280" r:id="rId15"/>
    <p:sldId id="270" r:id="rId16"/>
    <p:sldId id="276" r:id="rId17"/>
    <p:sldId id="277" r:id="rId18"/>
    <p:sldId id="278" r:id="rId19"/>
    <p:sldId id="267" r:id="rId20"/>
    <p:sldId id="272" r:id="rId21"/>
    <p:sldId id="273" r:id="rId22"/>
    <p:sldId id="274" r:id="rId23"/>
    <p:sldId id="281" r:id="rId24"/>
    <p:sldId id="282" r:id="rId25"/>
    <p:sldId id="283"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BDFD9"/>
    <a:srgbClr val="F6B8AA"/>
    <a:srgbClr val="F19682"/>
    <a:srgbClr val="ECCB94"/>
    <a:srgbClr val="EFD19C"/>
    <a:srgbClr val="F5AF59"/>
    <a:srgbClr val="F6DFBE"/>
    <a:srgbClr val="EFC68A"/>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8C71B05-E1DE-4D12-A986-FE1D73D9B10F}" type="doc">
      <dgm:prSet loTypeId="urn:microsoft.com/office/officeart/2008/layout/VerticalCurvedList" loCatId="list" qsTypeId="urn:microsoft.com/office/officeart/2005/8/quickstyle/simple3" qsCatId="simple" csTypeId="urn:microsoft.com/office/officeart/2005/8/colors/colorful1" csCatId="colorful" phldr="1"/>
      <dgm:spPr/>
      <dgm:t>
        <a:bodyPr/>
        <a:lstStyle/>
        <a:p>
          <a:endParaRPr lang="en-US"/>
        </a:p>
      </dgm:t>
    </dgm:pt>
    <dgm:pt modelId="{52C6FEE0-B5D2-4037-BA3C-BDBD4CD8ED31}">
      <dgm:prSet phldrT="[Text]" custT="1"/>
      <dgm:spPr/>
      <dgm:t>
        <a:bodyPr/>
        <a:lstStyle/>
        <a:p>
          <a:r>
            <a:rPr lang="en-US" sz="2400">
              <a:latin typeface="Times New Roman" panose="02020603050405020304" pitchFamily="18" charset="0"/>
              <a:cs typeface="Times New Roman" panose="02020603050405020304" pitchFamily="18" charset="0"/>
            </a:rPr>
            <a:t>ĐỔI MỚI KIỂM TRA ĐÁNH GIÁ</a:t>
          </a:r>
        </a:p>
      </dgm:t>
    </dgm:pt>
    <dgm:pt modelId="{FBAAE9B7-8F3C-463E-9B7A-245F073F244E}" type="parTrans" cxnId="{EB25544D-2D45-4157-9CB9-A59EF88D16BA}">
      <dgm:prSet/>
      <dgm:spPr/>
      <dgm:t>
        <a:bodyPr/>
        <a:lstStyle/>
        <a:p>
          <a:endParaRPr lang="en-US" sz="2400">
            <a:latin typeface="Times New Roman" panose="02020603050405020304" pitchFamily="18" charset="0"/>
            <a:cs typeface="Times New Roman" panose="02020603050405020304" pitchFamily="18" charset="0"/>
          </a:endParaRPr>
        </a:p>
      </dgm:t>
    </dgm:pt>
    <dgm:pt modelId="{951F35CC-741B-4EA0-BCD1-7E3FCC67028B}" type="sibTrans" cxnId="{EB25544D-2D45-4157-9CB9-A59EF88D16BA}">
      <dgm:prSet/>
      <dgm:spPr/>
      <dgm:t>
        <a:bodyPr/>
        <a:lstStyle/>
        <a:p>
          <a:endParaRPr lang="en-US" sz="2400">
            <a:latin typeface="Times New Roman" panose="02020603050405020304" pitchFamily="18" charset="0"/>
            <a:cs typeface="Times New Roman" panose="02020603050405020304" pitchFamily="18" charset="0"/>
          </a:endParaRPr>
        </a:p>
      </dgm:t>
    </dgm:pt>
    <dgm:pt modelId="{8AFA8289-0027-41D9-B673-10664E50D4B7}">
      <dgm:prSet phldrT="[Text]" custT="1"/>
      <dgm:spPr/>
      <dgm:t>
        <a:bodyPr/>
        <a:lstStyle/>
        <a:p>
          <a:r>
            <a:rPr lang="en-US" sz="2400">
              <a:latin typeface="Times New Roman" panose="02020603050405020304" pitchFamily="18" charset="0"/>
              <a:cs typeface="Times New Roman" panose="02020603050405020304" pitchFamily="18" charset="0"/>
            </a:rPr>
            <a:t>ĐIỂM MỚI TRONG CÔNG TÁC ÔN THI VÀO LỚP 10 </a:t>
          </a:r>
        </a:p>
        <a:p>
          <a:r>
            <a:rPr lang="en-US" sz="2400">
              <a:latin typeface="Times New Roman" panose="02020603050405020304" pitchFamily="18" charset="0"/>
              <a:cs typeface="Times New Roman" panose="02020603050405020304" pitchFamily="18" charset="0"/>
            </a:rPr>
            <a:t>VÀ BỒI DƯỠNG HỌC SINH GIỎI</a:t>
          </a:r>
        </a:p>
      </dgm:t>
    </dgm:pt>
    <dgm:pt modelId="{DF093136-C5C5-47AF-8830-D5D99B836F97}" type="parTrans" cxnId="{BFD47607-79F1-4154-9C64-C9754E3F1A03}">
      <dgm:prSet/>
      <dgm:spPr/>
      <dgm:t>
        <a:bodyPr/>
        <a:lstStyle/>
        <a:p>
          <a:endParaRPr lang="en-US" sz="2400">
            <a:latin typeface="Times New Roman" panose="02020603050405020304" pitchFamily="18" charset="0"/>
            <a:cs typeface="Times New Roman" panose="02020603050405020304" pitchFamily="18" charset="0"/>
          </a:endParaRPr>
        </a:p>
      </dgm:t>
    </dgm:pt>
    <dgm:pt modelId="{009D1E35-2CFF-470B-ACD1-CC900D47BF67}" type="sibTrans" cxnId="{BFD47607-79F1-4154-9C64-C9754E3F1A03}">
      <dgm:prSet/>
      <dgm:spPr/>
      <dgm:t>
        <a:bodyPr/>
        <a:lstStyle/>
        <a:p>
          <a:endParaRPr lang="en-US" sz="2400">
            <a:latin typeface="Times New Roman" panose="02020603050405020304" pitchFamily="18" charset="0"/>
            <a:cs typeface="Times New Roman" panose="02020603050405020304" pitchFamily="18" charset="0"/>
          </a:endParaRPr>
        </a:p>
      </dgm:t>
    </dgm:pt>
    <dgm:pt modelId="{094CC252-2D08-414E-9032-C1B12F857C59}">
      <dgm:prSet phldrT="[Text]" custT="1"/>
      <dgm:spPr/>
      <dgm:t>
        <a:bodyPr/>
        <a:lstStyle/>
        <a:p>
          <a:r>
            <a:rPr lang="en-US" sz="2400">
              <a:latin typeface="Times New Roman" panose="02020603050405020304" pitchFamily="18" charset="0"/>
              <a:cs typeface="Times New Roman" panose="02020603050405020304" pitchFamily="18" charset="0"/>
            </a:rPr>
            <a:t>KĨ THUẬT BIÊN SOẠN CÂU HỎI TRẮC NGHIỆM</a:t>
          </a:r>
        </a:p>
      </dgm:t>
    </dgm:pt>
    <dgm:pt modelId="{2B67CF37-02CC-4110-9759-DAFD1D948B9D}" type="parTrans" cxnId="{24B75B11-A6D6-4097-A51A-0C07DC04FFB6}">
      <dgm:prSet/>
      <dgm:spPr/>
      <dgm:t>
        <a:bodyPr/>
        <a:lstStyle/>
        <a:p>
          <a:endParaRPr lang="en-US" sz="2400">
            <a:latin typeface="Times New Roman" panose="02020603050405020304" pitchFamily="18" charset="0"/>
            <a:cs typeface="Times New Roman" panose="02020603050405020304" pitchFamily="18" charset="0"/>
          </a:endParaRPr>
        </a:p>
      </dgm:t>
    </dgm:pt>
    <dgm:pt modelId="{D11789E4-91D8-4134-896C-3A648A69E868}" type="sibTrans" cxnId="{24B75B11-A6D6-4097-A51A-0C07DC04FFB6}">
      <dgm:prSet/>
      <dgm:spPr/>
      <dgm:t>
        <a:bodyPr/>
        <a:lstStyle/>
        <a:p>
          <a:endParaRPr lang="en-US" sz="2400">
            <a:latin typeface="Times New Roman" panose="02020603050405020304" pitchFamily="18" charset="0"/>
            <a:cs typeface="Times New Roman" panose="02020603050405020304" pitchFamily="18" charset="0"/>
          </a:endParaRPr>
        </a:p>
      </dgm:t>
    </dgm:pt>
    <dgm:pt modelId="{7A90E329-AE8B-4CF8-8AC2-4CB2CFCCFF68}">
      <dgm:prSet phldrT="[Text]" custT="1"/>
      <dgm:spPr/>
      <dgm:t>
        <a:bodyPr/>
        <a:lstStyle/>
        <a:p>
          <a:r>
            <a:rPr lang="en-US" sz="2400">
              <a:latin typeface="Times New Roman" panose="02020603050405020304" pitchFamily="18" charset="0"/>
              <a:cs typeface="Times New Roman" panose="02020603050405020304" pitchFamily="18" charset="0"/>
            </a:rPr>
            <a:t>PHƯƠNG PHÁP ÔN TẬP CHO HỌC SINH</a:t>
          </a:r>
        </a:p>
      </dgm:t>
    </dgm:pt>
    <dgm:pt modelId="{DF9693B1-2E54-49F0-8A16-9952A6FF2D21}" type="parTrans" cxnId="{69564179-F983-4A30-AB0E-52FCDEB14B1A}">
      <dgm:prSet/>
      <dgm:spPr/>
      <dgm:t>
        <a:bodyPr/>
        <a:lstStyle/>
        <a:p>
          <a:endParaRPr lang="en-US" sz="2400">
            <a:latin typeface="Times New Roman" panose="02020603050405020304" pitchFamily="18" charset="0"/>
            <a:cs typeface="Times New Roman" panose="02020603050405020304" pitchFamily="18" charset="0"/>
          </a:endParaRPr>
        </a:p>
      </dgm:t>
    </dgm:pt>
    <dgm:pt modelId="{608FE048-5A3B-45AF-9BAF-ABA4DDB9FC75}" type="sibTrans" cxnId="{69564179-F983-4A30-AB0E-52FCDEB14B1A}">
      <dgm:prSet/>
      <dgm:spPr/>
      <dgm:t>
        <a:bodyPr/>
        <a:lstStyle/>
        <a:p>
          <a:endParaRPr lang="en-US" sz="2400">
            <a:latin typeface="Times New Roman" panose="02020603050405020304" pitchFamily="18" charset="0"/>
            <a:cs typeface="Times New Roman" panose="02020603050405020304" pitchFamily="18" charset="0"/>
          </a:endParaRPr>
        </a:p>
      </dgm:t>
    </dgm:pt>
    <dgm:pt modelId="{B96D5A57-6569-492D-A28E-34BFE323362E}" type="pres">
      <dgm:prSet presAssocID="{68C71B05-E1DE-4D12-A986-FE1D73D9B10F}" presName="Name0" presStyleCnt="0">
        <dgm:presLayoutVars>
          <dgm:chMax val="7"/>
          <dgm:chPref val="7"/>
          <dgm:dir/>
        </dgm:presLayoutVars>
      </dgm:prSet>
      <dgm:spPr/>
    </dgm:pt>
    <dgm:pt modelId="{0FF53660-572E-4607-8D5D-B77A18256F36}" type="pres">
      <dgm:prSet presAssocID="{68C71B05-E1DE-4D12-A986-FE1D73D9B10F}" presName="Name1" presStyleCnt="0"/>
      <dgm:spPr/>
    </dgm:pt>
    <dgm:pt modelId="{62520742-3E37-4A68-8096-770F45101B37}" type="pres">
      <dgm:prSet presAssocID="{68C71B05-E1DE-4D12-A986-FE1D73D9B10F}" presName="cycle" presStyleCnt="0"/>
      <dgm:spPr/>
    </dgm:pt>
    <dgm:pt modelId="{888D5333-9AB2-44B1-856E-6DBE450B3BC4}" type="pres">
      <dgm:prSet presAssocID="{68C71B05-E1DE-4D12-A986-FE1D73D9B10F}" presName="srcNode" presStyleLbl="node1" presStyleIdx="0" presStyleCnt="4"/>
      <dgm:spPr/>
    </dgm:pt>
    <dgm:pt modelId="{5A0A6C96-066B-444A-ACD4-E36F0B66F9D6}" type="pres">
      <dgm:prSet presAssocID="{68C71B05-E1DE-4D12-A986-FE1D73D9B10F}" presName="conn" presStyleLbl="parChTrans1D2" presStyleIdx="0" presStyleCnt="1"/>
      <dgm:spPr/>
    </dgm:pt>
    <dgm:pt modelId="{51F57E96-669A-402F-8EF9-C27E2C1DCCC5}" type="pres">
      <dgm:prSet presAssocID="{68C71B05-E1DE-4D12-A986-FE1D73D9B10F}" presName="extraNode" presStyleLbl="node1" presStyleIdx="0" presStyleCnt="4"/>
      <dgm:spPr/>
    </dgm:pt>
    <dgm:pt modelId="{FC23B49C-3212-4789-B7A8-BC53CB663310}" type="pres">
      <dgm:prSet presAssocID="{68C71B05-E1DE-4D12-A986-FE1D73D9B10F}" presName="dstNode" presStyleLbl="node1" presStyleIdx="0" presStyleCnt="4"/>
      <dgm:spPr/>
    </dgm:pt>
    <dgm:pt modelId="{FF6FB0CD-38D9-4D23-BE6D-E53571D48D67}" type="pres">
      <dgm:prSet presAssocID="{52C6FEE0-B5D2-4037-BA3C-BDBD4CD8ED31}" presName="text_1" presStyleLbl="node1" presStyleIdx="0" presStyleCnt="4">
        <dgm:presLayoutVars>
          <dgm:bulletEnabled val="1"/>
        </dgm:presLayoutVars>
      </dgm:prSet>
      <dgm:spPr/>
    </dgm:pt>
    <dgm:pt modelId="{6DAFF605-9101-4B55-9168-6DB9B21A5872}" type="pres">
      <dgm:prSet presAssocID="{52C6FEE0-B5D2-4037-BA3C-BDBD4CD8ED31}" presName="accent_1" presStyleCnt="0"/>
      <dgm:spPr/>
    </dgm:pt>
    <dgm:pt modelId="{2A902F00-9641-43E8-A196-511D2B018630}" type="pres">
      <dgm:prSet presAssocID="{52C6FEE0-B5D2-4037-BA3C-BDBD4CD8ED31}" presName="accentRepeatNode" presStyleLbl="solidFgAcc1" presStyleIdx="0" presStyleCnt="4"/>
      <dgm:spPr/>
    </dgm:pt>
    <dgm:pt modelId="{A5530870-35E5-4531-8D93-A3419E4E79C1}" type="pres">
      <dgm:prSet presAssocID="{8AFA8289-0027-41D9-B673-10664E50D4B7}" presName="text_2" presStyleLbl="node1" presStyleIdx="1" presStyleCnt="4">
        <dgm:presLayoutVars>
          <dgm:bulletEnabled val="1"/>
        </dgm:presLayoutVars>
      </dgm:prSet>
      <dgm:spPr/>
    </dgm:pt>
    <dgm:pt modelId="{49850143-786F-4DB2-8E86-8F673A517E6A}" type="pres">
      <dgm:prSet presAssocID="{8AFA8289-0027-41D9-B673-10664E50D4B7}" presName="accent_2" presStyleCnt="0"/>
      <dgm:spPr/>
    </dgm:pt>
    <dgm:pt modelId="{3273ACF0-A63E-4030-8220-2804845DD6D3}" type="pres">
      <dgm:prSet presAssocID="{8AFA8289-0027-41D9-B673-10664E50D4B7}" presName="accentRepeatNode" presStyleLbl="solidFgAcc1" presStyleIdx="1" presStyleCnt="4"/>
      <dgm:spPr/>
    </dgm:pt>
    <dgm:pt modelId="{E6F41B99-C89E-4FD9-9C2E-EFC24D764FEF}" type="pres">
      <dgm:prSet presAssocID="{094CC252-2D08-414E-9032-C1B12F857C59}" presName="text_3" presStyleLbl="node1" presStyleIdx="2" presStyleCnt="4">
        <dgm:presLayoutVars>
          <dgm:bulletEnabled val="1"/>
        </dgm:presLayoutVars>
      </dgm:prSet>
      <dgm:spPr/>
    </dgm:pt>
    <dgm:pt modelId="{2EAD74A9-3DA4-42AA-8ABA-62FD5D7E5C95}" type="pres">
      <dgm:prSet presAssocID="{094CC252-2D08-414E-9032-C1B12F857C59}" presName="accent_3" presStyleCnt="0"/>
      <dgm:spPr/>
    </dgm:pt>
    <dgm:pt modelId="{CEEDC5AA-B082-488D-BD21-38CD784600B1}" type="pres">
      <dgm:prSet presAssocID="{094CC252-2D08-414E-9032-C1B12F857C59}" presName="accentRepeatNode" presStyleLbl="solidFgAcc1" presStyleIdx="2" presStyleCnt="4"/>
      <dgm:spPr/>
    </dgm:pt>
    <dgm:pt modelId="{F29513D1-C32D-4BFD-9D10-305374AF9B8F}" type="pres">
      <dgm:prSet presAssocID="{7A90E329-AE8B-4CF8-8AC2-4CB2CFCCFF68}" presName="text_4" presStyleLbl="node1" presStyleIdx="3" presStyleCnt="4">
        <dgm:presLayoutVars>
          <dgm:bulletEnabled val="1"/>
        </dgm:presLayoutVars>
      </dgm:prSet>
      <dgm:spPr/>
    </dgm:pt>
    <dgm:pt modelId="{B4C22DAD-FAB4-42FD-A320-1C9CAF2981FD}" type="pres">
      <dgm:prSet presAssocID="{7A90E329-AE8B-4CF8-8AC2-4CB2CFCCFF68}" presName="accent_4" presStyleCnt="0"/>
      <dgm:spPr/>
    </dgm:pt>
    <dgm:pt modelId="{DF663C94-2C36-463F-852B-A45F25784A80}" type="pres">
      <dgm:prSet presAssocID="{7A90E329-AE8B-4CF8-8AC2-4CB2CFCCFF68}" presName="accentRepeatNode" presStyleLbl="solidFgAcc1" presStyleIdx="3" presStyleCnt="4"/>
      <dgm:spPr/>
    </dgm:pt>
  </dgm:ptLst>
  <dgm:cxnLst>
    <dgm:cxn modelId="{52200F02-4471-41E4-BD64-2263CAAA834E}" type="presOf" srcId="{951F35CC-741B-4EA0-BCD1-7E3FCC67028B}" destId="{5A0A6C96-066B-444A-ACD4-E36F0B66F9D6}" srcOrd="0" destOrd="0" presId="urn:microsoft.com/office/officeart/2008/layout/VerticalCurvedList"/>
    <dgm:cxn modelId="{BFD47607-79F1-4154-9C64-C9754E3F1A03}" srcId="{68C71B05-E1DE-4D12-A986-FE1D73D9B10F}" destId="{8AFA8289-0027-41D9-B673-10664E50D4B7}" srcOrd="1" destOrd="0" parTransId="{DF093136-C5C5-47AF-8830-D5D99B836F97}" sibTransId="{009D1E35-2CFF-470B-ACD1-CC900D47BF67}"/>
    <dgm:cxn modelId="{24B75B11-A6D6-4097-A51A-0C07DC04FFB6}" srcId="{68C71B05-E1DE-4D12-A986-FE1D73D9B10F}" destId="{094CC252-2D08-414E-9032-C1B12F857C59}" srcOrd="2" destOrd="0" parTransId="{2B67CF37-02CC-4110-9759-DAFD1D948B9D}" sibTransId="{D11789E4-91D8-4134-896C-3A648A69E868}"/>
    <dgm:cxn modelId="{EB25544D-2D45-4157-9CB9-A59EF88D16BA}" srcId="{68C71B05-E1DE-4D12-A986-FE1D73D9B10F}" destId="{52C6FEE0-B5D2-4037-BA3C-BDBD4CD8ED31}" srcOrd="0" destOrd="0" parTransId="{FBAAE9B7-8F3C-463E-9B7A-245F073F244E}" sibTransId="{951F35CC-741B-4EA0-BCD1-7E3FCC67028B}"/>
    <dgm:cxn modelId="{AB728D51-ADD4-47E5-BDB2-5C4FBE118A4C}" type="presOf" srcId="{52C6FEE0-B5D2-4037-BA3C-BDBD4CD8ED31}" destId="{FF6FB0CD-38D9-4D23-BE6D-E53571D48D67}" srcOrd="0" destOrd="0" presId="urn:microsoft.com/office/officeart/2008/layout/VerticalCurvedList"/>
    <dgm:cxn modelId="{69564179-F983-4A30-AB0E-52FCDEB14B1A}" srcId="{68C71B05-E1DE-4D12-A986-FE1D73D9B10F}" destId="{7A90E329-AE8B-4CF8-8AC2-4CB2CFCCFF68}" srcOrd="3" destOrd="0" parTransId="{DF9693B1-2E54-49F0-8A16-9952A6FF2D21}" sibTransId="{608FE048-5A3B-45AF-9BAF-ABA4DDB9FC75}"/>
    <dgm:cxn modelId="{A488A784-E086-4F74-8BED-9E4C4565812B}" type="presOf" srcId="{68C71B05-E1DE-4D12-A986-FE1D73D9B10F}" destId="{B96D5A57-6569-492D-A28E-34BFE323362E}" srcOrd="0" destOrd="0" presId="urn:microsoft.com/office/officeart/2008/layout/VerticalCurvedList"/>
    <dgm:cxn modelId="{CE5343DC-6B8F-495F-BBAC-C6B7B1A842A4}" type="presOf" srcId="{8AFA8289-0027-41D9-B673-10664E50D4B7}" destId="{A5530870-35E5-4531-8D93-A3419E4E79C1}" srcOrd="0" destOrd="0" presId="urn:microsoft.com/office/officeart/2008/layout/VerticalCurvedList"/>
    <dgm:cxn modelId="{AD4F6EEF-249F-437C-BE54-9A5E91F2666B}" type="presOf" srcId="{094CC252-2D08-414E-9032-C1B12F857C59}" destId="{E6F41B99-C89E-4FD9-9C2E-EFC24D764FEF}" srcOrd="0" destOrd="0" presId="urn:microsoft.com/office/officeart/2008/layout/VerticalCurvedList"/>
    <dgm:cxn modelId="{B57A9CF6-2E4C-4C1C-B4B4-D54D262EB465}" type="presOf" srcId="{7A90E329-AE8B-4CF8-8AC2-4CB2CFCCFF68}" destId="{F29513D1-C32D-4BFD-9D10-305374AF9B8F}" srcOrd="0" destOrd="0" presId="urn:microsoft.com/office/officeart/2008/layout/VerticalCurvedList"/>
    <dgm:cxn modelId="{A42D7AC2-B962-471F-8C7A-F0D729D2A981}" type="presParOf" srcId="{B96D5A57-6569-492D-A28E-34BFE323362E}" destId="{0FF53660-572E-4607-8D5D-B77A18256F36}" srcOrd="0" destOrd="0" presId="urn:microsoft.com/office/officeart/2008/layout/VerticalCurvedList"/>
    <dgm:cxn modelId="{01443E60-EAB4-4253-BDFA-D70A6323662B}" type="presParOf" srcId="{0FF53660-572E-4607-8D5D-B77A18256F36}" destId="{62520742-3E37-4A68-8096-770F45101B37}" srcOrd="0" destOrd="0" presId="urn:microsoft.com/office/officeart/2008/layout/VerticalCurvedList"/>
    <dgm:cxn modelId="{24E7C8E5-427A-42E8-8092-06740FFDE870}" type="presParOf" srcId="{62520742-3E37-4A68-8096-770F45101B37}" destId="{888D5333-9AB2-44B1-856E-6DBE450B3BC4}" srcOrd="0" destOrd="0" presId="urn:microsoft.com/office/officeart/2008/layout/VerticalCurvedList"/>
    <dgm:cxn modelId="{AE0473F5-E928-4F58-BD5D-EC59EF7B4009}" type="presParOf" srcId="{62520742-3E37-4A68-8096-770F45101B37}" destId="{5A0A6C96-066B-444A-ACD4-E36F0B66F9D6}" srcOrd="1" destOrd="0" presId="urn:microsoft.com/office/officeart/2008/layout/VerticalCurvedList"/>
    <dgm:cxn modelId="{8A472A45-C02B-42BA-851A-27443BCE0FBD}" type="presParOf" srcId="{62520742-3E37-4A68-8096-770F45101B37}" destId="{51F57E96-669A-402F-8EF9-C27E2C1DCCC5}" srcOrd="2" destOrd="0" presId="urn:microsoft.com/office/officeart/2008/layout/VerticalCurvedList"/>
    <dgm:cxn modelId="{F10ED019-226B-48DD-82EB-BE26F14F099A}" type="presParOf" srcId="{62520742-3E37-4A68-8096-770F45101B37}" destId="{FC23B49C-3212-4789-B7A8-BC53CB663310}" srcOrd="3" destOrd="0" presId="urn:microsoft.com/office/officeart/2008/layout/VerticalCurvedList"/>
    <dgm:cxn modelId="{D9876D66-23C5-4EE2-8470-971AB6935267}" type="presParOf" srcId="{0FF53660-572E-4607-8D5D-B77A18256F36}" destId="{FF6FB0CD-38D9-4D23-BE6D-E53571D48D67}" srcOrd="1" destOrd="0" presId="urn:microsoft.com/office/officeart/2008/layout/VerticalCurvedList"/>
    <dgm:cxn modelId="{67B02D9F-FC71-43BE-9557-066DC5CC8437}" type="presParOf" srcId="{0FF53660-572E-4607-8D5D-B77A18256F36}" destId="{6DAFF605-9101-4B55-9168-6DB9B21A5872}" srcOrd="2" destOrd="0" presId="urn:microsoft.com/office/officeart/2008/layout/VerticalCurvedList"/>
    <dgm:cxn modelId="{352FF368-821A-4892-9F1A-1C7152B6A78E}" type="presParOf" srcId="{6DAFF605-9101-4B55-9168-6DB9B21A5872}" destId="{2A902F00-9641-43E8-A196-511D2B018630}" srcOrd="0" destOrd="0" presId="urn:microsoft.com/office/officeart/2008/layout/VerticalCurvedList"/>
    <dgm:cxn modelId="{777D8AF7-D306-4576-BEF3-A39372165401}" type="presParOf" srcId="{0FF53660-572E-4607-8D5D-B77A18256F36}" destId="{A5530870-35E5-4531-8D93-A3419E4E79C1}" srcOrd="3" destOrd="0" presId="urn:microsoft.com/office/officeart/2008/layout/VerticalCurvedList"/>
    <dgm:cxn modelId="{B47FEBA5-1DDD-4661-B143-022639932B6D}" type="presParOf" srcId="{0FF53660-572E-4607-8D5D-B77A18256F36}" destId="{49850143-786F-4DB2-8E86-8F673A517E6A}" srcOrd="4" destOrd="0" presId="urn:microsoft.com/office/officeart/2008/layout/VerticalCurvedList"/>
    <dgm:cxn modelId="{80BF73A8-AAD2-4608-A70E-3D625BE595DF}" type="presParOf" srcId="{49850143-786F-4DB2-8E86-8F673A517E6A}" destId="{3273ACF0-A63E-4030-8220-2804845DD6D3}" srcOrd="0" destOrd="0" presId="urn:microsoft.com/office/officeart/2008/layout/VerticalCurvedList"/>
    <dgm:cxn modelId="{E18D91B6-D537-4C07-B259-9FAF095537C5}" type="presParOf" srcId="{0FF53660-572E-4607-8D5D-B77A18256F36}" destId="{E6F41B99-C89E-4FD9-9C2E-EFC24D764FEF}" srcOrd="5" destOrd="0" presId="urn:microsoft.com/office/officeart/2008/layout/VerticalCurvedList"/>
    <dgm:cxn modelId="{B1D8554E-BECE-4FEE-9070-63B401CA060E}" type="presParOf" srcId="{0FF53660-572E-4607-8D5D-B77A18256F36}" destId="{2EAD74A9-3DA4-42AA-8ABA-62FD5D7E5C95}" srcOrd="6" destOrd="0" presId="urn:microsoft.com/office/officeart/2008/layout/VerticalCurvedList"/>
    <dgm:cxn modelId="{CF934BBC-D6E4-405C-90AD-3ECC6BC31C7F}" type="presParOf" srcId="{2EAD74A9-3DA4-42AA-8ABA-62FD5D7E5C95}" destId="{CEEDC5AA-B082-488D-BD21-38CD784600B1}" srcOrd="0" destOrd="0" presId="urn:microsoft.com/office/officeart/2008/layout/VerticalCurvedList"/>
    <dgm:cxn modelId="{81B2AB60-AF90-4ED7-94D6-4EDAB7926116}" type="presParOf" srcId="{0FF53660-572E-4607-8D5D-B77A18256F36}" destId="{F29513D1-C32D-4BFD-9D10-305374AF9B8F}" srcOrd="7" destOrd="0" presId="urn:microsoft.com/office/officeart/2008/layout/VerticalCurvedList"/>
    <dgm:cxn modelId="{094DF782-50ED-4355-AA1D-4474D846A486}" type="presParOf" srcId="{0FF53660-572E-4607-8D5D-B77A18256F36}" destId="{B4C22DAD-FAB4-42FD-A320-1C9CAF2981FD}" srcOrd="8" destOrd="0" presId="urn:microsoft.com/office/officeart/2008/layout/VerticalCurvedList"/>
    <dgm:cxn modelId="{4BCB6AC5-375C-4291-AE29-1BE9872822B7}" type="presParOf" srcId="{B4C22DAD-FAB4-42FD-A320-1C9CAF2981FD}" destId="{DF663C94-2C36-463F-852B-A45F25784A80}"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1FE2BE7-80CC-48B9-8040-0D90EECC4035}" type="doc">
      <dgm:prSet loTypeId="urn:microsoft.com/office/officeart/2009/3/layout/HorizontalOrganizationChart" loCatId="hierarchy" qsTypeId="urn:microsoft.com/office/officeart/2005/8/quickstyle/simple3" qsCatId="simple" csTypeId="urn:microsoft.com/office/officeart/2005/8/colors/colorful5" csCatId="colorful" phldr="1"/>
      <dgm:spPr/>
      <dgm:t>
        <a:bodyPr/>
        <a:lstStyle/>
        <a:p>
          <a:endParaRPr lang="en-US"/>
        </a:p>
      </dgm:t>
    </dgm:pt>
    <dgm:pt modelId="{69CE8D6C-948E-4095-99D0-56A3EBD2E2B6}">
      <dgm:prSet phldrT="[Text]" custT="1"/>
      <dgm:spPr/>
      <dgm:t>
        <a:bodyPr/>
        <a:lstStyle/>
        <a:p>
          <a:r>
            <a:rPr lang="en-US" sz="2000" b="1">
              <a:latin typeface="Times New Roman" panose="02020603050405020304" pitchFamily="18" charset="0"/>
              <a:cs typeface="Times New Roman" panose="02020603050405020304" pitchFamily="18" charset="0"/>
            </a:rPr>
            <a:t>ÔN THI VÀO 10</a:t>
          </a:r>
        </a:p>
      </dgm:t>
    </dgm:pt>
    <dgm:pt modelId="{C5142C82-ACEB-40AD-AAF1-CB684645D4BE}" type="parTrans" cxnId="{1812CD69-83FA-4E93-A996-DB4B4FFA10E9}">
      <dgm:prSet/>
      <dgm:spPr/>
      <dgm:t>
        <a:bodyPr/>
        <a:lstStyle/>
        <a:p>
          <a:endParaRPr lang="en-US" sz="2000">
            <a:latin typeface="Times New Roman" panose="02020603050405020304" pitchFamily="18" charset="0"/>
            <a:cs typeface="Times New Roman" panose="02020603050405020304" pitchFamily="18" charset="0"/>
          </a:endParaRPr>
        </a:p>
      </dgm:t>
    </dgm:pt>
    <dgm:pt modelId="{0A76B31B-57AD-41B3-BC97-639094AECE04}" type="sibTrans" cxnId="{1812CD69-83FA-4E93-A996-DB4B4FFA10E9}">
      <dgm:prSet/>
      <dgm:spPr/>
      <dgm:t>
        <a:bodyPr/>
        <a:lstStyle/>
        <a:p>
          <a:endParaRPr lang="en-US" sz="2000">
            <a:latin typeface="Times New Roman" panose="02020603050405020304" pitchFamily="18" charset="0"/>
            <a:cs typeface="Times New Roman" panose="02020603050405020304" pitchFamily="18" charset="0"/>
          </a:endParaRPr>
        </a:p>
      </dgm:t>
    </dgm:pt>
    <dgm:pt modelId="{380B767B-728D-4D2F-A381-0DDEAB5BBD13}">
      <dgm:prSet phldrT="[Text]" custT="1"/>
      <dgm:spPr/>
      <dgm:t>
        <a:bodyPr/>
        <a:lstStyle/>
        <a:p>
          <a:r>
            <a:rPr lang="en-US" sz="2000" b="1">
              <a:latin typeface="Times New Roman" panose="02020603050405020304" pitchFamily="18" charset="0"/>
              <a:cs typeface="Times New Roman" panose="02020603050405020304" pitchFamily="18" charset="0"/>
            </a:rPr>
            <a:t>Hình thức thi: </a:t>
          </a:r>
          <a:r>
            <a:rPr lang="en-US" sz="2000">
              <a:latin typeface="Times New Roman" panose="02020603050405020304" pitchFamily="18" charset="0"/>
              <a:cs typeface="Times New Roman" panose="02020603050405020304" pitchFamily="18" charset="0"/>
            </a:rPr>
            <a:t>01 bài thi </a:t>
          </a:r>
        </a:p>
        <a:p>
          <a:r>
            <a:rPr lang="en-US" sz="2000">
              <a:latin typeface="Times New Roman" panose="02020603050405020304" pitchFamily="18" charset="0"/>
              <a:cs typeface="Times New Roman" panose="02020603050405020304" pitchFamily="18" charset="0"/>
            </a:rPr>
            <a:t>100% trắc nghiệm</a:t>
          </a:r>
        </a:p>
      </dgm:t>
    </dgm:pt>
    <dgm:pt modelId="{D449791A-A37F-428E-A68A-418DA6F4729B}" type="parTrans" cxnId="{206E0D16-99AA-49D1-A203-E451234FF99B}">
      <dgm:prSet/>
      <dgm:spPr/>
      <dgm:t>
        <a:bodyPr/>
        <a:lstStyle/>
        <a:p>
          <a:endParaRPr lang="en-US" sz="2000">
            <a:latin typeface="Times New Roman" panose="02020603050405020304" pitchFamily="18" charset="0"/>
            <a:cs typeface="Times New Roman" panose="02020603050405020304" pitchFamily="18" charset="0"/>
          </a:endParaRPr>
        </a:p>
      </dgm:t>
    </dgm:pt>
    <dgm:pt modelId="{31DFE4CD-9F2B-473C-BDFA-162D1E3F230E}" type="sibTrans" cxnId="{206E0D16-99AA-49D1-A203-E451234FF99B}">
      <dgm:prSet/>
      <dgm:spPr/>
      <dgm:t>
        <a:bodyPr/>
        <a:lstStyle/>
        <a:p>
          <a:endParaRPr lang="en-US" sz="2000">
            <a:latin typeface="Times New Roman" panose="02020603050405020304" pitchFamily="18" charset="0"/>
            <a:cs typeface="Times New Roman" panose="02020603050405020304" pitchFamily="18" charset="0"/>
          </a:endParaRPr>
        </a:p>
      </dgm:t>
    </dgm:pt>
    <dgm:pt modelId="{85C7BFED-AD63-442F-A92A-AFFBBA548787}">
      <dgm:prSet phldrT="[Text]" custT="1"/>
      <dgm:spPr/>
      <dgm:t>
        <a:bodyPr/>
        <a:lstStyle/>
        <a:p>
          <a:r>
            <a:rPr lang="en-US" sz="2000" b="1">
              <a:latin typeface="Times New Roman" panose="02020603050405020304" pitchFamily="18" charset="0"/>
              <a:cs typeface="Times New Roman" panose="02020603050405020304" pitchFamily="18" charset="0"/>
            </a:rPr>
            <a:t>Nội dung thi: </a:t>
          </a:r>
          <a:r>
            <a:rPr lang="en-US" sz="2000">
              <a:latin typeface="Times New Roman" panose="02020603050405020304" pitchFamily="18" charset="0"/>
              <a:cs typeface="Times New Roman" panose="02020603050405020304" pitchFamily="18" charset="0"/>
            </a:rPr>
            <a:t>kiến thức môn </a:t>
          </a:r>
        </a:p>
        <a:p>
          <a:r>
            <a:rPr lang="en-US" sz="2000">
              <a:latin typeface="Times New Roman" panose="02020603050405020304" pitchFamily="18" charset="0"/>
              <a:cs typeface="Times New Roman" panose="02020603050405020304" pitchFamily="18" charset="0"/>
            </a:rPr>
            <a:t>Lịch sử và Địa lí lớp 9</a:t>
          </a:r>
        </a:p>
      </dgm:t>
    </dgm:pt>
    <dgm:pt modelId="{ECAE5B5D-908F-4DC4-9A72-A346E68983F7}" type="parTrans" cxnId="{F3CB88AB-D82D-4036-A955-084DFD2C2112}">
      <dgm:prSet/>
      <dgm:spPr/>
      <dgm:t>
        <a:bodyPr/>
        <a:lstStyle/>
        <a:p>
          <a:endParaRPr lang="en-US" sz="2000">
            <a:latin typeface="Times New Roman" panose="02020603050405020304" pitchFamily="18" charset="0"/>
            <a:cs typeface="Times New Roman" panose="02020603050405020304" pitchFamily="18" charset="0"/>
          </a:endParaRPr>
        </a:p>
      </dgm:t>
    </dgm:pt>
    <dgm:pt modelId="{33358C2D-A2CB-49DB-BF8C-4A8273899892}" type="sibTrans" cxnId="{F3CB88AB-D82D-4036-A955-084DFD2C2112}">
      <dgm:prSet/>
      <dgm:spPr/>
      <dgm:t>
        <a:bodyPr/>
        <a:lstStyle/>
        <a:p>
          <a:endParaRPr lang="en-US" sz="2000">
            <a:latin typeface="Times New Roman" panose="02020603050405020304" pitchFamily="18" charset="0"/>
            <a:cs typeface="Times New Roman" panose="02020603050405020304" pitchFamily="18" charset="0"/>
          </a:endParaRPr>
        </a:p>
      </dgm:t>
    </dgm:pt>
    <dgm:pt modelId="{083A60EC-138B-4D7C-9E02-4AF1EBDDD1B4}">
      <dgm:prSet phldrT="[Text]" custT="1"/>
      <dgm:spPr/>
      <dgm:t>
        <a:bodyPr/>
        <a:lstStyle/>
        <a:p>
          <a:pPr>
            <a:spcAft>
              <a:spcPts val="0"/>
            </a:spcAft>
          </a:pPr>
          <a:r>
            <a:rPr lang="en-US" sz="2000">
              <a:latin typeface="Times New Roman" panose="02020603050405020304" pitchFamily="18" charset="0"/>
              <a:cs typeface="Times New Roman" panose="02020603050405020304" pitchFamily="18" charset="0"/>
            </a:rPr>
            <a:t>Bài thi gồm: </a:t>
          </a:r>
          <a:r>
            <a:rPr lang="en-US" sz="2000" b="1">
              <a:latin typeface="Times New Roman" panose="02020603050405020304" pitchFamily="18" charset="0"/>
              <a:cs typeface="Times New Roman" panose="02020603050405020304" pitchFamily="18" charset="0"/>
            </a:rPr>
            <a:t>24 câu TN nhiều lựa chọn </a:t>
          </a:r>
          <a:r>
            <a:rPr lang="en-US" sz="2000">
              <a:latin typeface="Times New Roman" panose="02020603050405020304" pitchFamily="18" charset="0"/>
              <a:cs typeface="Times New Roman" panose="02020603050405020304" pitchFamily="18" charset="0"/>
            </a:rPr>
            <a:t>(mỗi câu trả lời đúng được 0,25 điểm) + </a:t>
          </a:r>
          <a:r>
            <a:rPr lang="en-US" sz="2000" b="1">
              <a:latin typeface="Times New Roman" panose="02020603050405020304" pitchFamily="18" charset="0"/>
              <a:cs typeface="Times New Roman" panose="02020603050405020304" pitchFamily="18" charset="0"/>
            </a:rPr>
            <a:t>04 câu TN đúng sai </a:t>
          </a:r>
          <a:r>
            <a:rPr lang="en-US" sz="2000">
              <a:latin typeface="Times New Roman" panose="02020603050405020304" pitchFamily="18" charset="0"/>
              <a:cs typeface="Times New Roman" panose="02020603050405020304" pitchFamily="18" charset="0"/>
            </a:rPr>
            <a:t>(tối đa 1,0 điểm/câu) </a:t>
          </a:r>
        </a:p>
      </dgm:t>
    </dgm:pt>
    <dgm:pt modelId="{0992E7FD-A277-4B5F-88C2-BD921FEA9FAC}" type="parTrans" cxnId="{D871D2C5-C726-43D3-B39A-A4DD3319C9B9}">
      <dgm:prSet/>
      <dgm:spPr/>
      <dgm:t>
        <a:bodyPr/>
        <a:lstStyle/>
        <a:p>
          <a:endParaRPr lang="en-US" sz="2000">
            <a:latin typeface="Times New Roman" panose="02020603050405020304" pitchFamily="18" charset="0"/>
            <a:cs typeface="Times New Roman" panose="02020603050405020304" pitchFamily="18" charset="0"/>
          </a:endParaRPr>
        </a:p>
      </dgm:t>
    </dgm:pt>
    <dgm:pt modelId="{5B36E475-A62E-447E-8D90-FC01E6218E0B}" type="sibTrans" cxnId="{D871D2C5-C726-43D3-B39A-A4DD3319C9B9}">
      <dgm:prSet/>
      <dgm:spPr/>
      <dgm:t>
        <a:bodyPr/>
        <a:lstStyle/>
        <a:p>
          <a:endParaRPr lang="en-US" sz="2000">
            <a:latin typeface="Times New Roman" panose="02020603050405020304" pitchFamily="18" charset="0"/>
            <a:cs typeface="Times New Roman" panose="02020603050405020304" pitchFamily="18" charset="0"/>
          </a:endParaRPr>
        </a:p>
      </dgm:t>
    </dgm:pt>
    <dgm:pt modelId="{F706AFF9-B8CC-4AFD-9BC7-41FBEBAB73D9}">
      <dgm:prSet phldrT="[Text]" custT="1"/>
      <dgm:spPr/>
      <dgm:t>
        <a:bodyPr/>
        <a:lstStyle/>
        <a:p>
          <a:r>
            <a:rPr lang="en-US" sz="2000" b="1">
              <a:latin typeface="Times New Roman" panose="02020603050405020304" pitchFamily="18" charset="0"/>
              <a:cs typeface="Times New Roman" panose="02020603050405020304" pitchFamily="18" charset="0"/>
            </a:rPr>
            <a:t>Mức độ nhận thức: </a:t>
          </a:r>
          <a:r>
            <a:rPr lang="en-US" sz="2000">
              <a:latin typeface="Times New Roman" panose="02020603050405020304" pitchFamily="18" charset="0"/>
              <a:cs typeface="Times New Roman" panose="02020603050405020304" pitchFamily="18" charset="0"/>
            </a:rPr>
            <a:t>Nhận biết: 40%; </a:t>
          </a:r>
        </a:p>
        <a:p>
          <a:r>
            <a:rPr lang="en-US" sz="2000">
              <a:latin typeface="Times New Roman" panose="02020603050405020304" pitchFamily="18" charset="0"/>
              <a:cs typeface="Times New Roman" panose="02020603050405020304" pitchFamily="18" charset="0"/>
            </a:rPr>
            <a:t>Thông hiểu: 40%; Vận dụng: 20%</a:t>
          </a:r>
        </a:p>
      </dgm:t>
    </dgm:pt>
    <dgm:pt modelId="{77957CA5-499A-493D-B04E-2443075B851B}" type="parTrans" cxnId="{FF8217E5-9009-4066-9E61-F4EC7C4EF92F}">
      <dgm:prSet/>
      <dgm:spPr/>
      <dgm:t>
        <a:bodyPr/>
        <a:lstStyle/>
        <a:p>
          <a:endParaRPr lang="en-US" sz="2000">
            <a:latin typeface="Times New Roman" panose="02020603050405020304" pitchFamily="18" charset="0"/>
            <a:cs typeface="Times New Roman" panose="02020603050405020304" pitchFamily="18" charset="0"/>
          </a:endParaRPr>
        </a:p>
      </dgm:t>
    </dgm:pt>
    <dgm:pt modelId="{1A205555-EF8C-442F-B915-63A3BC3D6E45}" type="sibTrans" cxnId="{FF8217E5-9009-4066-9E61-F4EC7C4EF92F}">
      <dgm:prSet/>
      <dgm:spPr/>
      <dgm:t>
        <a:bodyPr/>
        <a:lstStyle/>
        <a:p>
          <a:endParaRPr lang="en-US" sz="2000">
            <a:latin typeface="Times New Roman" panose="02020603050405020304" pitchFamily="18" charset="0"/>
            <a:cs typeface="Times New Roman" panose="02020603050405020304" pitchFamily="18" charset="0"/>
          </a:endParaRPr>
        </a:p>
      </dgm:t>
    </dgm:pt>
    <dgm:pt modelId="{39B77B4E-CF14-45AE-A6F7-F370D4C4B9E7}">
      <dgm:prSet phldrT="[Text]" custT="1"/>
      <dgm:spPr/>
      <dgm:t>
        <a:bodyPr/>
        <a:lstStyle/>
        <a:p>
          <a:pPr>
            <a:spcAft>
              <a:spcPts val="0"/>
            </a:spcAft>
          </a:pPr>
          <a:r>
            <a:rPr lang="en-US" sz="2000">
              <a:latin typeface="Times New Roman" panose="02020603050405020304" pitchFamily="18" charset="0"/>
              <a:cs typeface="Times New Roman" panose="02020603050405020304" pitchFamily="18" charset="0"/>
            </a:rPr>
            <a:t>- Thời gian làm bài thi: 60 phút.</a:t>
          </a:r>
        </a:p>
        <a:p>
          <a:pPr>
            <a:spcAft>
              <a:spcPts val="0"/>
            </a:spcAft>
          </a:pPr>
          <a:r>
            <a:rPr lang="en-US" sz="2000">
              <a:latin typeface="Times New Roman" panose="02020603050405020304" pitchFamily="18" charset="0"/>
              <a:cs typeface="Times New Roman" panose="02020603050405020304" pitchFamily="18" charset="0"/>
            </a:rPr>
            <a:t>- Thang điểm: 10 điểm. </a:t>
          </a:r>
        </a:p>
        <a:p>
          <a:pPr>
            <a:spcAft>
              <a:spcPts val="0"/>
            </a:spcAft>
          </a:pPr>
          <a:r>
            <a:rPr lang="en-US" sz="2000">
              <a:latin typeface="Times New Roman" panose="02020603050405020304" pitchFamily="18" charset="0"/>
              <a:cs typeface="Times New Roman" panose="02020603050405020304" pitchFamily="18" charset="0"/>
            </a:rPr>
            <a:t>+ Phần Lịch sử: 4,5 điểm</a:t>
          </a:r>
        </a:p>
        <a:p>
          <a:pPr>
            <a:spcAft>
              <a:spcPts val="0"/>
            </a:spcAft>
          </a:pPr>
          <a:r>
            <a:rPr lang="en-US" sz="2000">
              <a:latin typeface="Times New Roman" panose="02020603050405020304" pitchFamily="18" charset="0"/>
              <a:cs typeface="Times New Roman" panose="02020603050405020304" pitchFamily="18" charset="0"/>
            </a:rPr>
            <a:t>+ Phần Địa lý: 4,5 điểm</a:t>
          </a:r>
        </a:p>
        <a:p>
          <a:pPr>
            <a:spcAft>
              <a:spcPts val="0"/>
            </a:spcAft>
          </a:pPr>
          <a:r>
            <a:rPr lang="en-US" sz="2000">
              <a:latin typeface="Times New Roman" panose="02020603050405020304" pitchFamily="18" charset="0"/>
              <a:cs typeface="Times New Roman" panose="02020603050405020304" pitchFamily="18" charset="0"/>
            </a:rPr>
            <a:t>+ Phần chủ đề chung: 1,0 điểm</a:t>
          </a:r>
        </a:p>
      </dgm:t>
    </dgm:pt>
    <dgm:pt modelId="{2399BFD4-2084-4CDD-82D0-1EB0B8B82C18}" type="parTrans" cxnId="{0BFFF338-E5BA-4BE8-8CEE-55758BAC5FFE}">
      <dgm:prSet/>
      <dgm:spPr/>
      <dgm:t>
        <a:bodyPr/>
        <a:lstStyle/>
        <a:p>
          <a:endParaRPr lang="en-US" sz="2000">
            <a:latin typeface="Times New Roman" panose="02020603050405020304" pitchFamily="18" charset="0"/>
            <a:cs typeface="Times New Roman" panose="02020603050405020304" pitchFamily="18" charset="0"/>
          </a:endParaRPr>
        </a:p>
      </dgm:t>
    </dgm:pt>
    <dgm:pt modelId="{3D2CAA81-0488-4CFF-8D42-B76C402A6FC3}" type="sibTrans" cxnId="{0BFFF338-E5BA-4BE8-8CEE-55758BAC5FFE}">
      <dgm:prSet/>
      <dgm:spPr/>
      <dgm:t>
        <a:bodyPr/>
        <a:lstStyle/>
        <a:p>
          <a:endParaRPr lang="en-US" sz="2000">
            <a:latin typeface="Times New Roman" panose="02020603050405020304" pitchFamily="18" charset="0"/>
            <a:cs typeface="Times New Roman" panose="02020603050405020304" pitchFamily="18" charset="0"/>
          </a:endParaRPr>
        </a:p>
      </dgm:t>
    </dgm:pt>
    <dgm:pt modelId="{AC8DCCF2-34F2-4475-91E6-233FD03CF369}" type="pres">
      <dgm:prSet presAssocID="{11FE2BE7-80CC-48B9-8040-0D90EECC4035}" presName="hierChild1" presStyleCnt="0">
        <dgm:presLayoutVars>
          <dgm:orgChart val="1"/>
          <dgm:chPref val="1"/>
          <dgm:dir/>
          <dgm:animOne val="branch"/>
          <dgm:animLvl val="lvl"/>
          <dgm:resizeHandles/>
        </dgm:presLayoutVars>
      </dgm:prSet>
      <dgm:spPr/>
    </dgm:pt>
    <dgm:pt modelId="{9C453FBD-B459-40AA-A323-C01C913B3C27}" type="pres">
      <dgm:prSet presAssocID="{69CE8D6C-948E-4095-99D0-56A3EBD2E2B6}" presName="hierRoot1" presStyleCnt="0">
        <dgm:presLayoutVars>
          <dgm:hierBranch val="init"/>
        </dgm:presLayoutVars>
      </dgm:prSet>
      <dgm:spPr/>
    </dgm:pt>
    <dgm:pt modelId="{CAEE050A-9E25-4DFE-AA14-77CC57A4D1A4}" type="pres">
      <dgm:prSet presAssocID="{69CE8D6C-948E-4095-99D0-56A3EBD2E2B6}" presName="rootComposite1" presStyleCnt="0"/>
      <dgm:spPr/>
    </dgm:pt>
    <dgm:pt modelId="{2C68C567-0327-40C0-83AD-263C7987BD2B}" type="pres">
      <dgm:prSet presAssocID="{69CE8D6C-948E-4095-99D0-56A3EBD2E2B6}" presName="rootText1" presStyleLbl="node0" presStyleIdx="0" presStyleCnt="1" custScaleX="57309">
        <dgm:presLayoutVars>
          <dgm:chPref val="3"/>
        </dgm:presLayoutVars>
      </dgm:prSet>
      <dgm:spPr/>
    </dgm:pt>
    <dgm:pt modelId="{D1FE149F-6210-4AC5-A609-4563C710F941}" type="pres">
      <dgm:prSet presAssocID="{69CE8D6C-948E-4095-99D0-56A3EBD2E2B6}" presName="rootConnector1" presStyleLbl="node1" presStyleIdx="0" presStyleCnt="0"/>
      <dgm:spPr/>
    </dgm:pt>
    <dgm:pt modelId="{6A2B7A21-5B66-4958-8823-52ABB0517891}" type="pres">
      <dgm:prSet presAssocID="{69CE8D6C-948E-4095-99D0-56A3EBD2E2B6}" presName="hierChild2" presStyleCnt="0"/>
      <dgm:spPr/>
    </dgm:pt>
    <dgm:pt modelId="{E1D967D9-5CE0-4690-B631-F6955DD44EE8}" type="pres">
      <dgm:prSet presAssocID="{D449791A-A37F-428E-A68A-418DA6F4729B}" presName="Name64" presStyleLbl="parChTrans1D2" presStyleIdx="0" presStyleCnt="5"/>
      <dgm:spPr/>
    </dgm:pt>
    <dgm:pt modelId="{DD54D9D5-9B62-44CA-8165-1AA14DC378A9}" type="pres">
      <dgm:prSet presAssocID="{380B767B-728D-4D2F-A381-0DDEAB5BBD13}" presName="hierRoot2" presStyleCnt="0">
        <dgm:presLayoutVars>
          <dgm:hierBranch val="init"/>
        </dgm:presLayoutVars>
      </dgm:prSet>
      <dgm:spPr/>
    </dgm:pt>
    <dgm:pt modelId="{8F9F9524-6E44-401C-919A-8654D41F6D2F}" type="pres">
      <dgm:prSet presAssocID="{380B767B-728D-4D2F-A381-0DDEAB5BBD13}" presName="rootComposite" presStyleCnt="0"/>
      <dgm:spPr/>
    </dgm:pt>
    <dgm:pt modelId="{74E7E9DD-D479-4513-8672-EF778723DCE5}" type="pres">
      <dgm:prSet presAssocID="{380B767B-728D-4D2F-A381-0DDEAB5BBD13}" presName="rootText" presStyleLbl="node2" presStyleIdx="0" presStyleCnt="5" custScaleX="261397" custLinFactNeighborX="671">
        <dgm:presLayoutVars>
          <dgm:chPref val="3"/>
        </dgm:presLayoutVars>
      </dgm:prSet>
      <dgm:spPr/>
    </dgm:pt>
    <dgm:pt modelId="{4AA159EE-3F5A-4AB0-A818-93028780D1AF}" type="pres">
      <dgm:prSet presAssocID="{380B767B-728D-4D2F-A381-0DDEAB5BBD13}" presName="rootConnector" presStyleLbl="node2" presStyleIdx="0" presStyleCnt="5"/>
      <dgm:spPr/>
    </dgm:pt>
    <dgm:pt modelId="{360C74F6-BE9C-44BF-81E5-3C00B266644D}" type="pres">
      <dgm:prSet presAssocID="{380B767B-728D-4D2F-A381-0DDEAB5BBD13}" presName="hierChild4" presStyleCnt="0"/>
      <dgm:spPr/>
    </dgm:pt>
    <dgm:pt modelId="{93766DAC-ED15-480A-9E8A-076043B9169D}" type="pres">
      <dgm:prSet presAssocID="{380B767B-728D-4D2F-A381-0DDEAB5BBD13}" presName="hierChild5" presStyleCnt="0"/>
      <dgm:spPr/>
    </dgm:pt>
    <dgm:pt modelId="{4498CDF0-C27B-4B6B-97A1-7188F28FC243}" type="pres">
      <dgm:prSet presAssocID="{2399BFD4-2084-4CDD-82D0-1EB0B8B82C18}" presName="Name64" presStyleLbl="parChTrans1D2" presStyleIdx="1" presStyleCnt="5"/>
      <dgm:spPr/>
    </dgm:pt>
    <dgm:pt modelId="{2A3DD31E-CA4C-48F3-9F89-F70B1C0F77B7}" type="pres">
      <dgm:prSet presAssocID="{39B77B4E-CF14-45AE-A6F7-F370D4C4B9E7}" presName="hierRoot2" presStyleCnt="0">
        <dgm:presLayoutVars>
          <dgm:hierBranch val="init"/>
        </dgm:presLayoutVars>
      </dgm:prSet>
      <dgm:spPr/>
    </dgm:pt>
    <dgm:pt modelId="{F9B33EF0-32D4-477D-A7BF-D760591E3529}" type="pres">
      <dgm:prSet presAssocID="{39B77B4E-CF14-45AE-A6F7-F370D4C4B9E7}" presName="rootComposite" presStyleCnt="0"/>
      <dgm:spPr/>
    </dgm:pt>
    <dgm:pt modelId="{0A28BC18-E2E5-42B0-92C3-DBDA667DC060}" type="pres">
      <dgm:prSet presAssocID="{39B77B4E-CF14-45AE-A6F7-F370D4C4B9E7}" presName="rootText" presStyleLbl="node2" presStyleIdx="1" presStyleCnt="5" custScaleX="261397" custScaleY="181801" custLinFactNeighborX="671">
        <dgm:presLayoutVars>
          <dgm:chPref val="3"/>
        </dgm:presLayoutVars>
      </dgm:prSet>
      <dgm:spPr/>
    </dgm:pt>
    <dgm:pt modelId="{15E57FC8-2849-4A22-AB38-48B4465E0CB7}" type="pres">
      <dgm:prSet presAssocID="{39B77B4E-CF14-45AE-A6F7-F370D4C4B9E7}" presName="rootConnector" presStyleLbl="node2" presStyleIdx="1" presStyleCnt="5"/>
      <dgm:spPr/>
    </dgm:pt>
    <dgm:pt modelId="{AF9FF698-FD56-4C37-B68A-EF19703852DA}" type="pres">
      <dgm:prSet presAssocID="{39B77B4E-CF14-45AE-A6F7-F370D4C4B9E7}" presName="hierChild4" presStyleCnt="0"/>
      <dgm:spPr/>
    </dgm:pt>
    <dgm:pt modelId="{4B14061A-B52B-4A89-91FD-B005BFDE462B}" type="pres">
      <dgm:prSet presAssocID="{39B77B4E-CF14-45AE-A6F7-F370D4C4B9E7}" presName="hierChild5" presStyleCnt="0"/>
      <dgm:spPr/>
    </dgm:pt>
    <dgm:pt modelId="{3616ED6E-D13F-461C-BE76-418AA4B1C82F}" type="pres">
      <dgm:prSet presAssocID="{ECAE5B5D-908F-4DC4-9A72-A346E68983F7}" presName="Name64" presStyleLbl="parChTrans1D2" presStyleIdx="2" presStyleCnt="5"/>
      <dgm:spPr/>
    </dgm:pt>
    <dgm:pt modelId="{3913CD4D-EAA3-4BE2-BAA8-E34263E86AB5}" type="pres">
      <dgm:prSet presAssocID="{85C7BFED-AD63-442F-A92A-AFFBBA548787}" presName="hierRoot2" presStyleCnt="0">
        <dgm:presLayoutVars>
          <dgm:hierBranch val="init"/>
        </dgm:presLayoutVars>
      </dgm:prSet>
      <dgm:spPr/>
    </dgm:pt>
    <dgm:pt modelId="{585206CE-C05C-4474-AEBB-A64FABA87070}" type="pres">
      <dgm:prSet presAssocID="{85C7BFED-AD63-442F-A92A-AFFBBA548787}" presName="rootComposite" presStyleCnt="0"/>
      <dgm:spPr/>
    </dgm:pt>
    <dgm:pt modelId="{B7EDC07B-105A-498A-BA52-D69D0C27EE46}" type="pres">
      <dgm:prSet presAssocID="{85C7BFED-AD63-442F-A92A-AFFBBA548787}" presName="rootText" presStyleLbl="node2" presStyleIdx="2" presStyleCnt="5" custScaleX="261397">
        <dgm:presLayoutVars>
          <dgm:chPref val="3"/>
        </dgm:presLayoutVars>
      </dgm:prSet>
      <dgm:spPr/>
    </dgm:pt>
    <dgm:pt modelId="{8527B7B6-9157-4699-A107-B8AB58B43C15}" type="pres">
      <dgm:prSet presAssocID="{85C7BFED-AD63-442F-A92A-AFFBBA548787}" presName="rootConnector" presStyleLbl="node2" presStyleIdx="2" presStyleCnt="5"/>
      <dgm:spPr/>
    </dgm:pt>
    <dgm:pt modelId="{B1711145-B557-472E-8F28-281849691B7A}" type="pres">
      <dgm:prSet presAssocID="{85C7BFED-AD63-442F-A92A-AFFBBA548787}" presName="hierChild4" presStyleCnt="0"/>
      <dgm:spPr/>
    </dgm:pt>
    <dgm:pt modelId="{CEE7DB5D-2D52-4C4F-AD3B-CFDEE5E26F6C}" type="pres">
      <dgm:prSet presAssocID="{85C7BFED-AD63-442F-A92A-AFFBBA548787}" presName="hierChild5" presStyleCnt="0"/>
      <dgm:spPr/>
    </dgm:pt>
    <dgm:pt modelId="{6A5D0A57-14CF-4D60-8A1E-164BC4963EB7}" type="pres">
      <dgm:prSet presAssocID="{77957CA5-499A-493D-B04E-2443075B851B}" presName="Name64" presStyleLbl="parChTrans1D2" presStyleIdx="3" presStyleCnt="5"/>
      <dgm:spPr/>
    </dgm:pt>
    <dgm:pt modelId="{2180A71F-CAF3-48AE-8940-9777E20F98FF}" type="pres">
      <dgm:prSet presAssocID="{F706AFF9-B8CC-4AFD-9BC7-41FBEBAB73D9}" presName="hierRoot2" presStyleCnt="0">
        <dgm:presLayoutVars>
          <dgm:hierBranch val="init"/>
        </dgm:presLayoutVars>
      </dgm:prSet>
      <dgm:spPr/>
    </dgm:pt>
    <dgm:pt modelId="{80DDA6E5-3E09-4E28-AD20-2B0252F99E6C}" type="pres">
      <dgm:prSet presAssocID="{F706AFF9-B8CC-4AFD-9BC7-41FBEBAB73D9}" presName="rootComposite" presStyleCnt="0"/>
      <dgm:spPr/>
    </dgm:pt>
    <dgm:pt modelId="{02494DA7-19D3-4DCB-834A-DB4775B57173}" type="pres">
      <dgm:prSet presAssocID="{F706AFF9-B8CC-4AFD-9BC7-41FBEBAB73D9}" presName="rootText" presStyleLbl="node2" presStyleIdx="3" presStyleCnt="5" custScaleX="260632">
        <dgm:presLayoutVars>
          <dgm:chPref val="3"/>
        </dgm:presLayoutVars>
      </dgm:prSet>
      <dgm:spPr/>
    </dgm:pt>
    <dgm:pt modelId="{07F4A775-5B57-4F0F-8422-FFBB48E94EF8}" type="pres">
      <dgm:prSet presAssocID="{F706AFF9-B8CC-4AFD-9BC7-41FBEBAB73D9}" presName="rootConnector" presStyleLbl="node2" presStyleIdx="3" presStyleCnt="5"/>
      <dgm:spPr/>
    </dgm:pt>
    <dgm:pt modelId="{D890B205-344F-4FF9-9FF6-51B84971429B}" type="pres">
      <dgm:prSet presAssocID="{F706AFF9-B8CC-4AFD-9BC7-41FBEBAB73D9}" presName="hierChild4" presStyleCnt="0"/>
      <dgm:spPr/>
    </dgm:pt>
    <dgm:pt modelId="{32691119-5A85-4B1A-B1BC-DD40CB76B97E}" type="pres">
      <dgm:prSet presAssocID="{F706AFF9-B8CC-4AFD-9BC7-41FBEBAB73D9}" presName="hierChild5" presStyleCnt="0"/>
      <dgm:spPr/>
    </dgm:pt>
    <dgm:pt modelId="{D6421BC8-61A8-45FE-B7C7-7C582BAACC66}" type="pres">
      <dgm:prSet presAssocID="{0992E7FD-A277-4B5F-88C2-BD921FEA9FAC}" presName="Name64" presStyleLbl="parChTrans1D2" presStyleIdx="4" presStyleCnt="5"/>
      <dgm:spPr/>
    </dgm:pt>
    <dgm:pt modelId="{0281C83E-5D27-4AD6-9F0B-FC9E4F57709C}" type="pres">
      <dgm:prSet presAssocID="{083A60EC-138B-4D7C-9E02-4AF1EBDDD1B4}" presName="hierRoot2" presStyleCnt="0">
        <dgm:presLayoutVars>
          <dgm:hierBranch val="init"/>
        </dgm:presLayoutVars>
      </dgm:prSet>
      <dgm:spPr/>
    </dgm:pt>
    <dgm:pt modelId="{7783C2D0-DD32-4C76-BE3C-24F6AFDAA254}" type="pres">
      <dgm:prSet presAssocID="{083A60EC-138B-4D7C-9E02-4AF1EBDDD1B4}" presName="rootComposite" presStyleCnt="0"/>
      <dgm:spPr/>
    </dgm:pt>
    <dgm:pt modelId="{5F590307-42D9-4B9A-92E0-A480E4D65F89}" type="pres">
      <dgm:prSet presAssocID="{083A60EC-138B-4D7C-9E02-4AF1EBDDD1B4}" presName="rootText" presStyleLbl="node2" presStyleIdx="4" presStyleCnt="5" custScaleX="261539">
        <dgm:presLayoutVars>
          <dgm:chPref val="3"/>
        </dgm:presLayoutVars>
      </dgm:prSet>
      <dgm:spPr/>
    </dgm:pt>
    <dgm:pt modelId="{7BED466C-7C97-478B-8F98-DE1D41FADBA1}" type="pres">
      <dgm:prSet presAssocID="{083A60EC-138B-4D7C-9E02-4AF1EBDDD1B4}" presName="rootConnector" presStyleLbl="node2" presStyleIdx="4" presStyleCnt="5"/>
      <dgm:spPr/>
    </dgm:pt>
    <dgm:pt modelId="{C667466A-BE40-4C56-9EF0-CD2EA25EDC4A}" type="pres">
      <dgm:prSet presAssocID="{083A60EC-138B-4D7C-9E02-4AF1EBDDD1B4}" presName="hierChild4" presStyleCnt="0"/>
      <dgm:spPr/>
    </dgm:pt>
    <dgm:pt modelId="{65289B61-C49A-46F3-B46D-3F6ABF07DA05}" type="pres">
      <dgm:prSet presAssocID="{083A60EC-138B-4D7C-9E02-4AF1EBDDD1B4}" presName="hierChild5" presStyleCnt="0"/>
      <dgm:spPr/>
    </dgm:pt>
    <dgm:pt modelId="{6F22DA1E-0F57-404C-BA10-4F544E1FCC29}" type="pres">
      <dgm:prSet presAssocID="{69CE8D6C-948E-4095-99D0-56A3EBD2E2B6}" presName="hierChild3" presStyleCnt="0"/>
      <dgm:spPr/>
    </dgm:pt>
  </dgm:ptLst>
  <dgm:cxnLst>
    <dgm:cxn modelId="{FA97AB00-0AEA-49E4-9D01-5DFAB0481F95}" type="presOf" srcId="{39B77B4E-CF14-45AE-A6F7-F370D4C4B9E7}" destId="{0A28BC18-E2E5-42B0-92C3-DBDA667DC060}" srcOrd="0" destOrd="0" presId="urn:microsoft.com/office/officeart/2009/3/layout/HorizontalOrganizationChart"/>
    <dgm:cxn modelId="{6A70F301-AD25-4A51-835A-EDD6D70683FF}" type="presOf" srcId="{85C7BFED-AD63-442F-A92A-AFFBBA548787}" destId="{B7EDC07B-105A-498A-BA52-D69D0C27EE46}" srcOrd="0" destOrd="0" presId="urn:microsoft.com/office/officeart/2009/3/layout/HorizontalOrganizationChart"/>
    <dgm:cxn modelId="{064AE709-9527-4AD6-B068-366E162A2028}" type="presOf" srcId="{69CE8D6C-948E-4095-99D0-56A3EBD2E2B6}" destId="{2C68C567-0327-40C0-83AD-263C7987BD2B}" srcOrd="0" destOrd="0" presId="urn:microsoft.com/office/officeart/2009/3/layout/HorizontalOrganizationChart"/>
    <dgm:cxn modelId="{206E0D16-99AA-49D1-A203-E451234FF99B}" srcId="{69CE8D6C-948E-4095-99D0-56A3EBD2E2B6}" destId="{380B767B-728D-4D2F-A381-0DDEAB5BBD13}" srcOrd="0" destOrd="0" parTransId="{D449791A-A37F-428E-A68A-418DA6F4729B}" sibTransId="{31DFE4CD-9F2B-473C-BDFA-162D1E3F230E}"/>
    <dgm:cxn modelId="{72A5761B-E22F-4C5A-BAD3-7FA5DC406CBB}" type="presOf" srcId="{380B767B-728D-4D2F-A381-0DDEAB5BBD13}" destId="{74E7E9DD-D479-4513-8672-EF778723DCE5}" srcOrd="0" destOrd="0" presId="urn:microsoft.com/office/officeart/2009/3/layout/HorizontalOrganizationChart"/>
    <dgm:cxn modelId="{5F6F332F-F728-4DD2-83FF-68B727DF517C}" type="presOf" srcId="{380B767B-728D-4D2F-A381-0DDEAB5BBD13}" destId="{4AA159EE-3F5A-4AB0-A818-93028780D1AF}" srcOrd="1" destOrd="0" presId="urn:microsoft.com/office/officeart/2009/3/layout/HorizontalOrganizationChart"/>
    <dgm:cxn modelId="{0BFFF338-E5BA-4BE8-8CEE-55758BAC5FFE}" srcId="{69CE8D6C-948E-4095-99D0-56A3EBD2E2B6}" destId="{39B77B4E-CF14-45AE-A6F7-F370D4C4B9E7}" srcOrd="1" destOrd="0" parTransId="{2399BFD4-2084-4CDD-82D0-1EB0B8B82C18}" sibTransId="{3D2CAA81-0488-4CFF-8D42-B76C402A6FC3}"/>
    <dgm:cxn modelId="{1812CD69-83FA-4E93-A996-DB4B4FFA10E9}" srcId="{11FE2BE7-80CC-48B9-8040-0D90EECC4035}" destId="{69CE8D6C-948E-4095-99D0-56A3EBD2E2B6}" srcOrd="0" destOrd="0" parTransId="{C5142C82-ACEB-40AD-AAF1-CB684645D4BE}" sibTransId="{0A76B31B-57AD-41B3-BC97-639094AECE04}"/>
    <dgm:cxn modelId="{A3926A70-C7CE-47B7-98CB-AA720303A071}" type="presOf" srcId="{F706AFF9-B8CC-4AFD-9BC7-41FBEBAB73D9}" destId="{02494DA7-19D3-4DCB-834A-DB4775B57173}" srcOrd="0" destOrd="0" presId="urn:microsoft.com/office/officeart/2009/3/layout/HorizontalOrganizationChart"/>
    <dgm:cxn modelId="{A83FD873-E8FC-4356-B75F-507A9216FABC}" type="presOf" srcId="{083A60EC-138B-4D7C-9E02-4AF1EBDDD1B4}" destId="{7BED466C-7C97-478B-8F98-DE1D41FADBA1}" srcOrd="1" destOrd="0" presId="urn:microsoft.com/office/officeart/2009/3/layout/HorizontalOrganizationChart"/>
    <dgm:cxn modelId="{EC346574-900D-4056-9771-BDAC7CAC094B}" type="presOf" srcId="{39B77B4E-CF14-45AE-A6F7-F370D4C4B9E7}" destId="{15E57FC8-2849-4A22-AB38-48B4465E0CB7}" srcOrd="1" destOrd="0" presId="urn:microsoft.com/office/officeart/2009/3/layout/HorizontalOrganizationChart"/>
    <dgm:cxn modelId="{CDFF9F5A-6763-431A-A583-3B286052386E}" type="presOf" srcId="{ECAE5B5D-908F-4DC4-9A72-A346E68983F7}" destId="{3616ED6E-D13F-461C-BE76-418AA4B1C82F}" srcOrd="0" destOrd="0" presId="urn:microsoft.com/office/officeart/2009/3/layout/HorizontalOrganizationChart"/>
    <dgm:cxn modelId="{3D41F084-A41D-4DF2-94CA-884B2CF19345}" type="presOf" srcId="{F706AFF9-B8CC-4AFD-9BC7-41FBEBAB73D9}" destId="{07F4A775-5B57-4F0F-8422-FFBB48E94EF8}" srcOrd="1" destOrd="0" presId="urn:microsoft.com/office/officeart/2009/3/layout/HorizontalOrganizationChart"/>
    <dgm:cxn modelId="{04259D85-9BD7-434D-B475-09EC405BBA9D}" type="presOf" srcId="{2399BFD4-2084-4CDD-82D0-1EB0B8B82C18}" destId="{4498CDF0-C27B-4B6B-97A1-7188F28FC243}" srcOrd="0" destOrd="0" presId="urn:microsoft.com/office/officeart/2009/3/layout/HorizontalOrganizationChart"/>
    <dgm:cxn modelId="{6AF8C48A-825C-4698-8603-3330F74EF61E}" type="presOf" srcId="{77957CA5-499A-493D-B04E-2443075B851B}" destId="{6A5D0A57-14CF-4D60-8A1E-164BC4963EB7}" srcOrd="0" destOrd="0" presId="urn:microsoft.com/office/officeart/2009/3/layout/HorizontalOrganizationChart"/>
    <dgm:cxn modelId="{4909339C-8D1C-4D6D-BC1D-6ABE1F191499}" type="presOf" srcId="{11FE2BE7-80CC-48B9-8040-0D90EECC4035}" destId="{AC8DCCF2-34F2-4475-91E6-233FD03CF369}" srcOrd="0" destOrd="0" presId="urn:microsoft.com/office/officeart/2009/3/layout/HorizontalOrganizationChart"/>
    <dgm:cxn modelId="{50998AA3-DC2E-40E3-A2E8-417A583A476F}" type="presOf" srcId="{69CE8D6C-948E-4095-99D0-56A3EBD2E2B6}" destId="{D1FE149F-6210-4AC5-A609-4563C710F941}" srcOrd="1" destOrd="0" presId="urn:microsoft.com/office/officeart/2009/3/layout/HorizontalOrganizationChart"/>
    <dgm:cxn modelId="{F3CB88AB-D82D-4036-A955-084DFD2C2112}" srcId="{69CE8D6C-948E-4095-99D0-56A3EBD2E2B6}" destId="{85C7BFED-AD63-442F-A92A-AFFBBA548787}" srcOrd="2" destOrd="0" parTransId="{ECAE5B5D-908F-4DC4-9A72-A346E68983F7}" sibTransId="{33358C2D-A2CB-49DB-BF8C-4A8273899892}"/>
    <dgm:cxn modelId="{28BB34AF-C07C-4BCB-A031-E473FAA9C3FD}" type="presOf" srcId="{85C7BFED-AD63-442F-A92A-AFFBBA548787}" destId="{8527B7B6-9157-4699-A107-B8AB58B43C15}" srcOrd="1" destOrd="0" presId="urn:microsoft.com/office/officeart/2009/3/layout/HorizontalOrganizationChart"/>
    <dgm:cxn modelId="{D871D2C5-C726-43D3-B39A-A4DD3319C9B9}" srcId="{69CE8D6C-948E-4095-99D0-56A3EBD2E2B6}" destId="{083A60EC-138B-4D7C-9E02-4AF1EBDDD1B4}" srcOrd="4" destOrd="0" parTransId="{0992E7FD-A277-4B5F-88C2-BD921FEA9FAC}" sibTransId="{5B36E475-A62E-447E-8D90-FC01E6218E0B}"/>
    <dgm:cxn modelId="{D0BC5EC8-80F4-4F7C-9246-D029BB040B4B}" type="presOf" srcId="{083A60EC-138B-4D7C-9E02-4AF1EBDDD1B4}" destId="{5F590307-42D9-4B9A-92E0-A480E4D65F89}" srcOrd="0" destOrd="0" presId="urn:microsoft.com/office/officeart/2009/3/layout/HorizontalOrganizationChart"/>
    <dgm:cxn modelId="{5453F5D8-79CE-4976-8D01-2D284AC7DD00}" type="presOf" srcId="{0992E7FD-A277-4B5F-88C2-BD921FEA9FAC}" destId="{D6421BC8-61A8-45FE-B7C7-7C582BAACC66}" srcOrd="0" destOrd="0" presId="urn:microsoft.com/office/officeart/2009/3/layout/HorizontalOrganizationChart"/>
    <dgm:cxn modelId="{FF8217E5-9009-4066-9E61-F4EC7C4EF92F}" srcId="{69CE8D6C-948E-4095-99D0-56A3EBD2E2B6}" destId="{F706AFF9-B8CC-4AFD-9BC7-41FBEBAB73D9}" srcOrd="3" destOrd="0" parTransId="{77957CA5-499A-493D-B04E-2443075B851B}" sibTransId="{1A205555-EF8C-442F-B915-63A3BC3D6E45}"/>
    <dgm:cxn modelId="{EEDFDAF4-95FA-45D9-82D3-85A706D4B6FF}" type="presOf" srcId="{D449791A-A37F-428E-A68A-418DA6F4729B}" destId="{E1D967D9-5CE0-4690-B631-F6955DD44EE8}" srcOrd="0" destOrd="0" presId="urn:microsoft.com/office/officeart/2009/3/layout/HorizontalOrganizationChart"/>
    <dgm:cxn modelId="{B88D8C5C-D08D-4002-A144-3BB55F8798E4}" type="presParOf" srcId="{AC8DCCF2-34F2-4475-91E6-233FD03CF369}" destId="{9C453FBD-B459-40AA-A323-C01C913B3C27}" srcOrd="0" destOrd="0" presId="urn:microsoft.com/office/officeart/2009/3/layout/HorizontalOrganizationChart"/>
    <dgm:cxn modelId="{12233299-3BB9-47A3-9D9B-DB356267CC27}" type="presParOf" srcId="{9C453FBD-B459-40AA-A323-C01C913B3C27}" destId="{CAEE050A-9E25-4DFE-AA14-77CC57A4D1A4}" srcOrd="0" destOrd="0" presId="urn:microsoft.com/office/officeart/2009/3/layout/HorizontalOrganizationChart"/>
    <dgm:cxn modelId="{9CBC20E1-77C6-424F-927A-7A257F7CEC43}" type="presParOf" srcId="{CAEE050A-9E25-4DFE-AA14-77CC57A4D1A4}" destId="{2C68C567-0327-40C0-83AD-263C7987BD2B}" srcOrd="0" destOrd="0" presId="urn:microsoft.com/office/officeart/2009/3/layout/HorizontalOrganizationChart"/>
    <dgm:cxn modelId="{7C8BEB80-0B38-4FBF-9DD2-9A3AA3CBE46C}" type="presParOf" srcId="{CAEE050A-9E25-4DFE-AA14-77CC57A4D1A4}" destId="{D1FE149F-6210-4AC5-A609-4563C710F941}" srcOrd="1" destOrd="0" presId="urn:microsoft.com/office/officeart/2009/3/layout/HorizontalOrganizationChart"/>
    <dgm:cxn modelId="{B3A15410-B2D3-412E-8850-D7DE31942CBA}" type="presParOf" srcId="{9C453FBD-B459-40AA-A323-C01C913B3C27}" destId="{6A2B7A21-5B66-4958-8823-52ABB0517891}" srcOrd="1" destOrd="0" presId="urn:microsoft.com/office/officeart/2009/3/layout/HorizontalOrganizationChart"/>
    <dgm:cxn modelId="{EEF268E9-AD4C-4022-99F7-CE1E8241B3A0}" type="presParOf" srcId="{6A2B7A21-5B66-4958-8823-52ABB0517891}" destId="{E1D967D9-5CE0-4690-B631-F6955DD44EE8}" srcOrd="0" destOrd="0" presId="urn:microsoft.com/office/officeart/2009/3/layout/HorizontalOrganizationChart"/>
    <dgm:cxn modelId="{8D125AC3-F468-45E7-A903-E3988F7D2B6C}" type="presParOf" srcId="{6A2B7A21-5B66-4958-8823-52ABB0517891}" destId="{DD54D9D5-9B62-44CA-8165-1AA14DC378A9}" srcOrd="1" destOrd="0" presId="urn:microsoft.com/office/officeart/2009/3/layout/HorizontalOrganizationChart"/>
    <dgm:cxn modelId="{A967EA1A-D53C-44CA-959A-0D9C152B1432}" type="presParOf" srcId="{DD54D9D5-9B62-44CA-8165-1AA14DC378A9}" destId="{8F9F9524-6E44-401C-919A-8654D41F6D2F}" srcOrd="0" destOrd="0" presId="urn:microsoft.com/office/officeart/2009/3/layout/HorizontalOrganizationChart"/>
    <dgm:cxn modelId="{A632DEF2-EA8E-4D27-8A80-5726740CC1F2}" type="presParOf" srcId="{8F9F9524-6E44-401C-919A-8654D41F6D2F}" destId="{74E7E9DD-D479-4513-8672-EF778723DCE5}" srcOrd="0" destOrd="0" presId="urn:microsoft.com/office/officeart/2009/3/layout/HorizontalOrganizationChart"/>
    <dgm:cxn modelId="{B7F546BA-C5C7-4429-8BFB-FBB39AC145CC}" type="presParOf" srcId="{8F9F9524-6E44-401C-919A-8654D41F6D2F}" destId="{4AA159EE-3F5A-4AB0-A818-93028780D1AF}" srcOrd="1" destOrd="0" presId="urn:microsoft.com/office/officeart/2009/3/layout/HorizontalOrganizationChart"/>
    <dgm:cxn modelId="{41A8478E-F444-4F29-A910-4CCD5F8811FA}" type="presParOf" srcId="{DD54D9D5-9B62-44CA-8165-1AA14DC378A9}" destId="{360C74F6-BE9C-44BF-81E5-3C00B266644D}" srcOrd="1" destOrd="0" presId="urn:microsoft.com/office/officeart/2009/3/layout/HorizontalOrganizationChart"/>
    <dgm:cxn modelId="{D5C08AEB-EF34-4529-875B-1FD5CD95C926}" type="presParOf" srcId="{DD54D9D5-9B62-44CA-8165-1AA14DC378A9}" destId="{93766DAC-ED15-480A-9E8A-076043B9169D}" srcOrd="2" destOrd="0" presId="urn:microsoft.com/office/officeart/2009/3/layout/HorizontalOrganizationChart"/>
    <dgm:cxn modelId="{F279E975-ACD0-4F87-8E79-F66F2B9D7796}" type="presParOf" srcId="{6A2B7A21-5B66-4958-8823-52ABB0517891}" destId="{4498CDF0-C27B-4B6B-97A1-7188F28FC243}" srcOrd="2" destOrd="0" presId="urn:microsoft.com/office/officeart/2009/3/layout/HorizontalOrganizationChart"/>
    <dgm:cxn modelId="{FE88BF6B-D4DA-4172-9A80-9DE86DE27E80}" type="presParOf" srcId="{6A2B7A21-5B66-4958-8823-52ABB0517891}" destId="{2A3DD31E-CA4C-48F3-9F89-F70B1C0F77B7}" srcOrd="3" destOrd="0" presId="urn:microsoft.com/office/officeart/2009/3/layout/HorizontalOrganizationChart"/>
    <dgm:cxn modelId="{49B3E339-0861-48A8-9274-6D61DAF888C8}" type="presParOf" srcId="{2A3DD31E-CA4C-48F3-9F89-F70B1C0F77B7}" destId="{F9B33EF0-32D4-477D-A7BF-D760591E3529}" srcOrd="0" destOrd="0" presId="urn:microsoft.com/office/officeart/2009/3/layout/HorizontalOrganizationChart"/>
    <dgm:cxn modelId="{F6A28BB8-FDA9-4F10-909C-BB69DFD4AF17}" type="presParOf" srcId="{F9B33EF0-32D4-477D-A7BF-D760591E3529}" destId="{0A28BC18-E2E5-42B0-92C3-DBDA667DC060}" srcOrd="0" destOrd="0" presId="urn:microsoft.com/office/officeart/2009/3/layout/HorizontalOrganizationChart"/>
    <dgm:cxn modelId="{458D9B09-7DDB-4CAA-BC6C-3D585AC8BE9D}" type="presParOf" srcId="{F9B33EF0-32D4-477D-A7BF-D760591E3529}" destId="{15E57FC8-2849-4A22-AB38-48B4465E0CB7}" srcOrd="1" destOrd="0" presId="urn:microsoft.com/office/officeart/2009/3/layout/HorizontalOrganizationChart"/>
    <dgm:cxn modelId="{D470E007-52C8-46BD-800F-232BA5A5005B}" type="presParOf" srcId="{2A3DD31E-CA4C-48F3-9F89-F70B1C0F77B7}" destId="{AF9FF698-FD56-4C37-B68A-EF19703852DA}" srcOrd="1" destOrd="0" presId="urn:microsoft.com/office/officeart/2009/3/layout/HorizontalOrganizationChart"/>
    <dgm:cxn modelId="{6C8D5826-0E65-4248-A1E0-AE6D5B1142D9}" type="presParOf" srcId="{2A3DD31E-CA4C-48F3-9F89-F70B1C0F77B7}" destId="{4B14061A-B52B-4A89-91FD-B005BFDE462B}" srcOrd="2" destOrd="0" presId="urn:microsoft.com/office/officeart/2009/3/layout/HorizontalOrganizationChart"/>
    <dgm:cxn modelId="{2BB8B819-E263-47F0-83EF-8BBA6EDCAA09}" type="presParOf" srcId="{6A2B7A21-5B66-4958-8823-52ABB0517891}" destId="{3616ED6E-D13F-461C-BE76-418AA4B1C82F}" srcOrd="4" destOrd="0" presId="urn:microsoft.com/office/officeart/2009/3/layout/HorizontalOrganizationChart"/>
    <dgm:cxn modelId="{70C5EC32-7DDB-4CAA-9989-0C9689D98016}" type="presParOf" srcId="{6A2B7A21-5B66-4958-8823-52ABB0517891}" destId="{3913CD4D-EAA3-4BE2-BAA8-E34263E86AB5}" srcOrd="5" destOrd="0" presId="urn:microsoft.com/office/officeart/2009/3/layout/HorizontalOrganizationChart"/>
    <dgm:cxn modelId="{B4F5EA1D-103E-4A4F-822F-130A00572012}" type="presParOf" srcId="{3913CD4D-EAA3-4BE2-BAA8-E34263E86AB5}" destId="{585206CE-C05C-4474-AEBB-A64FABA87070}" srcOrd="0" destOrd="0" presId="urn:microsoft.com/office/officeart/2009/3/layout/HorizontalOrganizationChart"/>
    <dgm:cxn modelId="{9767AB73-AB71-46B0-83BE-A8A0A571EC30}" type="presParOf" srcId="{585206CE-C05C-4474-AEBB-A64FABA87070}" destId="{B7EDC07B-105A-498A-BA52-D69D0C27EE46}" srcOrd="0" destOrd="0" presId="urn:microsoft.com/office/officeart/2009/3/layout/HorizontalOrganizationChart"/>
    <dgm:cxn modelId="{2BA2E5C2-D74A-40AF-A556-B2C96A8EBCEB}" type="presParOf" srcId="{585206CE-C05C-4474-AEBB-A64FABA87070}" destId="{8527B7B6-9157-4699-A107-B8AB58B43C15}" srcOrd="1" destOrd="0" presId="urn:microsoft.com/office/officeart/2009/3/layout/HorizontalOrganizationChart"/>
    <dgm:cxn modelId="{B9FCD708-A912-4EF5-A644-23E90F9788C1}" type="presParOf" srcId="{3913CD4D-EAA3-4BE2-BAA8-E34263E86AB5}" destId="{B1711145-B557-472E-8F28-281849691B7A}" srcOrd="1" destOrd="0" presId="urn:microsoft.com/office/officeart/2009/3/layout/HorizontalOrganizationChart"/>
    <dgm:cxn modelId="{B5A7179B-F264-4994-9BD3-DDAF918F79BC}" type="presParOf" srcId="{3913CD4D-EAA3-4BE2-BAA8-E34263E86AB5}" destId="{CEE7DB5D-2D52-4C4F-AD3B-CFDEE5E26F6C}" srcOrd="2" destOrd="0" presId="urn:microsoft.com/office/officeart/2009/3/layout/HorizontalOrganizationChart"/>
    <dgm:cxn modelId="{2C583C6B-4DF4-44E4-A7FE-372C0CEC426A}" type="presParOf" srcId="{6A2B7A21-5B66-4958-8823-52ABB0517891}" destId="{6A5D0A57-14CF-4D60-8A1E-164BC4963EB7}" srcOrd="6" destOrd="0" presId="urn:microsoft.com/office/officeart/2009/3/layout/HorizontalOrganizationChart"/>
    <dgm:cxn modelId="{724C6C48-0963-42D4-BED9-D4E90A0E92E4}" type="presParOf" srcId="{6A2B7A21-5B66-4958-8823-52ABB0517891}" destId="{2180A71F-CAF3-48AE-8940-9777E20F98FF}" srcOrd="7" destOrd="0" presId="urn:microsoft.com/office/officeart/2009/3/layout/HorizontalOrganizationChart"/>
    <dgm:cxn modelId="{996B51F5-0B34-4BFE-BB49-2D54A4B419F3}" type="presParOf" srcId="{2180A71F-CAF3-48AE-8940-9777E20F98FF}" destId="{80DDA6E5-3E09-4E28-AD20-2B0252F99E6C}" srcOrd="0" destOrd="0" presId="urn:microsoft.com/office/officeart/2009/3/layout/HorizontalOrganizationChart"/>
    <dgm:cxn modelId="{04E8F34C-4453-4854-A4F9-5FEAE1706FC7}" type="presParOf" srcId="{80DDA6E5-3E09-4E28-AD20-2B0252F99E6C}" destId="{02494DA7-19D3-4DCB-834A-DB4775B57173}" srcOrd="0" destOrd="0" presId="urn:microsoft.com/office/officeart/2009/3/layout/HorizontalOrganizationChart"/>
    <dgm:cxn modelId="{09C6621E-1CBF-44C2-883B-88B01603733E}" type="presParOf" srcId="{80DDA6E5-3E09-4E28-AD20-2B0252F99E6C}" destId="{07F4A775-5B57-4F0F-8422-FFBB48E94EF8}" srcOrd="1" destOrd="0" presId="urn:microsoft.com/office/officeart/2009/3/layout/HorizontalOrganizationChart"/>
    <dgm:cxn modelId="{98B3EB0E-92E2-443C-BD04-9F6E4827427D}" type="presParOf" srcId="{2180A71F-CAF3-48AE-8940-9777E20F98FF}" destId="{D890B205-344F-4FF9-9FF6-51B84971429B}" srcOrd="1" destOrd="0" presId="urn:microsoft.com/office/officeart/2009/3/layout/HorizontalOrganizationChart"/>
    <dgm:cxn modelId="{6167C6F8-1CDA-4955-8B01-E0CE5E7129E2}" type="presParOf" srcId="{2180A71F-CAF3-48AE-8940-9777E20F98FF}" destId="{32691119-5A85-4B1A-B1BC-DD40CB76B97E}" srcOrd="2" destOrd="0" presId="urn:microsoft.com/office/officeart/2009/3/layout/HorizontalOrganizationChart"/>
    <dgm:cxn modelId="{C5646156-D231-41C9-8216-5A6C7F427850}" type="presParOf" srcId="{6A2B7A21-5B66-4958-8823-52ABB0517891}" destId="{D6421BC8-61A8-45FE-B7C7-7C582BAACC66}" srcOrd="8" destOrd="0" presId="urn:microsoft.com/office/officeart/2009/3/layout/HorizontalOrganizationChart"/>
    <dgm:cxn modelId="{214D2DA3-399C-41A8-BA9A-CB543910C78A}" type="presParOf" srcId="{6A2B7A21-5B66-4958-8823-52ABB0517891}" destId="{0281C83E-5D27-4AD6-9F0B-FC9E4F57709C}" srcOrd="9" destOrd="0" presId="urn:microsoft.com/office/officeart/2009/3/layout/HorizontalOrganizationChart"/>
    <dgm:cxn modelId="{7715067A-7FE7-49A1-87BE-AA4014E278D3}" type="presParOf" srcId="{0281C83E-5D27-4AD6-9F0B-FC9E4F57709C}" destId="{7783C2D0-DD32-4C76-BE3C-24F6AFDAA254}" srcOrd="0" destOrd="0" presId="urn:microsoft.com/office/officeart/2009/3/layout/HorizontalOrganizationChart"/>
    <dgm:cxn modelId="{911B85B4-3A16-4C0B-896F-EC61DB2A093E}" type="presParOf" srcId="{7783C2D0-DD32-4C76-BE3C-24F6AFDAA254}" destId="{5F590307-42D9-4B9A-92E0-A480E4D65F89}" srcOrd="0" destOrd="0" presId="urn:microsoft.com/office/officeart/2009/3/layout/HorizontalOrganizationChart"/>
    <dgm:cxn modelId="{4DD679CF-4E1C-49CB-9BF9-22D49F4974A9}" type="presParOf" srcId="{7783C2D0-DD32-4C76-BE3C-24F6AFDAA254}" destId="{7BED466C-7C97-478B-8F98-DE1D41FADBA1}" srcOrd="1" destOrd="0" presId="urn:microsoft.com/office/officeart/2009/3/layout/HorizontalOrganizationChart"/>
    <dgm:cxn modelId="{93AE6ACD-362F-48DC-AFC8-7481DB497734}" type="presParOf" srcId="{0281C83E-5D27-4AD6-9F0B-FC9E4F57709C}" destId="{C667466A-BE40-4C56-9EF0-CD2EA25EDC4A}" srcOrd="1" destOrd="0" presId="urn:microsoft.com/office/officeart/2009/3/layout/HorizontalOrganizationChart"/>
    <dgm:cxn modelId="{BFF89896-86E6-4D61-84C4-635CD0820B98}" type="presParOf" srcId="{0281C83E-5D27-4AD6-9F0B-FC9E4F57709C}" destId="{65289B61-C49A-46F3-B46D-3F6ABF07DA05}" srcOrd="2" destOrd="0" presId="urn:microsoft.com/office/officeart/2009/3/layout/HorizontalOrganizationChart"/>
    <dgm:cxn modelId="{6DEC248A-D1CB-4499-99AA-A53278D78B86}" type="presParOf" srcId="{9C453FBD-B459-40AA-A323-C01C913B3C27}" destId="{6F22DA1E-0F57-404C-BA10-4F544E1FCC29}" srcOrd="2" destOrd="0" presId="urn:microsoft.com/office/officeart/2009/3/layout/Horizontal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1FE2BE7-80CC-48B9-8040-0D90EECC4035}" type="doc">
      <dgm:prSet loTypeId="urn:microsoft.com/office/officeart/2005/8/layout/orgChart1" loCatId="hierarchy" qsTypeId="urn:microsoft.com/office/officeart/2005/8/quickstyle/simple1" qsCatId="simple" csTypeId="urn:microsoft.com/office/officeart/2005/8/colors/accent2_1" csCatId="accent2" phldr="1"/>
      <dgm:spPr/>
      <dgm:t>
        <a:bodyPr/>
        <a:lstStyle/>
        <a:p>
          <a:endParaRPr lang="en-US"/>
        </a:p>
      </dgm:t>
    </dgm:pt>
    <dgm:pt modelId="{69CE8D6C-948E-4095-99D0-56A3EBD2E2B6}">
      <dgm:prSet phldrT="[Text]" custT="1"/>
      <dgm:spPr/>
      <dgm:t>
        <a:bodyPr/>
        <a:lstStyle/>
        <a:p>
          <a:r>
            <a:rPr lang="en-US" sz="2000" b="1">
              <a:latin typeface="Times New Roman" panose="02020603050405020304" pitchFamily="18" charset="0"/>
              <a:cs typeface="Times New Roman" panose="02020603050405020304" pitchFamily="18" charset="0"/>
            </a:rPr>
            <a:t>THI HỌC SINH GIỎI</a:t>
          </a:r>
        </a:p>
      </dgm:t>
    </dgm:pt>
    <dgm:pt modelId="{C5142C82-ACEB-40AD-AAF1-CB684645D4BE}" type="parTrans" cxnId="{1812CD69-83FA-4E93-A996-DB4B4FFA10E9}">
      <dgm:prSet/>
      <dgm:spPr/>
      <dgm:t>
        <a:bodyPr/>
        <a:lstStyle/>
        <a:p>
          <a:endParaRPr lang="en-US" sz="2000">
            <a:latin typeface="Times New Roman" panose="02020603050405020304" pitchFamily="18" charset="0"/>
            <a:cs typeface="Times New Roman" panose="02020603050405020304" pitchFamily="18" charset="0"/>
          </a:endParaRPr>
        </a:p>
      </dgm:t>
    </dgm:pt>
    <dgm:pt modelId="{0A76B31B-57AD-41B3-BC97-639094AECE04}" type="sibTrans" cxnId="{1812CD69-83FA-4E93-A996-DB4B4FFA10E9}">
      <dgm:prSet/>
      <dgm:spPr/>
      <dgm:t>
        <a:bodyPr/>
        <a:lstStyle/>
        <a:p>
          <a:endParaRPr lang="en-US" sz="2000">
            <a:latin typeface="Times New Roman" panose="02020603050405020304" pitchFamily="18" charset="0"/>
            <a:cs typeface="Times New Roman" panose="02020603050405020304" pitchFamily="18" charset="0"/>
          </a:endParaRPr>
        </a:p>
      </dgm:t>
    </dgm:pt>
    <dgm:pt modelId="{380B767B-728D-4D2F-A381-0DDEAB5BBD13}">
      <dgm:prSet phldrT="[Text]" custT="1"/>
      <dgm:spPr/>
      <dgm:t>
        <a:bodyPr/>
        <a:lstStyle/>
        <a:p>
          <a:r>
            <a:rPr lang="en-US" sz="2000" b="1">
              <a:latin typeface="Times New Roman" panose="02020603050405020304" pitchFamily="18" charset="0"/>
              <a:cs typeface="Times New Roman" panose="02020603050405020304" pitchFamily="18" charset="0"/>
            </a:rPr>
            <a:t>Hình thức thi: </a:t>
          </a:r>
          <a:r>
            <a:rPr lang="en-US" sz="2000">
              <a:latin typeface="Times New Roman" panose="02020603050405020304" pitchFamily="18" charset="0"/>
              <a:cs typeface="Times New Roman" panose="02020603050405020304" pitchFamily="18" charset="0"/>
            </a:rPr>
            <a:t>01 bài thi </a:t>
          </a:r>
        </a:p>
        <a:p>
          <a:r>
            <a:rPr lang="en-US" sz="2000">
              <a:latin typeface="Times New Roman" panose="02020603050405020304" pitchFamily="18" charset="0"/>
              <a:cs typeface="Times New Roman" panose="02020603050405020304" pitchFamily="18" charset="0"/>
            </a:rPr>
            <a:t>100% trắc nghiệm</a:t>
          </a:r>
        </a:p>
      </dgm:t>
    </dgm:pt>
    <dgm:pt modelId="{D449791A-A37F-428E-A68A-418DA6F4729B}" type="parTrans" cxnId="{206E0D16-99AA-49D1-A203-E451234FF99B}">
      <dgm:prSet/>
      <dgm:spPr/>
      <dgm:t>
        <a:bodyPr/>
        <a:lstStyle/>
        <a:p>
          <a:endParaRPr lang="en-US" sz="2000">
            <a:latin typeface="Times New Roman" panose="02020603050405020304" pitchFamily="18" charset="0"/>
            <a:cs typeface="Times New Roman" panose="02020603050405020304" pitchFamily="18" charset="0"/>
          </a:endParaRPr>
        </a:p>
      </dgm:t>
    </dgm:pt>
    <dgm:pt modelId="{31DFE4CD-9F2B-473C-BDFA-162D1E3F230E}" type="sibTrans" cxnId="{206E0D16-99AA-49D1-A203-E451234FF99B}">
      <dgm:prSet/>
      <dgm:spPr/>
      <dgm:t>
        <a:bodyPr/>
        <a:lstStyle/>
        <a:p>
          <a:endParaRPr lang="en-US" sz="2000">
            <a:latin typeface="Times New Roman" panose="02020603050405020304" pitchFamily="18" charset="0"/>
            <a:cs typeface="Times New Roman" panose="02020603050405020304" pitchFamily="18" charset="0"/>
          </a:endParaRPr>
        </a:p>
      </dgm:t>
    </dgm:pt>
    <dgm:pt modelId="{85C7BFED-AD63-442F-A92A-AFFBBA548787}">
      <dgm:prSet phldrT="[Text]" custT="1"/>
      <dgm:spPr/>
      <dgm:t>
        <a:bodyPr/>
        <a:lstStyle/>
        <a:p>
          <a:r>
            <a:rPr lang="en-US" sz="2000" b="1">
              <a:latin typeface="Times New Roman" panose="02020603050405020304" pitchFamily="18" charset="0"/>
              <a:cs typeface="Times New Roman" panose="02020603050405020304" pitchFamily="18" charset="0"/>
            </a:rPr>
            <a:t>Nội dung thi: </a:t>
          </a:r>
          <a:r>
            <a:rPr lang="en-US" sz="2000">
              <a:latin typeface="Times New Roman" panose="02020603050405020304" pitchFamily="18" charset="0"/>
              <a:cs typeface="Times New Roman" panose="02020603050405020304" pitchFamily="18" charset="0"/>
            </a:rPr>
            <a:t>Hết học kì I môn Lịch sử và Địa lí lớp 9</a:t>
          </a:r>
        </a:p>
      </dgm:t>
    </dgm:pt>
    <dgm:pt modelId="{ECAE5B5D-908F-4DC4-9A72-A346E68983F7}" type="parTrans" cxnId="{F3CB88AB-D82D-4036-A955-084DFD2C2112}">
      <dgm:prSet/>
      <dgm:spPr/>
      <dgm:t>
        <a:bodyPr/>
        <a:lstStyle/>
        <a:p>
          <a:endParaRPr lang="en-US" sz="2000">
            <a:latin typeface="Times New Roman" panose="02020603050405020304" pitchFamily="18" charset="0"/>
            <a:cs typeface="Times New Roman" panose="02020603050405020304" pitchFamily="18" charset="0"/>
          </a:endParaRPr>
        </a:p>
      </dgm:t>
    </dgm:pt>
    <dgm:pt modelId="{33358C2D-A2CB-49DB-BF8C-4A8273899892}" type="sibTrans" cxnId="{F3CB88AB-D82D-4036-A955-084DFD2C2112}">
      <dgm:prSet/>
      <dgm:spPr/>
      <dgm:t>
        <a:bodyPr/>
        <a:lstStyle/>
        <a:p>
          <a:endParaRPr lang="en-US" sz="2000">
            <a:latin typeface="Times New Roman" panose="02020603050405020304" pitchFamily="18" charset="0"/>
            <a:cs typeface="Times New Roman" panose="02020603050405020304" pitchFamily="18" charset="0"/>
          </a:endParaRPr>
        </a:p>
      </dgm:t>
    </dgm:pt>
    <dgm:pt modelId="{083A60EC-138B-4D7C-9E02-4AF1EBDDD1B4}">
      <dgm:prSet phldrT="[Text]" custT="1"/>
      <dgm:spPr/>
      <dgm:t>
        <a:bodyPr/>
        <a:lstStyle/>
        <a:p>
          <a:r>
            <a:rPr lang="en-US" sz="2000" b="1">
              <a:latin typeface="Times New Roman" panose="02020603050405020304" pitchFamily="18" charset="0"/>
              <a:cs typeface="Times New Roman" panose="02020603050405020304" pitchFamily="18" charset="0"/>
            </a:rPr>
            <a:t>Mức độ nhận thức</a:t>
          </a:r>
          <a:r>
            <a:rPr lang="en-US" sz="2000">
              <a:latin typeface="Times New Roman" panose="02020603050405020304" pitchFamily="18" charset="0"/>
              <a:cs typeface="Times New Roman" panose="02020603050405020304" pitchFamily="18" charset="0"/>
            </a:rPr>
            <a:t>: 20% nhận biết, 40% thông hiểu, 40% vận dụng.</a:t>
          </a:r>
        </a:p>
      </dgm:t>
    </dgm:pt>
    <dgm:pt modelId="{0992E7FD-A277-4B5F-88C2-BD921FEA9FAC}" type="parTrans" cxnId="{D871D2C5-C726-43D3-B39A-A4DD3319C9B9}">
      <dgm:prSet/>
      <dgm:spPr/>
      <dgm:t>
        <a:bodyPr/>
        <a:lstStyle/>
        <a:p>
          <a:endParaRPr lang="en-US" sz="2000">
            <a:latin typeface="Times New Roman" panose="02020603050405020304" pitchFamily="18" charset="0"/>
            <a:cs typeface="Times New Roman" panose="02020603050405020304" pitchFamily="18" charset="0"/>
          </a:endParaRPr>
        </a:p>
      </dgm:t>
    </dgm:pt>
    <dgm:pt modelId="{5B36E475-A62E-447E-8D90-FC01E6218E0B}" type="sibTrans" cxnId="{D871D2C5-C726-43D3-B39A-A4DD3319C9B9}">
      <dgm:prSet/>
      <dgm:spPr/>
      <dgm:t>
        <a:bodyPr/>
        <a:lstStyle/>
        <a:p>
          <a:endParaRPr lang="en-US" sz="2000">
            <a:latin typeface="Times New Roman" panose="02020603050405020304" pitchFamily="18" charset="0"/>
            <a:cs typeface="Times New Roman" panose="02020603050405020304" pitchFamily="18" charset="0"/>
          </a:endParaRPr>
        </a:p>
      </dgm:t>
    </dgm:pt>
    <dgm:pt modelId="{77FCD994-D8FF-43AB-80C9-E8B2D118F235}">
      <dgm:prSet phldrT="[Text]" custT="1"/>
      <dgm:spPr/>
      <dgm:t>
        <a:bodyPr/>
        <a:lstStyle/>
        <a:p>
          <a:pPr algn="just">
            <a:spcAft>
              <a:spcPts val="0"/>
            </a:spcAft>
          </a:pPr>
          <a:r>
            <a:rPr lang="en-US" sz="2000" b="1">
              <a:latin typeface="Times New Roman" panose="02020603050405020304" pitchFamily="18" charset="0"/>
              <a:cs typeface="Times New Roman" panose="02020603050405020304" pitchFamily="18" charset="0"/>
            </a:rPr>
            <a:t>- Phần I: Lịch sử </a:t>
          </a:r>
          <a:r>
            <a:rPr lang="en-US" sz="2000" b="1" i="1">
              <a:latin typeface="Times New Roman" panose="02020603050405020304" pitchFamily="18" charset="0"/>
              <a:cs typeface="Times New Roman" panose="02020603050405020304" pitchFamily="18" charset="0"/>
            </a:rPr>
            <a:t>(5,0 điểm)</a:t>
          </a:r>
          <a:endParaRPr lang="en-US" sz="2000">
            <a:latin typeface="Times New Roman" panose="02020603050405020304" pitchFamily="18" charset="0"/>
            <a:cs typeface="Times New Roman" panose="02020603050405020304" pitchFamily="18" charset="0"/>
          </a:endParaRPr>
        </a:p>
        <a:p>
          <a:pPr algn="just">
            <a:spcAft>
              <a:spcPts val="0"/>
            </a:spcAft>
          </a:pPr>
          <a:r>
            <a:rPr lang="en-US" sz="2000">
              <a:latin typeface="Times New Roman" panose="02020603050405020304" pitchFamily="18" charset="0"/>
              <a:cs typeface="Times New Roman" panose="02020603050405020304" pitchFamily="18" charset="0"/>
            </a:rPr>
            <a:t>+ 15 câu TN nhiều lựa chọn (03 điểm, mỗi câu trả lời đúng 0,2 điểm)</a:t>
          </a:r>
        </a:p>
        <a:p>
          <a:pPr algn="just">
            <a:spcAft>
              <a:spcPts val="0"/>
            </a:spcAft>
          </a:pPr>
          <a:r>
            <a:rPr lang="en-US" sz="2000">
              <a:latin typeface="Times New Roman" panose="02020603050405020304" pitchFamily="18" charset="0"/>
              <a:cs typeface="Times New Roman" panose="02020603050405020304" pitchFamily="18" charset="0"/>
            </a:rPr>
            <a:t>+ 04 câu trắc nghiệm đúng sai (02 điểm). </a:t>
          </a:r>
        </a:p>
        <a:p>
          <a:pPr algn="just">
            <a:spcAft>
              <a:spcPts val="0"/>
            </a:spcAft>
          </a:pPr>
          <a:r>
            <a:rPr lang="en-US" sz="2000" b="1">
              <a:latin typeface="Times New Roman" panose="02020603050405020304" pitchFamily="18" charset="0"/>
              <a:cs typeface="Times New Roman" panose="02020603050405020304" pitchFamily="18" charset="0"/>
            </a:rPr>
            <a:t>-</a:t>
          </a:r>
          <a:r>
            <a:rPr lang="en-US" sz="2000">
              <a:latin typeface="Times New Roman" panose="02020603050405020304" pitchFamily="18" charset="0"/>
              <a:cs typeface="Times New Roman" panose="02020603050405020304" pitchFamily="18" charset="0"/>
            </a:rPr>
            <a:t> </a:t>
          </a:r>
          <a:r>
            <a:rPr lang="en-US" sz="2000" b="1">
              <a:latin typeface="Times New Roman" panose="02020603050405020304" pitchFamily="18" charset="0"/>
              <a:cs typeface="Times New Roman" panose="02020603050405020304" pitchFamily="18" charset="0"/>
            </a:rPr>
            <a:t>Phần II: Địa lí </a:t>
          </a:r>
          <a:r>
            <a:rPr lang="en-US" sz="2000" b="1" i="1">
              <a:latin typeface="Times New Roman" panose="02020603050405020304" pitchFamily="18" charset="0"/>
              <a:cs typeface="Times New Roman" panose="02020603050405020304" pitchFamily="18" charset="0"/>
            </a:rPr>
            <a:t>(5,0 điểm)</a:t>
          </a:r>
          <a:endParaRPr lang="en-US" sz="2000">
            <a:latin typeface="Times New Roman" panose="02020603050405020304" pitchFamily="18" charset="0"/>
            <a:cs typeface="Times New Roman" panose="02020603050405020304" pitchFamily="18" charset="0"/>
          </a:endParaRPr>
        </a:p>
        <a:p>
          <a:pPr algn="just">
            <a:spcAft>
              <a:spcPts val="0"/>
            </a:spcAft>
          </a:pPr>
          <a:r>
            <a:rPr lang="en-US" sz="2000">
              <a:latin typeface="Times New Roman" panose="02020603050405020304" pitchFamily="18" charset="0"/>
              <a:cs typeface="Times New Roman" panose="02020603050405020304" pitchFamily="18" charset="0"/>
            </a:rPr>
            <a:t>+ 15 câu TN nhiều lựa chọn (03 điểm, mỗi câu trả lời đúng 0,2 điểm)</a:t>
          </a:r>
        </a:p>
        <a:p>
          <a:pPr algn="ctr">
            <a:spcAft>
              <a:spcPts val="0"/>
            </a:spcAft>
          </a:pPr>
          <a:r>
            <a:rPr lang="en-US" sz="2000">
              <a:latin typeface="Times New Roman" panose="02020603050405020304" pitchFamily="18" charset="0"/>
              <a:cs typeface="Times New Roman" panose="02020603050405020304" pitchFamily="18" charset="0"/>
            </a:rPr>
            <a:t>+ 04 câu trắc nghiệm đúng sai (02 điểm). </a:t>
          </a:r>
        </a:p>
        <a:p>
          <a:pPr algn="just">
            <a:spcAft>
              <a:spcPts val="0"/>
            </a:spcAft>
          </a:pPr>
          <a:r>
            <a:rPr lang="en-US" sz="2000" b="1">
              <a:latin typeface="Times New Roman" panose="02020603050405020304" pitchFamily="18" charset="0"/>
              <a:cs typeface="Times New Roman" panose="02020603050405020304" pitchFamily="18" charset="0"/>
            </a:rPr>
            <a:t>* Câu trắc nghiệm đúng sai </a:t>
          </a:r>
          <a:r>
            <a:rPr lang="en-US" sz="2000">
              <a:latin typeface="Times New Roman" panose="02020603050405020304" pitchFamily="18" charset="0"/>
              <a:cs typeface="Times New Roman" panose="02020603050405020304" pitchFamily="18" charset="0"/>
            </a:rPr>
            <a:t>của phần I và phần II: mỗi câu có 4 ý hỏi (a,b,c,d), chọn trả lời cho từng ý.</a:t>
          </a:r>
        </a:p>
        <a:p>
          <a:pPr algn="just">
            <a:spcAft>
              <a:spcPts val="0"/>
            </a:spcAft>
          </a:pPr>
          <a:r>
            <a:rPr lang="en-US" sz="2000">
              <a:latin typeface="Times New Roman" panose="02020603050405020304" pitchFamily="18" charset="0"/>
              <a:cs typeface="Times New Roman" panose="02020603050405020304" pitchFamily="18" charset="0"/>
            </a:rPr>
            <a:t>Trả lời đúng: 1 ý trong câu hỏi được 0,1 điểm.</a:t>
          </a:r>
        </a:p>
        <a:p>
          <a:pPr algn="just">
            <a:spcAft>
              <a:spcPts val="0"/>
            </a:spcAft>
          </a:pPr>
          <a:r>
            <a:rPr lang="en-US" sz="2000">
              <a:latin typeface="Times New Roman" panose="02020603050405020304" pitchFamily="18" charset="0"/>
              <a:cs typeface="Times New Roman" panose="02020603050405020304" pitchFamily="18" charset="0"/>
            </a:rPr>
            <a:t>                      2 ý trong câu hỏi được 0,2 điểm.</a:t>
          </a:r>
        </a:p>
        <a:p>
          <a:pPr algn="just">
            <a:spcAft>
              <a:spcPts val="0"/>
            </a:spcAft>
          </a:pPr>
          <a:r>
            <a:rPr lang="en-US" sz="2000">
              <a:latin typeface="Times New Roman" panose="02020603050405020304" pitchFamily="18" charset="0"/>
              <a:cs typeface="Times New Roman" panose="02020603050405020304" pitchFamily="18" charset="0"/>
            </a:rPr>
            <a:t>                      3 ý trong câu hỏi được 0,3 điểm.</a:t>
          </a:r>
        </a:p>
        <a:p>
          <a:pPr algn="ctr">
            <a:spcAft>
              <a:spcPts val="0"/>
            </a:spcAft>
          </a:pPr>
          <a:r>
            <a:rPr lang="en-US" sz="2000">
              <a:latin typeface="Times New Roman" panose="02020603050405020304" pitchFamily="18" charset="0"/>
              <a:cs typeface="Times New Roman" panose="02020603050405020304" pitchFamily="18" charset="0"/>
            </a:rPr>
            <a:t>                     4 ý trong câu hỏi được 0,5 điểm.</a:t>
          </a:r>
        </a:p>
      </dgm:t>
    </dgm:pt>
    <dgm:pt modelId="{16B2BB7D-82E9-4217-96BC-ABDDB354197E}" type="parTrans" cxnId="{A0B904DB-494B-4478-AE76-CBEE75A4D002}">
      <dgm:prSet/>
      <dgm:spPr/>
      <dgm:t>
        <a:bodyPr/>
        <a:lstStyle/>
        <a:p>
          <a:endParaRPr lang="en-US" sz="2000">
            <a:latin typeface="Times New Roman" panose="02020603050405020304" pitchFamily="18" charset="0"/>
            <a:cs typeface="Times New Roman" panose="02020603050405020304" pitchFamily="18" charset="0"/>
          </a:endParaRPr>
        </a:p>
      </dgm:t>
    </dgm:pt>
    <dgm:pt modelId="{196FBD86-DD95-4196-8C4B-90D1F2389618}" type="sibTrans" cxnId="{A0B904DB-494B-4478-AE76-CBEE75A4D002}">
      <dgm:prSet/>
      <dgm:spPr/>
      <dgm:t>
        <a:bodyPr/>
        <a:lstStyle/>
        <a:p>
          <a:endParaRPr lang="en-US" sz="2000">
            <a:latin typeface="Times New Roman" panose="02020603050405020304" pitchFamily="18" charset="0"/>
            <a:cs typeface="Times New Roman" panose="02020603050405020304" pitchFamily="18" charset="0"/>
          </a:endParaRPr>
        </a:p>
      </dgm:t>
    </dgm:pt>
    <dgm:pt modelId="{E6E7CFD6-56EA-4C43-9A7C-A1753EF58CA4}" type="pres">
      <dgm:prSet presAssocID="{11FE2BE7-80CC-48B9-8040-0D90EECC4035}" presName="hierChild1" presStyleCnt="0">
        <dgm:presLayoutVars>
          <dgm:orgChart val="1"/>
          <dgm:chPref val="1"/>
          <dgm:dir/>
          <dgm:animOne val="branch"/>
          <dgm:animLvl val="lvl"/>
          <dgm:resizeHandles/>
        </dgm:presLayoutVars>
      </dgm:prSet>
      <dgm:spPr/>
    </dgm:pt>
    <dgm:pt modelId="{D88B6168-6B6A-4502-ACAE-C2110113C3F0}" type="pres">
      <dgm:prSet presAssocID="{69CE8D6C-948E-4095-99D0-56A3EBD2E2B6}" presName="hierRoot1" presStyleCnt="0">
        <dgm:presLayoutVars>
          <dgm:hierBranch val="init"/>
        </dgm:presLayoutVars>
      </dgm:prSet>
      <dgm:spPr/>
    </dgm:pt>
    <dgm:pt modelId="{621A9D73-174A-4350-A716-F270BB0DD44F}" type="pres">
      <dgm:prSet presAssocID="{69CE8D6C-948E-4095-99D0-56A3EBD2E2B6}" presName="rootComposite1" presStyleCnt="0"/>
      <dgm:spPr/>
    </dgm:pt>
    <dgm:pt modelId="{41D60393-767A-41B9-A9A6-44B248B63632}" type="pres">
      <dgm:prSet presAssocID="{69CE8D6C-948E-4095-99D0-56A3EBD2E2B6}" presName="rootText1" presStyleLbl="node0" presStyleIdx="0" presStyleCnt="1" custScaleX="149367">
        <dgm:presLayoutVars>
          <dgm:chPref val="3"/>
        </dgm:presLayoutVars>
      </dgm:prSet>
      <dgm:spPr/>
    </dgm:pt>
    <dgm:pt modelId="{39084F05-5E87-48FA-A590-EBB7A6A2B496}" type="pres">
      <dgm:prSet presAssocID="{69CE8D6C-948E-4095-99D0-56A3EBD2E2B6}" presName="rootConnector1" presStyleLbl="node1" presStyleIdx="0" presStyleCnt="0"/>
      <dgm:spPr/>
    </dgm:pt>
    <dgm:pt modelId="{9B0DF6C8-27EF-4DAA-B1F5-2A959B2737DB}" type="pres">
      <dgm:prSet presAssocID="{69CE8D6C-948E-4095-99D0-56A3EBD2E2B6}" presName="hierChild2" presStyleCnt="0"/>
      <dgm:spPr/>
    </dgm:pt>
    <dgm:pt modelId="{135555EF-80C9-489C-B1A6-90C4D84C55AB}" type="pres">
      <dgm:prSet presAssocID="{D449791A-A37F-428E-A68A-418DA6F4729B}" presName="Name37" presStyleLbl="parChTrans1D2" presStyleIdx="0" presStyleCnt="4"/>
      <dgm:spPr/>
    </dgm:pt>
    <dgm:pt modelId="{3058DDC5-B5ED-4370-9567-49D163366F02}" type="pres">
      <dgm:prSet presAssocID="{380B767B-728D-4D2F-A381-0DDEAB5BBD13}" presName="hierRoot2" presStyleCnt="0">
        <dgm:presLayoutVars>
          <dgm:hierBranch val="init"/>
        </dgm:presLayoutVars>
      </dgm:prSet>
      <dgm:spPr/>
    </dgm:pt>
    <dgm:pt modelId="{C0DB8AAE-72B8-4047-96EF-D8833A7470F4}" type="pres">
      <dgm:prSet presAssocID="{380B767B-728D-4D2F-A381-0DDEAB5BBD13}" presName="rootComposite" presStyleCnt="0"/>
      <dgm:spPr/>
    </dgm:pt>
    <dgm:pt modelId="{C105E723-BC50-4AE0-9264-39B559CBF8E4}" type="pres">
      <dgm:prSet presAssocID="{380B767B-728D-4D2F-A381-0DDEAB5BBD13}" presName="rootText" presStyleLbl="node2" presStyleIdx="0" presStyleCnt="4" custScaleY="266298">
        <dgm:presLayoutVars>
          <dgm:chPref val="3"/>
        </dgm:presLayoutVars>
      </dgm:prSet>
      <dgm:spPr/>
    </dgm:pt>
    <dgm:pt modelId="{5D9CE517-7AED-4FF2-ADFA-2A49527DAC3C}" type="pres">
      <dgm:prSet presAssocID="{380B767B-728D-4D2F-A381-0DDEAB5BBD13}" presName="rootConnector" presStyleLbl="node2" presStyleIdx="0" presStyleCnt="4"/>
      <dgm:spPr/>
    </dgm:pt>
    <dgm:pt modelId="{815EF389-F56E-4EC9-BC86-6B170CF36C21}" type="pres">
      <dgm:prSet presAssocID="{380B767B-728D-4D2F-A381-0DDEAB5BBD13}" presName="hierChild4" presStyleCnt="0"/>
      <dgm:spPr/>
    </dgm:pt>
    <dgm:pt modelId="{4A84B495-E59A-461D-B92C-637858416576}" type="pres">
      <dgm:prSet presAssocID="{380B767B-728D-4D2F-A381-0DDEAB5BBD13}" presName="hierChild5" presStyleCnt="0"/>
      <dgm:spPr/>
    </dgm:pt>
    <dgm:pt modelId="{94FB21BA-4FB7-4C5B-83FF-7AA90BDAD348}" type="pres">
      <dgm:prSet presAssocID="{ECAE5B5D-908F-4DC4-9A72-A346E68983F7}" presName="Name37" presStyleLbl="parChTrans1D2" presStyleIdx="1" presStyleCnt="4"/>
      <dgm:spPr/>
    </dgm:pt>
    <dgm:pt modelId="{B50CFF3F-70F0-487A-AA38-1A617B71A554}" type="pres">
      <dgm:prSet presAssocID="{85C7BFED-AD63-442F-A92A-AFFBBA548787}" presName="hierRoot2" presStyleCnt="0">
        <dgm:presLayoutVars>
          <dgm:hierBranch val="init"/>
        </dgm:presLayoutVars>
      </dgm:prSet>
      <dgm:spPr/>
    </dgm:pt>
    <dgm:pt modelId="{FD423980-922B-4863-8262-5F876B2EFB2A}" type="pres">
      <dgm:prSet presAssocID="{85C7BFED-AD63-442F-A92A-AFFBBA548787}" presName="rootComposite" presStyleCnt="0"/>
      <dgm:spPr/>
    </dgm:pt>
    <dgm:pt modelId="{A621041A-B9D0-4AA4-AF90-EB53509B4F86}" type="pres">
      <dgm:prSet presAssocID="{85C7BFED-AD63-442F-A92A-AFFBBA548787}" presName="rootText" presStyleLbl="node2" presStyleIdx="1" presStyleCnt="4" custScaleX="99578" custScaleY="268860">
        <dgm:presLayoutVars>
          <dgm:chPref val="3"/>
        </dgm:presLayoutVars>
      </dgm:prSet>
      <dgm:spPr/>
    </dgm:pt>
    <dgm:pt modelId="{3A01BF1D-C9D8-45E3-88D7-823F171CD86F}" type="pres">
      <dgm:prSet presAssocID="{85C7BFED-AD63-442F-A92A-AFFBBA548787}" presName="rootConnector" presStyleLbl="node2" presStyleIdx="1" presStyleCnt="4"/>
      <dgm:spPr/>
    </dgm:pt>
    <dgm:pt modelId="{9FE8760B-3AC2-4BD3-9C75-283C1AD55677}" type="pres">
      <dgm:prSet presAssocID="{85C7BFED-AD63-442F-A92A-AFFBBA548787}" presName="hierChild4" presStyleCnt="0"/>
      <dgm:spPr/>
    </dgm:pt>
    <dgm:pt modelId="{6F8DD82F-25BC-4F94-94E7-DA749B131EB0}" type="pres">
      <dgm:prSet presAssocID="{85C7BFED-AD63-442F-A92A-AFFBBA548787}" presName="hierChild5" presStyleCnt="0"/>
      <dgm:spPr/>
    </dgm:pt>
    <dgm:pt modelId="{E5E81A34-4975-483D-B1E1-886277483279}" type="pres">
      <dgm:prSet presAssocID="{0992E7FD-A277-4B5F-88C2-BD921FEA9FAC}" presName="Name37" presStyleLbl="parChTrans1D2" presStyleIdx="2" presStyleCnt="4"/>
      <dgm:spPr/>
    </dgm:pt>
    <dgm:pt modelId="{0DC41D17-136E-43C9-B4DF-DCEF6E6831BA}" type="pres">
      <dgm:prSet presAssocID="{083A60EC-138B-4D7C-9E02-4AF1EBDDD1B4}" presName="hierRoot2" presStyleCnt="0">
        <dgm:presLayoutVars>
          <dgm:hierBranch val="init"/>
        </dgm:presLayoutVars>
      </dgm:prSet>
      <dgm:spPr/>
    </dgm:pt>
    <dgm:pt modelId="{F17D42E3-11AF-410A-A998-C37A2362BC4E}" type="pres">
      <dgm:prSet presAssocID="{083A60EC-138B-4D7C-9E02-4AF1EBDDD1B4}" presName="rootComposite" presStyleCnt="0"/>
      <dgm:spPr/>
    </dgm:pt>
    <dgm:pt modelId="{FDDA8E64-8A5E-43B8-AB6E-32B385A29F9F}" type="pres">
      <dgm:prSet presAssocID="{083A60EC-138B-4D7C-9E02-4AF1EBDDD1B4}" presName="rootText" presStyleLbl="node2" presStyleIdx="2" presStyleCnt="4" custScaleY="268860">
        <dgm:presLayoutVars>
          <dgm:chPref val="3"/>
        </dgm:presLayoutVars>
      </dgm:prSet>
      <dgm:spPr/>
    </dgm:pt>
    <dgm:pt modelId="{81D8D9C0-558E-41E0-B34B-A29EEA23E22E}" type="pres">
      <dgm:prSet presAssocID="{083A60EC-138B-4D7C-9E02-4AF1EBDDD1B4}" presName="rootConnector" presStyleLbl="node2" presStyleIdx="2" presStyleCnt="4"/>
      <dgm:spPr/>
    </dgm:pt>
    <dgm:pt modelId="{A46F59B5-70DB-470E-9D85-8EDAE3D333E6}" type="pres">
      <dgm:prSet presAssocID="{083A60EC-138B-4D7C-9E02-4AF1EBDDD1B4}" presName="hierChild4" presStyleCnt="0"/>
      <dgm:spPr/>
    </dgm:pt>
    <dgm:pt modelId="{D3935D7C-FCFA-4D0E-AEB3-ABF3482E265D}" type="pres">
      <dgm:prSet presAssocID="{083A60EC-138B-4D7C-9E02-4AF1EBDDD1B4}" presName="hierChild5" presStyleCnt="0"/>
      <dgm:spPr/>
    </dgm:pt>
    <dgm:pt modelId="{97A41196-0E84-4348-9373-844AD327D478}" type="pres">
      <dgm:prSet presAssocID="{16B2BB7D-82E9-4217-96BC-ABDDB354197E}" presName="Name37" presStyleLbl="parChTrans1D2" presStyleIdx="3" presStyleCnt="4"/>
      <dgm:spPr/>
    </dgm:pt>
    <dgm:pt modelId="{DBEF9196-96B7-421D-BA4A-4C2F0D469083}" type="pres">
      <dgm:prSet presAssocID="{77FCD994-D8FF-43AB-80C9-E8B2D118F235}" presName="hierRoot2" presStyleCnt="0">
        <dgm:presLayoutVars>
          <dgm:hierBranch val="init"/>
        </dgm:presLayoutVars>
      </dgm:prSet>
      <dgm:spPr/>
    </dgm:pt>
    <dgm:pt modelId="{794257FB-C847-4D90-965B-80E34C6E507F}" type="pres">
      <dgm:prSet presAssocID="{77FCD994-D8FF-43AB-80C9-E8B2D118F235}" presName="rootComposite" presStyleCnt="0"/>
      <dgm:spPr/>
    </dgm:pt>
    <dgm:pt modelId="{7298066D-0255-4C5C-A30B-11AD7BFCC998}" type="pres">
      <dgm:prSet presAssocID="{77FCD994-D8FF-43AB-80C9-E8B2D118F235}" presName="rootText" presStyleLbl="node2" presStyleIdx="3" presStyleCnt="4" custScaleX="262127" custScaleY="447983">
        <dgm:presLayoutVars>
          <dgm:chPref val="3"/>
        </dgm:presLayoutVars>
      </dgm:prSet>
      <dgm:spPr/>
    </dgm:pt>
    <dgm:pt modelId="{0759DE7D-4400-4C8D-95C3-6DFFE7F37428}" type="pres">
      <dgm:prSet presAssocID="{77FCD994-D8FF-43AB-80C9-E8B2D118F235}" presName="rootConnector" presStyleLbl="node2" presStyleIdx="3" presStyleCnt="4"/>
      <dgm:spPr/>
    </dgm:pt>
    <dgm:pt modelId="{489F3791-C33A-47F7-9230-453520D1069F}" type="pres">
      <dgm:prSet presAssocID="{77FCD994-D8FF-43AB-80C9-E8B2D118F235}" presName="hierChild4" presStyleCnt="0"/>
      <dgm:spPr/>
    </dgm:pt>
    <dgm:pt modelId="{3CB2ADD4-5BC0-484B-AA69-8F46A64874FB}" type="pres">
      <dgm:prSet presAssocID="{77FCD994-D8FF-43AB-80C9-E8B2D118F235}" presName="hierChild5" presStyleCnt="0"/>
      <dgm:spPr/>
    </dgm:pt>
    <dgm:pt modelId="{8954C6F7-B050-43D5-B3C8-A24F04D3025F}" type="pres">
      <dgm:prSet presAssocID="{69CE8D6C-948E-4095-99D0-56A3EBD2E2B6}" presName="hierChild3" presStyleCnt="0"/>
      <dgm:spPr/>
    </dgm:pt>
  </dgm:ptLst>
  <dgm:cxnLst>
    <dgm:cxn modelId="{206E0D16-99AA-49D1-A203-E451234FF99B}" srcId="{69CE8D6C-948E-4095-99D0-56A3EBD2E2B6}" destId="{380B767B-728D-4D2F-A381-0DDEAB5BBD13}" srcOrd="0" destOrd="0" parTransId="{D449791A-A37F-428E-A68A-418DA6F4729B}" sibTransId="{31DFE4CD-9F2B-473C-BDFA-162D1E3F230E}"/>
    <dgm:cxn modelId="{29E2D116-1C14-405A-B3D0-C785C4BC2E01}" type="presOf" srcId="{77FCD994-D8FF-43AB-80C9-E8B2D118F235}" destId="{7298066D-0255-4C5C-A30B-11AD7BFCC998}" srcOrd="0" destOrd="0" presId="urn:microsoft.com/office/officeart/2005/8/layout/orgChart1"/>
    <dgm:cxn modelId="{2705D616-01BB-4F32-871E-49830B12C8E4}" type="presOf" srcId="{D449791A-A37F-428E-A68A-418DA6F4729B}" destId="{135555EF-80C9-489C-B1A6-90C4D84C55AB}" srcOrd="0" destOrd="0" presId="urn:microsoft.com/office/officeart/2005/8/layout/orgChart1"/>
    <dgm:cxn modelId="{6479E01A-04CB-4ADE-9208-92D6876C63D2}" type="presOf" srcId="{85C7BFED-AD63-442F-A92A-AFFBBA548787}" destId="{A621041A-B9D0-4AA4-AF90-EB53509B4F86}" srcOrd="0" destOrd="0" presId="urn:microsoft.com/office/officeart/2005/8/layout/orgChart1"/>
    <dgm:cxn modelId="{0CC0B030-4E0C-4425-9A86-68BE27B0E02A}" type="presOf" srcId="{380B767B-728D-4D2F-A381-0DDEAB5BBD13}" destId="{C105E723-BC50-4AE0-9264-39B559CBF8E4}" srcOrd="0" destOrd="0" presId="urn:microsoft.com/office/officeart/2005/8/layout/orgChart1"/>
    <dgm:cxn modelId="{9D616067-C6DE-46F5-8D30-6975D2C1907F}" type="presOf" srcId="{16B2BB7D-82E9-4217-96BC-ABDDB354197E}" destId="{97A41196-0E84-4348-9373-844AD327D478}" srcOrd="0" destOrd="0" presId="urn:microsoft.com/office/officeart/2005/8/layout/orgChart1"/>
    <dgm:cxn modelId="{1812CD69-83FA-4E93-A996-DB4B4FFA10E9}" srcId="{11FE2BE7-80CC-48B9-8040-0D90EECC4035}" destId="{69CE8D6C-948E-4095-99D0-56A3EBD2E2B6}" srcOrd="0" destOrd="0" parTransId="{C5142C82-ACEB-40AD-AAF1-CB684645D4BE}" sibTransId="{0A76B31B-57AD-41B3-BC97-639094AECE04}"/>
    <dgm:cxn modelId="{C09B9E75-E6DF-499F-A86F-DA953AA31A5A}" type="presOf" srcId="{0992E7FD-A277-4B5F-88C2-BD921FEA9FAC}" destId="{E5E81A34-4975-483D-B1E1-886277483279}" srcOrd="0" destOrd="0" presId="urn:microsoft.com/office/officeart/2005/8/layout/orgChart1"/>
    <dgm:cxn modelId="{E040537C-DBBC-4511-9912-22165EEF7707}" type="presOf" srcId="{69CE8D6C-948E-4095-99D0-56A3EBD2E2B6}" destId="{39084F05-5E87-48FA-A590-EBB7A6A2B496}" srcOrd="1" destOrd="0" presId="urn:microsoft.com/office/officeart/2005/8/layout/orgChart1"/>
    <dgm:cxn modelId="{E6AA108C-0E45-43C0-8BB3-40E8900E5E6F}" type="presOf" srcId="{69CE8D6C-948E-4095-99D0-56A3EBD2E2B6}" destId="{41D60393-767A-41B9-A9A6-44B248B63632}" srcOrd="0" destOrd="0" presId="urn:microsoft.com/office/officeart/2005/8/layout/orgChart1"/>
    <dgm:cxn modelId="{F904EC9D-651E-44F6-BB10-08519E1CA573}" type="presOf" srcId="{85C7BFED-AD63-442F-A92A-AFFBBA548787}" destId="{3A01BF1D-C9D8-45E3-88D7-823F171CD86F}" srcOrd="1" destOrd="0" presId="urn:microsoft.com/office/officeart/2005/8/layout/orgChart1"/>
    <dgm:cxn modelId="{86B361A0-3F00-44FE-B8CD-DE06CCAA11F1}" type="presOf" srcId="{11FE2BE7-80CC-48B9-8040-0D90EECC4035}" destId="{E6E7CFD6-56EA-4C43-9A7C-A1753EF58CA4}" srcOrd="0" destOrd="0" presId="urn:microsoft.com/office/officeart/2005/8/layout/orgChart1"/>
    <dgm:cxn modelId="{F3CB88AB-D82D-4036-A955-084DFD2C2112}" srcId="{69CE8D6C-948E-4095-99D0-56A3EBD2E2B6}" destId="{85C7BFED-AD63-442F-A92A-AFFBBA548787}" srcOrd="1" destOrd="0" parTransId="{ECAE5B5D-908F-4DC4-9A72-A346E68983F7}" sibTransId="{33358C2D-A2CB-49DB-BF8C-4A8273899892}"/>
    <dgm:cxn modelId="{D871D2C5-C726-43D3-B39A-A4DD3319C9B9}" srcId="{69CE8D6C-948E-4095-99D0-56A3EBD2E2B6}" destId="{083A60EC-138B-4D7C-9E02-4AF1EBDDD1B4}" srcOrd="2" destOrd="0" parTransId="{0992E7FD-A277-4B5F-88C2-BD921FEA9FAC}" sibTransId="{5B36E475-A62E-447E-8D90-FC01E6218E0B}"/>
    <dgm:cxn modelId="{959804C9-8E14-4716-A8AD-3760D8CC9B4D}" type="presOf" srcId="{083A60EC-138B-4D7C-9E02-4AF1EBDDD1B4}" destId="{FDDA8E64-8A5E-43B8-AB6E-32B385A29F9F}" srcOrd="0" destOrd="0" presId="urn:microsoft.com/office/officeart/2005/8/layout/orgChart1"/>
    <dgm:cxn modelId="{A0B904DB-494B-4478-AE76-CBEE75A4D002}" srcId="{69CE8D6C-948E-4095-99D0-56A3EBD2E2B6}" destId="{77FCD994-D8FF-43AB-80C9-E8B2D118F235}" srcOrd="3" destOrd="0" parTransId="{16B2BB7D-82E9-4217-96BC-ABDDB354197E}" sibTransId="{196FBD86-DD95-4196-8C4B-90D1F2389618}"/>
    <dgm:cxn modelId="{D3DE47E1-B776-4F63-A3BD-6FF83709AB10}" type="presOf" srcId="{77FCD994-D8FF-43AB-80C9-E8B2D118F235}" destId="{0759DE7D-4400-4C8D-95C3-6DFFE7F37428}" srcOrd="1" destOrd="0" presId="urn:microsoft.com/office/officeart/2005/8/layout/orgChart1"/>
    <dgm:cxn modelId="{392AB2EA-0445-4B20-854D-4BBAF1E872B3}" type="presOf" srcId="{ECAE5B5D-908F-4DC4-9A72-A346E68983F7}" destId="{94FB21BA-4FB7-4C5B-83FF-7AA90BDAD348}" srcOrd="0" destOrd="0" presId="urn:microsoft.com/office/officeart/2005/8/layout/orgChart1"/>
    <dgm:cxn modelId="{F003E8F5-0EFB-416E-A31F-3D493AF36607}" type="presOf" srcId="{083A60EC-138B-4D7C-9E02-4AF1EBDDD1B4}" destId="{81D8D9C0-558E-41E0-B34B-A29EEA23E22E}" srcOrd="1" destOrd="0" presId="urn:microsoft.com/office/officeart/2005/8/layout/orgChart1"/>
    <dgm:cxn modelId="{A04C22FE-6F90-4447-B071-CD238437DDC1}" type="presOf" srcId="{380B767B-728D-4D2F-A381-0DDEAB5BBD13}" destId="{5D9CE517-7AED-4FF2-ADFA-2A49527DAC3C}" srcOrd="1" destOrd="0" presId="urn:microsoft.com/office/officeart/2005/8/layout/orgChart1"/>
    <dgm:cxn modelId="{20660B7F-5480-4D90-8942-334C60A6DB2C}" type="presParOf" srcId="{E6E7CFD6-56EA-4C43-9A7C-A1753EF58CA4}" destId="{D88B6168-6B6A-4502-ACAE-C2110113C3F0}" srcOrd="0" destOrd="0" presId="urn:microsoft.com/office/officeart/2005/8/layout/orgChart1"/>
    <dgm:cxn modelId="{5908F633-A562-4A0E-90EE-E24B245399AB}" type="presParOf" srcId="{D88B6168-6B6A-4502-ACAE-C2110113C3F0}" destId="{621A9D73-174A-4350-A716-F270BB0DD44F}" srcOrd="0" destOrd="0" presId="urn:microsoft.com/office/officeart/2005/8/layout/orgChart1"/>
    <dgm:cxn modelId="{47DAB95F-BB2F-4A5F-A6EE-F00AEB9836C9}" type="presParOf" srcId="{621A9D73-174A-4350-A716-F270BB0DD44F}" destId="{41D60393-767A-41B9-A9A6-44B248B63632}" srcOrd="0" destOrd="0" presId="urn:microsoft.com/office/officeart/2005/8/layout/orgChart1"/>
    <dgm:cxn modelId="{3ACBE8FC-E07B-4609-970A-E60B129537AF}" type="presParOf" srcId="{621A9D73-174A-4350-A716-F270BB0DD44F}" destId="{39084F05-5E87-48FA-A590-EBB7A6A2B496}" srcOrd="1" destOrd="0" presId="urn:microsoft.com/office/officeart/2005/8/layout/orgChart1"/>
    <dgm:cxn modelId="{01777A74-2F7D-4076-8199-0D93A2819A07}" type="presParOf" srcId="{D88B6168-6B6A-4502-ACAE-C2110113C3F0}" destId="{9B0DF6C8-27EF-4DAA-B1F5-2A959B2737DB}" srcOrd="1" destOrd="0" presId="urn:microsoft.com/office/officeart/2005/8/layout/orgChart1"/>
    <dgm:cxn modelId="{5B5CF46E-67A7-4E07-BB3A-E5E052D0865C}" type="presParOf" srcId="{9B0DF6C8-27EF-4DAA-B1F5-2A959B2737DB}" destId="{135555EF-80C9-489C-B1A6-90C4D84C55AB}" srcOrd="0" destOrd="0" presId="urn:microsoft.com/office/officeart/2005/8/layout/orgChart1"/>
    <dgm:cxn modelId="{11503225-519E-4A5D-8A30-A8A5C35B163D}" type="presParOf" srcId="{9B0DF6C8-27EF-4DAA-B1F5-2A959B2737DB}" destId="{3058DDC5-B5ED-4370-9567-49D163366F02}" srcOrd="1" destOrd="0" presId="urn:microsoft.com/office/officeart/2005/8/layout/orgChart1"/>
    <dgm:cxn modelId="{25160C68-0FD1-4BB4-9541-F2285E27788E}" type="presParOf" srcId="{3058DDC5-B5ED-4370-9567-49D163366F02}" destId="{C0DB8AAE-72B8-4047-96EF-D8833A7470F4}" srcOrd="0" destOrd="0" presId="urn:microsoft.com/office/officeart/2005/8/layout/orgChart1"/>
    <dgm:cxn modelId="{4550EF4B-D73F-4CA3-B89B-E165F62C157E}" type="presParOf" srcId="{C0DB8AAE-72B8-4047-96EF-D8833A7470F4}" destId="{C105E723-BC50-4AE0-9264-39B559CBF8E4}" srcOrd="0" destOrd="0" presId="urn:microsoft.com/office/officeart/2005/8/layout/orgChart1"/>
    <dgm:cxn modelId="{DBF64BA9-363D-4833-89AA-A9273CD075D0}" type="presParOf" srcId="{C0DB8AAE-72B8-4047-96EF-D8833A7470F4}" destId="{5D9CE517-7AED-4FF2-ADFA-2A49527DAC3C}" srcOrd="1" destOrd="0" presId="urn:microsoft.com/office/officeart/2005/8/layout/orgChart1"/>
    <dgm:cxn modelId="{55994821-90BC-423F-BC29-3BE78D8FA977}" type="presParOf" srcId="{3058DDC5-B5ED-4370-9567-49D163366F02}" destId="{815EF389-F56E-4EC9-BC86-6B170CF36C21}" srcOrd="1" destOrd="0" presId="urn:microsoft.com/office/officeart/2005/8/layout/orgChart1"/>
    <dgm:cxn modelId="{5A6F55B5-62DF-42D8-ABF2-50130D13463B}" type="presParOf" srcId="{3058DDC5-B5ED-4370-9567-49D163366F02}" destId="{4A84B495-E59A-461D-B92C-637858416576}" srcOrd="2" destOrd="0" presId="urn:microsoft.com/office/officeart/2005/8/layout/orgChart1"/>
    <dgm:cxn modelId="{4210E040-E8CC-42A1-AE33-C35C51A3EEF9}" type="presParOf" srcId="{9B0DF6C8-27EF-4DAA-B1F5-2A959B2737DB}" destId="{94FB21BA-4FB7-4C5B-83FF-7AA90BDAD348}" srcOrd="2" destOrd="0" presId="urn:microsoft.com/office/officeart/2005/8/layout/orgChart1"/>
    <dgm:cxn modelId="{8A7BF907-D86E-4E40-A82F-3D3F3F9A36C9}" type="presParOf" srcId="{9B0DF6C8-27EF-4DAA-B1F5-2A959B2737DB}" destId="{B50CFF3F-70F0-487A-AA38-1A617B71A554}" srcOrd="3" destOrd="0" presId="urn:microsoft.com/office/officeart/2005/8/layout/orgChart1"/>
    <dgm:cxn modelId="{F919159B-81AB-45DA-A45A-FB5DA435146E}" type="presParOf" srcId="{B50CFF3F-70F0-487A-AA38-1A617B71A554}" destId="{FD423980-922B-4863-8262-5F876B2EFB2A}" srcOrd="0" destOrd="0" presId="urn:microsoft.com/office/officeart/2005/8/layout/orgChart1"/>
    <dgm:cxn modelId="{0CD936CE-8574-40E1-8750-D7B50EA03EF9}" type="presParOf" srcId="{FD423980-922B-4863-8262-5F876B2EFB2A}" destId="{A621041A-B9D0-4AA4-AF90-EB53509B4F86}" srcOrd="0" destOrd="0" presId="urn:microsoft.com/office/officeart/2005/8/layout/orgChart1"/>
    <dgm:cxn modelId="{E57B2A60-9260-4689-B6D5-77F648C59B65}" type="presParOf" srcId="{FD423980-922B-4863-8262-5F876B2EFB2A}" destId="{3A01BF1D-C9D8-45E3-88D7-823F171CD86F}" srcOrd="1" destOrd="0" presId="urn:microsoft.com/office/officeart/2005/8/layout/orgChart1"/>
    <dgm:cxn modelId="{2A19C170-AEA0-44E9-B126-1FF34A88BB98}" type="presParOf" srcId="{B50CFF3F-70F0-487A-AA38-1A617B71A554}" destId="{9FE8760B-3AC2-4BD3-9C75-283C1AD55677}" srcOrd="1" destOrd="0" presId="urn:microsoft.com/office/officeart/2005/8/layout/orgChart1"/>
    <dgm:cxn modelId="{ACCA46ED-71E2-43D0-95A2-1A34E71B5A56}" type="presParOf" srcId="{B50CFF3F-70F0-487A-AA38-1A617B71A554}" destId="{6F8DD82F-25BC-4F94-94E7-DA749B131EB0}" srcOrd="2" destOrd="0" presId="urn:microsoft.com/office/officeart/2005/8/layout/orgChart1"/>
    <dgm:cxn modelId="{D25B44E6-87C4-47AF-95F5-5F9C2436AF5D}" type="presParOf" srcId="{9B0DF6C8-27EF-4DAA-B1F5-2A959B2737DB}" destId="{E5E81A34-4975-483D-B1E1-886277483279}" srcOrd="4" destOrd="0" presId="urn:microsoft.com/office/officeart/2005/8/layout/orgChart1"/>
    <dgm:cxn modelId="{B76BDE52-050E-4D50-924D-037D6BE89CEF}" type="presParOf" srcId="{9B0DF6C8-27EF-4DAA-B1F5-2A959B2737DB}" destId="{0DC41D17-136E-43C9-B4DF-DCEF6E6831BA}" srcOrd="5" destOrd="0" presId="urn:microsoft.com/office/officeart/2005/8/layout/orgChart1"/>
    <dgm:cxn modelId="{8BF64E01-119E-4C4B-8F3D-3BEE6346296F}" type="presParOf" srcId="{0DC41D17-136E-43C9-B4DF-DCEF6E6831BA}" destId="{F17D42E3-11AF-410A-A998-C37A2362BC4E}" srcOrd="0" destOrd="0" presId="urn:microsoft.com/office/officeart/2005/8/layout/orgChart1"/>
    <dgm:cxn modelId="{CD664CC1-1FD2-4E11-A027-A729ABF79EAF}" type="presParOf" srcId="{F17D42E3-11AF-410A-A998-C37A2362BC4E}" destId="{FDDA8E64-8A5E-43B8-AB6E-32B385A29F9F}" srcOrd="0" destOrd="0" presId="urn:microsoft.com/office/officeart/2005/8/layout/orgChart1"/>
    <dgm:cxn modelId="{03712726-0F31-4902-9C59-606C547B546D}" type="presParOf" srcId="{F17D42E3-11AF-410A-A998-C37A2362BC4E}" destId="{81D8D9C0-558E-41E0-B34B-A29EEA23E22E}" srcOrd="1" destOrd="0" presId="urn:microsoft.com/office/officeart/2005/8/layout/orgChart1"/>
    <dgm:cxn modelId="{CC4C3EE2-6055-4C85-9BF1-A189A18CF226}" type="presParOf" srcId="{0DC41D17-136E-43C9-B4DF-DCEF6E6831BA}" destId="{A46F59B5-70DB-470E-9D85-8EDAE3D333E6}" srcOrd="1" destOrd="0" presId="urn:microsoft.com/office/officeart/2005/8/layout/orgChart1"/>
    <dgm:cxn modelId="{DB1CF566-912B-4A44-A8D9-9198949F27F6}" type="presParOf" srcId="{0DC41D17-136E-43C9-B4DF-DCEF6E6831BA}" destId="{D3935D7C-FCFA-4D0E-AEB3-ABF3482E265D}" srcOrd="2" destOrd="0" presId="urn:microsoft.com/office/officeart/2005/8/layout/orgChart1"/>
    <dgm:cxn modelId="{A5D476A9-BB04-4D88-89B7-C6D98A74B352}" type="presParOf" srcId="{9B0DF6C8-27EF-4DAA-B1F5-2A959B2737DB}" destId="{97A41196-0E84-4348-9373-844AD327D478}" srcOrd="6" destOrd="0" presId="urn:microsoft.com/office/officeart/2005/8/layout/orgChart1"/>
    <dgm:cxn modelId="{4EAA5F0D-F025-4C88-8480-2E6853A08966}" type="presParOf" srcId="{9B0DF6C8-27EF-4DAA-B1F5-2A959B2737DB}" destId="{DBEF9196-96B7-421D-BA4A-4C2F0D469083}" srcOrd="7" destOrd="0" presId="urn:microsoft.com/office/officeart/2005/8/layout/orgChart1"/>
    <dgm:cxn modelId="{DDED37DB-7CAF-4463-BCD1-4D0C8F54345E}" type="presParOf" srcId="{DBEF9196-96B7-421D-BA4A-4C2F0D469083}" destId="{794257FB-C847-4D90-965B-80E34C6E507F}" srcOrd="0" destOrd="0" presId="urn:microsoft.com/office/officeart/2005/8/layout/orgChart1"/>
    <dgm:cxn modelId="{88FA6D5B-B14D-4265-8990-81D84E40C726}" type="presParOf" srcId="{794257FB-C847-4D90-965B-80E34C6E507F}" destId="{7298066D-0255-4C5C-A30B-11AD7BFCC998}" srcOrd="0" destOrd="0" presId="urn:microsoft.com/office/officeart/2005/8/layout/orgChart1"/>
    <dgm:cxn modelId="{CFEFCE2E-13E3-4A31-B65E-A1FDB7BB6246}" type="presParOf" srcId="{794257FB-C847-4D90-965B-80E34C6E507F}" destId="{0759DE7D-4400-4C8D-95C3-6DFFE7F37428}" srcOrd="1" destOrd="0" presId="urn:microsoft.com/office/officeart/2005/8/layout/orgChart1"/>
    <dgm:cxn modelId="{C89CD3A0-DD70-4415-BBA5-B3FACA6C9034}" type="presParOf" srcId="{DBEF9196-96B7-421D-BA4A-4C2F0D469083}" destId="{489F3791-C33A-47F7-9230-453520D1069F}" srcOrd="1" destOrd="0" presId="urn:microsoft.com/office/officeart/2005/8/layout/orgChart1"/>
    <dgm:cxn modelId="{2DB04E9F-D1A3-42AC-B298-24DD7FF344AD}" type="presParOf" srcId="{DBEF9196-96B7-421D-BA4A-4C2F0D469083}" destId="{3CB2ADD4-5BC0-484B-AA69-8F46A64874FB}" srcOrd="2" destOrd="0" presId="urn:microsoft.com/office/officeart/2005/8/layout/orgChart1"/>
    <dgm:cxn modelId="{88E6F37C-A768-42CC-8DB7-4EC147CB1161}" type="presParOf" srcId="{D88B6168-6B6A-4502-ACAE-C2110113C3F0}" destId="{8954C6F7-B050-43D5-B3C8-A24F04D3025F}"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26EA949-C66B-4DFF-B730-CBCEB831090D}" type="doc">
      <dgm:prSet loTypeId="urn:microsoft.com/office/officeart/2005/8/layout/list1" loCatId="list" qsTypeId="urn:microsoft.com/office/officeart/2005/8/quickstyle/simple3" qsCatId="simple" csTypeId="urn:microsoft.com/office/officeart/2005/8/colors/colorful3" csCatId="colorful" phldr="1"/>
      <dgm:spPr/>
      <dgm:t>
        <a:bodyPr/>
        <a:lstStyle/>
        <a:p>
          <a:endParaRPr lang="en-US"/>
        </a:p>
      </dgm:t>
    </dgm:pt>
    <dgm:pt modelId="{68EFC719-DBFE-4828-9CEC-44D1BB1AA1A6}">
      <dgm:prSet phldrT="[Text]" custT="1"/>
      <dgm:spPr/>
      <dgm:t>
        <a:bodyPr/>
        <a:lstStyle/>
        <a:p>
          <a:r>
            <a:rPr lang="en-US" sz="2800">
              <a:latin typeface="Times New Roman" panose="02020603050405020304" pitchFamily="18" charset="0"/>
              <a:cs typeface="Times New Roman" panose="02020603050405020304" pitchFamily="18" charset="0"/>
            </a:rPr>
            <a:t>3.1. Những lỗi thường gặp</a:t>
          </a:r>
        </a:p>
      </dgm:t>
    </dgm:pt>
    <dgm:pt modelId="{114EE557-A3E2-4DFE-9316-ED269DC967E3}" type="parTrans" cxnId="{FFAF097B-B066-4BAD-8818-B281B56CB734}">
      <dgm:prSet/>
      <dgm:spPr/>
      <dgm:t>
        <a:bodyPr/>
        <a:lstStyle/>
        <a:p>
          <a:endParaRPr lang="en-US" sz="2400">
            <a:latin typeface="Times New Roman" panose="02020603050405020304" pitchFamily="18" charset="0"/>
            <a:cs typeface="Times New Roman" panose="02020603050405020304" pitchFamily="18" charset="0"/>
          </a:endParaRPr>
        </a:p>
      </dgm:t>
    </dgm:pt>
    <dgm:pt modelId="{EE97C9EA-79BC-4D7B-9FCA-766E6EF23091}" type="sibTrans" cxnId="{FFAF097B-B066-4BAD-8818-B281B56CB734}">
      <dgm:prSet/>
      <dgm:spPr/>
      <dgm:t>
        <a:bodyPr/>
        <a:lstStyle/>
        <a:p>
          <a:endParaRPr lang="en-US" sz="2400">
            <a:latin typeface="Times New Roman" panose="02020603050405020304" pitchFamily="18" charset="0"/>
            <a:cs typeface="Times New Roman" panose="02020603050405020304" pitchFamily="18" charset="0"/>
          </a:endParaRPr>
        </a:p>
      </dgm:t>
    </dgm:pt>
    <dgm:pt modelId="{DA65F34F-56E5-477D-900E-894772E30EDD}">
      <dgm:prSet phldrT="[Text]" custT="1"/>
      <dgm:spPr/>
      <dgm:t>
        <a:bodyPr/>
        <a:lstStyle/>
        <a:p>
          <a:r>
            <a:rPr lang="en-US" sz="2800">
              <a:latin typeface="Times New Roman" panose="02020603050405020304" pitchFamily="18" charset="0"/>
              <a:cs typeface="Times New Roman" panose="02020603050405020304" pitchFamily="18" charset="0"/>
            </a:rPr>
            <a:t>3.2. Phân biệt các mức độ nhận thức của câu hỏi</a:t>
          </a:r>
        </a:p>
      </dgm:t>
    </dgm:pt>
    <dgm:pt modelId="{4103E19F-BE35-445E-BB3E-EE581B755575}" type="parTrans" cxnId="{02971DBF-578B-4F44-80A0-DA4013960338}">
      <dgm:prSet/>
      <dgm:spPr/>
      <dgm:t>
        <a:bodyPr/>
        <a:lstStyle/>
        <a:p>
          <a:endParaRPr lang="en-US" sz="2400">
            <a:latin typeface="Times New Roman" panose="02020603050405020304" pitchFamily="18" charset="0"/>
            <a:cs typeface="Times New Roman" panose="02020603050405020304" pitchFamily="18" charset="0"/>
          </a:endParaRPr>
        </a:p>
      </dgm:t>
    </dgm:pt>
    <dgm:pt modelId="{BFFF09CA-F307-4626-919E-63F93C331921}" type="sibTrans" cxnId="{02971DBF-578B-4F44-80A0-DA4013960338}">
      <dgm:prSet/>
      <dgm:spPr/>
      <dgm:t>
        <a:bodyPr/>
        <a:lstStyle/>
        <a:p>
          <a:endParaRPr lang="en-US" sz="2400">
            <a:latin typeface="Times New Roman" panose="02020603050405020304" pitchFamily="18" charset="0"/>
            <a:cs typeface="Times New Roman" panose="02020603050405020304" pitchFamily="18" charset="0"/>
          </a:endParaRPr>
        </a:p>
      </dgm:t>
    </dgm:pt>
    <dgm:pt modelId="{332CFEB1-A963-47E8-85AF-50CB9B100761}">
      <dgm:prSet phldrT="[Text]" custT="1"/>
      <dgm:spPr/>
      <dgm:t>
        <a:bodyPr/>
        <a:lstStyle/>
        <a:p>
          <a:r>
            <a:rPr lang="en-US" sz="2800">
              <a:latin typeface="Times New Roman" panose="02020603050405020304" pitchFamily="18" charset="0"/>
              <a:cs typeface="Times New Roman" panose="02020603050405020304" pitchFamily="18" charset="0"/>
            </a:rPr>
            <a:t>3.3. Kĩ thuật biên soạn câu hỏi trắc nghiệm nhiều lựa chọn</a:t>
          </a:r>
        </a:p>
      </dgm:t>
    </dgm:pt>
    <dgm:pt modelId="{29475013-A764-43E9-BCA8-EB59F7B52827}" type="parTrans" cxnId="{81B0850F-35DD-4178-99DC-5C14D7E97DDA}">
      <dgm:prSet/>
      <dgm:spPr/>
      <dgm:t>
        <a:bodyPr/>
        <a:lstStyle/>
        <a:p>
          <a:endParaRPr lang="en-US" sz="2400">
            <a:latin typeface="Times New Roman" panose="02020603050405020304" pitchFamily="18" charset="0"/>
            <a:cs typeface="Times New Roman" panose="02020603050405020304" pitchFamily="18" charset="0"/>
          </a:endParaRPr>
        </a:p>
      </dgm:t>
    </dgm:pt>
    <dgm:pt modelId="{FD8C04C7-0DDD-4B22-9DC2-434F71BE987F}" type="sibTrans" cxnId="{81B0850F-35DD-4178-99DC-5C14D7E97DDA}">
      <dgm:prSet/>
      <dgm:spPr/>
      <dgm:t>
        <a:bodyPr/>
        <a:lstStyle/>
        <a:p>
          <a:endParaRPr lang="en-US" sz="2400">
            <a:latin typeface="Times New Roman" panose="02020603050405020304" pitchFamily="18" charset="0"/>
            <a:cs typeface="Times New Roman" panose="02020603050405020304" pitchFamily="18" charset="0"/>
          </a:endParaRPr>
        </a:p>
      </dgm:t>
    </dgm:pt>
    <dgm:pt modelId="{A564ACC9-A979-42CE-AF7F-E5A5DE9FF8D4}">
      <dgm:prSet phldrT="[Text]" custT="1"/>
      <dgm:spPr/>
      <dgm:t>
        <a:bodyPr/>
        <a:lstStyle/>
        <a:p>
          <a:r>
            <a:rPr lang="en-US" sz="2800">
              <a:latin typeface="Times New Roman" panose="02020603050405020304" pitchFamily="18" charset="0"/>
              <a:cs typeface="Times New Roman" panose="02020603050405020304" pitchFamily="18" charset="0"/>
            </a:rPr>
            <a:t>3.4. Kĩ thuật biên soạn câu hỏi đúng sai</a:t>
          </a:r>
        </a:p>
      </dgm:t>
    </dgm:pt>
    <dgm:pt modelId="{ED6741EB-AAF7-4ADB-8F49-E45BA3AB62AB}" type="parTrans" cxnId="{9ABD48D2-19B7-468C-BF4D-A2E710DC3C11}">
      <dgm:prSet/>
      <dgm:spPr/>
      <dgm:t>
        <a:bodyPr/>
        <a:lstStyle/>
        <a:p>
          <a:endParaRPr lang="en-US" sz="2400">
            <a:latin typeface="Times New Roman" panose="02020603050405020304" pitchFamily="18" charset="0"/>
            <a:cs typeface="Times New Roman" panose="02020603050405020304" pitchFamily="18" charset="0"/>
          </a:endParaRPr>
        </a:p>
      </dgm:t>
    </dgm:pt>
    <dgm:pt modelId="{F3E464A0-2355-4E65-8175-06C8C7B103D4}" type="sibTrans" cxnId="{9ABD48D2-19B7-468C-BF4D-A2E710DC3C11}">
      <dgm:prSet/>
      <dgm:spPr/>
      <dgm:t>
        <a:bodyPr/>
        <a:lstStyle/>
        <a:p>
          <a:endParaRPr lang="en-US" sz="2400">
            <a:latin typeface="Times New Roman" panose="02020603050405020304" pitchFamily="18" charset="0"/>
            <a:cs typeface="Times New Roman" panose="02020603050405020304" pitchFamily="18" charset="0"/>
          </a:endParaRPr>
        </a:p>
      </dgm:t>
    </dgm:pt>
    <dgm:pt modelId="{748302E1-6F80-42E2-A6E1-EB17105D54CC}" type="pres">
      <dgm:prSet presAssocID="{426EA949-C66B-4DFF-B730-CBCEB831090D}" presName="linear" presStyleCnt="0">
        <dgm:presLayoutVars>
          <dgm:dir/>
          <dgm:animLvl val="lvl"/>
          <dgm:resizeHandles val="exact"/>
        </dgm:presLayoutVars>
      </dgm:prSet>
      <dgm:spPr/>
    </dgm:pt>
    <dgm:pt modelId="{EB0B182C-94D7-4F66-A84B-07DEA9B5715D}" type="pres">
      <dgm:prSet presAssocID="{68EFC719-DBFE-4828-9CEC-44D1BB1AA1A6}" presName="parentLin" presStyleCnt="0"/>
      <dgm:spPr/>
    </dgm:pt>
    <dgm:pt modelId="{43E56ABC-C41F-466F-84C2-AF499F3E9810}" type="pres">
      <dgm:prSet presAssocID="{68EFC719-DBFE-4828-9CEC-44D1BB1AA1A6}" presName="parentLeftMargin" presStyleLbl="node1" presStyleIdx="0" presStyleCnt="4"/>
      <dgm:spPr/>
    </dgm:pt>
    <dgm:pt modelId="{C8F8A2E7-9714-4C53-ABBE-D7C80FB5831F}" type="pres">
      <dgm:prSet presAssocID="{68EFC719-DBFE-4828-9CEC-44D1BB1AA1A6}" presName="parentText" presStyleLbl="node1" presStyleIdx="0" presStyleCnt="4" custScaleX="116945">
        <dgm:presLayoutVars>
          <dgm:chMax val="0"/>
          <dgm:bulletEnabled val="1"/>
        </dgm:presLayoutVars>
      </dgm:prSet>
      <dgm:spPr/>
    </dgm:pt>
    <dgm:pt modelId="{ACD4243F-F271-45A0-A0B0-D261BF689D04}" type="pres">
      <dgm:prSet presAssocID="{68EFC719-DBFE-4828-9CEC-44D1BB1AA1A6}" presName="negativeSpace" presStyleCnt="0"/>
      <dgm:spPr/>
    </dgm:pt>
    <dgm:pt modelId="{859E4FA5-4B0F-4327-B105-65745DB5A88C}" type="pres">
      <dgm:prSet presAssocID="{68EFC719-DBFE-4828-9CEC-44D1BB1AA1A6}" presName="childText" presStyleLbl="conFgAcc1" presStyleIdx="0" presStyleCnt="4">
        <dgm:presLayoutVars>
          <dgm:bulletEnabled val="1"/>
        </dgm:presLayoutVars>
      </dgm:prSet>
      <dgm:spPr/>
    </dgm:pt>
    <dgm:pt modelId="{5FD377BD-CAFC-420B-A0E8-37EC5239DCBC}" type="pres">
      <dgm:prSet presAssocID="{EE97C9EA-79BC-4D7B-9FCA-766E6EF23091}" presName="spaceBetweenRectangles" presStyleCnt="0"/>
      <dgm:spPr/>
    </dgm:pt>
    <dgm:pt modelId="{EF6535EE-830D-48F6-88E9-F8010F6B94FA}" type="pres">
      <dgm:prSet presAssocID="{DA65F34F-56E5-477D-900E-894772E30EDD}" presName="parentLin" presStyleCnt="0"/>
      <dgm:spPr/>
    </dgm:pt>
    <dgm:pt modelId="{4F099E0F-A816-47E9-B26E-18BFFF28738F}" type="pres">
      <dgm:prSet presAssocID="{DA65F34F-56E5-477D-900E-894772E30EDD}" presName="parentLeftMargin" presStyleLbl="node1" presStyleIdx="0" presStyleCnt="4"/>
      <dgm:spPr/>
    </dgm:pt>
    <dgm:pt modelId="{FFE9148B-62F5-43CD-8EA0-0D2537748BB8}" type="pres">
      <dgm:prSet presAssocID="{DA65F34F-56E5-477D-900E-894772E30EDD}" presName="parentText" presStyleLbl="node1" presStyleIdx="1" presStyleCnt="4" custScaleX="116991">
        <dgm:presLayoutVars>
          <dgm:chMax val="0"/>
          <dgm:bulletEnabled val="1"/>
        </dgm:presLayoutVars>
      </dgm:prSet>
      <dgm:spPr/>
    </dgm:pt>
    <dgm:pt modelId="{AC4A449C-5FAD-4815-A358-19CF6E85E76B}" type="pres">
      <dgm:prSet presAssocID="{DA65F34F-56E5-477D-900E-894772E30EDD}" presName="negativeSpace" presStyleCnt="0"/>
      <dgm:spPr/>
    </dgm:pt>
    <dgm:pt modelId="{FCDABED9-3AB0-4E9E-A439-CC140FC413B5}" type="pres">
      <dgm:prSet presAssocID="{DA65F34F-56E5-477D-900E-894772E30EDD}" presName="childText" presStyleLbl="conFgAcc1" presStyleIdx="1" presStyleCnt="4">
        <dgm:presLayoutVars>
          <dgm:bulletEnabled val="1"/>
        </dgm:presLayoutVars>
      </dgm:prSet>
      <dgm:spPr/>
    </dgm:pt>
    <dgm:pt modelId="{7248446B-A539-47EC-8244-2FD49769A281}" type="pres">
      <dgm:prSet presAssocID="{BFFF09CA-F307-4626-919E-63F93C331921}" presName="spaceBetweenRectangles" presStyleCnt="0"/>
      <dgm:spPr/>
    </dgm:pt>
    <dgm:pt modelId="{1C8BC342-8AAD-4994-94F6-64449B597280}" type="pres">
      <dgm:prSet presAssocID="{332CFEB1-A963-47E8-85AF-50CB9B100761}" presName="parentLin" presStyleCnt="0"/>
      <dgm:spPr/>
    </dgm:pt>
    <dgm:pt modelId="{8A6C24E1-46AB-4961-81B4-CE3C0930D92B}" type="pres">
      <dgm:prSet presAssocID="{332CFEB1-A963-47E8-85AF-50CB9B100761}" presName="parentLeftMargin" presStyleLbl="node1" presStyleIdx="1" presStyleCnt="4"/>
      <dgm:spPr/>
    </dgm:pt>
    <dgm:pt modelId="{0550C4AE-909A-4213-BB78-4AB99664CFC5}" type="pres">
      <dgm:prSet presAssocID="{332CFEB1-A963-47E8-85AF-50CB9B100761}" presName="parentText" presStyleLbl="node1" presStyleIdx="2" presStyleCnt="4" custScaleX="117130">
        <dgm:presLayoutVars>
          <dgm:chMax val="0"/>
          <dgm:bulletEnabled val="1"/>
        </dgm:presLayoutVars>
      </dgm:prSet>
      <dgm:spPr/>
    </dgm:pt>
    <dgm:pt modelId="{6F96480F-4DEE-40C9-BAC3-E13208102950}" type="pres">
      <dgm:prSet presAssocID="{332CFEB1-A963-47E8-85AF-50CB9B100761}" presName="negativeSpace" presStyleCnt="0"/>
      <dgm:spPr/>
    </dgm:pt>
    <dgm:pt modelId="{CEC15AE9-D65A-4562-8E0F-22B6AD68D528}" type="pres">
      <dgm:prSet presAssocID="{332CFEB1-A963-47E8-85AF-50CB9B100761}" presName="childText" presStyleLbl="conFgAcc1" presStyleIdx="2" presStyleCnt="4">
        <dgm:presLayoutVars>
          <dgm:bulletEnabled val="1"/>
        </dgm:presLayoutVars>
      </dgm:prSet>
      <dgm:spPr/>
    </dgm:pt>
    <dgm:pt modelId="{28665166-4C89-45C3-80CC-82F21C0E60DD}" type="pres">
      <dgm:prSet presAssocID="{FD8C04C7-0DDD-4B22-9DC2-434F71BE987F}" presName="spaceBetweenRectangles" presStyleCnt="0"/>
      <dgm:spPr/>
    </dgm:pt>
    <dgm:pt modelId="{374DFFB7-F6ED-4EA2-82E2-36541B815661}" type="pres">
      <dgm:prSet presAssocID="{A564ACC9-A979-42CE-AF7F-E5A5DE9FF8D4}" presName="parentLin" presStyleCnt="0"/>
      <dgm:spPr/>
    </dgm:pt>
    <dgm:pt modelId="{2C2C62EC-819C-47D2-8E45-5C201818A53C}" type="pres">
      <dgm:prSet presAssocID="{A564ACC9-A979-42CE-AF7F-E5A5DE9FF8D4}" presName="parentLeftMargin" presStyleLbl="node1" presStyleIdx="2" presStyleCnt="4"/>
      <dgm:spPr/>
    </dgm:pt>
    <dgm:pt modelId="{3F33D755-AAEF-4E87-9CD3-FF2C8567868B}" type="pres">
      <dgm:prSet presAssocID="{A564ACC9-A979-42CE-AF7F-E5A5DE9FF8D4}" presName="parentText" presStyleLbl="node1" presStyleIdx="3" presStyleCnt="4" custScaleX="117360">
        <dgm:presLayoutVars>
          <dgm:chMax val="0"/>
          <dgm:bulletEnabled val="1"/>
        </dgm:presLayoutVars>
      </dgm:prSet>
      <dgm:spPr/>
    </dgm:pt>
    <dgm:pt modelId="{F58C36D9-95B1-430A-8270-4E8AE3ABF6F6}" type="pres">
      <dgm:prSet presAssocID="{A564ACC9-A979-42CE-AF7F-E5A5DE9FF8D4}" presName="negativeSpace" presStyleCnt="0"/>
      <dgm:spPr/>
    </dgm:pt>
    <dgm:pt modelId="{CFAB7E80-C5B6-46CB-8F0A-A2D570591629}" type="pres">
      <dgm:prSet presAssocID="{A564ACC9-A979-42CE-AF7F-E5A5DE9FF8D4}" presName="childText" presStyleLbl="conFgAcc1" presStyleIdx="3" presStyleCnt="4">
        <dgm:presLayoutVars>
          <dgm:bulletEnabled val="1"/>
        </dgm:presLayoutVars>
      </dgm:prSet>
      <dgm:spPr/>
    </dgm:pt>
  </dgm:ptLst>
  <dgm:cxnLst>
    <dgm:cxn modelId="{81B0850F-35DD-4178-99DC-5C14D7E97DDA}" srcId="{426EA949-C66B-4DFF-B730-CBCEB831090D}" destId="{332CFEB1-A963-47E8-85AF-50CB9B100761}" srcOrd="2" destOrd="0" parTransId="{29475013-A764-43E9-BCA8-EB59F7B52827}" sibTransId="{FD8C04C7-0DDD-4B22-9DC2-434F71BE987F}"/>
    <dgm:cxn modelId="{53CFA41C-AA19-4AAB-A9C3-D2E5BB5EE62D}" type="presOf" srcId="{A564ACC9-A979-42CE-AF7F-E5A5DE9FF8D4}" destId="{2C2C62EC-819C-47D2-8E45-5C201818A53C}" srcOrd="0" destOrd="0" presId="urn:microsoft.com/office/officeart/2005/8/layout/list1"/>
    <dgm:cxn modelId="{F2C92134-AECB-4B4B-A62E-F92D294F1FB9}" type="presOf" srcId="{332CFEB1-A963-47E8-85AF-50CB9B100761}" destId="{8A6C24E1-46AB-4961-81B4-CE3C0930D92B}" srcOrd="0" destOrd="0" presId="urn:microsoft.com/office/officeart/2005/8/layout/list1"/>
    <dgm:cxn modelId="{E1814263-07DD-43D4-9CF4-ABA8F87E76D6}" type="presOf" srcId="{A564ACC9-A979-42CE-AF7F-E5A5DE9FF8D4}" destId="{3F33D755-AAEF-4E87-9CD3-FF2C8567868B}" srcOrd="1" destOrd="0" presId="urn:microsoft.com/office/officeart/2005/8/layout/list1"/>
    <dgm:cxn modelId="{FFAF097B-B066-4BAD-8818-B281B56CB734}" srcId="{426EA949-C66B-4DFF-B730-CBCEB831090D}" destId="{68EFC719-DBFE-4828-9CEC-44D1BB1AA1A6}" srcOrd="0" destOrd="0" parTransId="{114EE557-A3E2-4DFE-9316-ED269DC967E3}" sibTransId="{EE97C9EA-79BC-4D7B-9FCA-766E6EF23091}"/>
    <dgm:cxn modelId="{A2226C82-16C4-4F0F-8692-E7FF93D1EA85}" type="presOf" srcId="{426EA949-C66B-4DFF-B730-CBCEB831090D}" destId="{748302E1-6F80-42E2-A6E1-EB17105D54CC}" srcOrd="0" destOrd="0" presId="urn:microsoft.com/office/officeart/2005/8/layout/list1"/>
    <dgm:cxn modelId="{2C235597-F889-4AB6-B3F8-85FFDAA6CA0A}" type="presOf" srcId="{DA65F34F-56E5-477D-900E-894772E30EDD}" destId="{4F099E0F-A816-47E9-B26E-18BFFF28738F}" srcOrd="0" destOrd="0" presId="urn:microsoft.com/office/officeart/2005/8/layout/list1"/>
    <dgm:cxn modelId="{9E06CCA1-6E47-4950-993F-3C142B90DCEE}" type="presOf" srcId="{DA65F34F-56E5-477D-900E-894772E30EDD}" destId="{FFE9148B-62F5-43CD-8EA0-0D2537748BB8}" srcOrd="1" destOrd="0" presId="urn:microsoft.com/office/officeart/2005/8/layout/list1"/>
    <dgm:cxn modelId="{B7F93BB6-8745-4D91-88E4-77E19730BCF6}" type="presOf" srcId="{332CFEB1-A963-47E8-85AF-50CB9B100761}" destId="{0550C4AE-909A-4213-BB78-4AB99664CFC5}" srcOrd="1" destOrd="0" presId="urn:microsoft.com/office/officeart/2005/8/layout/list1"/>
    <dgm:cxn modelId="{02971DBF-578B-4F44-80A0-DA4013960338}" srcId="{426EA949-C66B-4DFF-B730-CBCEB831090D}" destId="{DA65F34F-56E5-477D-900E-894772E30EDD}" srcOrd="1" destOrd="0" parTransId="{4103E19F-BE35-445E-BB3E-EE581B755575}" sibTransId="{BFFF09CA-F307-4626-919E-63F93C331921}"/>
    <dgm:cxn modelId="{9ABD48D2-19B7-468C-BF4D-A2E710DC3C11}" srcId="{426EA949-C66B-4DFF-B730-CBCEB831090D}" destId="{A564ACC9-A979-42CE-AF7F-E5A5DE9FF8D4}" srcOrd="3" destOrd="0" parTransId="{ED6741EB-AAF7-4ADB-8F49-E45BA3AB62AB}" sibTransId="{F3E464A0-2355-4E65-8175-06C8C7B103D4}"/>
    <dgm:cxn modelId="{3146E6D2-A6ED-4039-BB96-69FB7F35CF70}" type="presOf" srcId="{68EFC719-DBFE-4828-9CEC-44D1BB1AA1A6}" destId="{C8F8A2E7-9714-4C53-ABBE-D7C80FB5831F}" srcOrd="1" destOrd="0" presId="urn:microsoft.com/office/officeart/2005/8/layout/list1"/>
    <dgm:cxn modelId="{27F8AAF0-ADB4-4077-A6E1-F95EF7CE4C96}" type="presOf" srcId="{68EFC719-DBFE-4828-9CEC-44D1BB1AA1A6}" destId="{43E56ABC-C41F-466F-84C2-AF499F3E9810}" srcOrd="0" destOrd="0" presId="urn:microsoft.com/office/officeart/2005/8/layout/list1"/>
    <dgm:cxn modelId="{40865679-043E-42C6-A0CD-6B8A1515C04B}" type="presParOf" srcId="{748302E1-6F80-42E2-A6E1-EB17105D54CC}" destId="{EB0B182C-94D7-4F66-A84B-07DEA9B5715D}" srcOrd="0" destOrd="0" presId="urn:microsoft.com/office/officeart/2005/8/layout/list1"/>
    <dgm:cxn modelId="{8C339B55-B32F-40DD-A981-E7321A63B6AB}" type="presParOf" srcId="{EB0B182C-94D7-4F66-A84B-07DEA9B5715D}" destId="{43E56ABC-C41F-466F-84C2-AF499F3E9810}" srcOrd="0" destOrd="0" presId="urn:microsoft.com/office/officeart/2005/8/layout/list1"/>
    <dgm:cxn modelId="{E918A262-97BD-424C-BF9E-BE8A4EDC1E5D}" type="presParOf" srcId="{EB0B182C-94D7-4F66-A84B-07DEA9B5715D}" destId="{C8F8A2E7-9714-4C53-ABBE-D7C80FB5831F}" srcOrd="1" destOrd="0" presId="urn:microsoft.com/office/officeart/2005/8/layout/list1"/>
    <dgm:cxn modelId="{A0EE3666-3D18-4AB9-99E0-FA5BA424285A}" type="presParOf" srcId="{748302E1-6F80-42E2-A6E1-EB17105D54CC}" destId="{ACD4243F-F271-45A0-A0B0-D261BF689D04}" srcOrd="1" destOrd="0" presId="urn:microsoft.com/office/officeart/2005/8/layout/list1"/>
    <dgm:cxn modelId="{ADC17063-AAC7-4552-BAFC-785FB365F323}" type="presParOf" srcId="{748302E1-6F80-42E2-A6E1-EB17105D54CC}" destId="{859E4FA5-4B0F-4327-B105-65745DB5A88C}" srcOrd="2" destOrd="0" presId="urn:microsoft.com/office/officeart/2005/8/layout/list1"/>
    <dgm:cxn modelId="{6C8672EC-9A64-458A-B78E-06486B707DC8}" type="presParOf" srcId="{748302E1-6F80-42E2-A6E1-EB17105D54CC}" destId="{5FD377BD-CAFC-420B-A0E8-37EC5239DCBC}" srcOrd="3" destOrd="0" presId="urn:microsoft.com/office/officeart/2005/8/layout/list1"/>
    <dgm:cxn modelId="{D2EFE613-38D2-4A25-BAF8-ED85187ACCD4}" type="presParOf" srcId="{748302E1-6F80-42E2-A6E1-EB17105D54CC}" destId="{EF6535EE-830D-48F6-88E9-F8010F6B94FA}" srcOrd="4" destOrd="0" presId="urn:microsoft.com/office/officeart/2005/8/layout/list1"/>
    <dgm:cxn modelId="{8AC2E338-950E-4CA0-B770-8007D38B0CDF}" type="presParOf" srcId="{EF6535EE-830D-48F6-88E9-F8010F6B94FA}" destId="{4F099E0F-A816-47E9-B26E-18BFFF28738F}" srcOrd="0" destOrd="0" presId="urn:microsoft.com/office/officeart/2005/8/layout/list1"/>
    <dgm:cxn modelId="{98C3B3DD-1FB8-4FFD-A759-38B51E2B4748}" type="presParOf" srcId="{EF6535EE-830D-48F6-88E9-F8010F6B94FA}" destId="{FFE9148B-62F5-43CD-8EA0-0D2537748BB8}" srcOrd="1" destOrd="0" presId="urn:microsoft.com/office/officeart/2005/8/layout/list1"/>
    <dgm:cxn modelId="{8E8FF6A5-E1A4-418D-AEDF-A889558F2D02}" type="presParOf" srcId="{748302E1-6F80-42E2-A6E1-EB17105D54CC}" destId="{AC4A449C-5FAD-4815-A358-19CF6E85E76B}" srcOrd="5" destOrd="0" presId="urn:microsoft.com/office/officeart/2005/8/layout/list1"/>
    <dgm:cxn modelId="{9D9B51C7-60D9-40F3-9688-F5B17D443CF6}" type="presParOf" srcId="{748302E1-6F80-42E2-A6E1-EB17105D54CC}" destId="{FCDABED9-3AB0-4E9E-A439-CC140FC413B5}" srcOrd="6" destOrd="0" presId="urn:microsoft.com/office/officeart/2005/8/layout/list1"/>
    <dgm:cxn modelId="{82F667A7-E059-4E93-95FE-3C6C2F5A73A1}" type="presParOf" srcId="{748302E1-6F80-42E2-A6E1-EB17105D54CC}" destId="{7248446B-A539-47EC-8244-2FD49769A281}" srcOrd="7" destOrd="0" presId="urn:microsoft.com/office/officeart/2005/8/layout/list1"/>
    <dgm:cxn modelId="{055C73B1-5EC8-4A03-ACB7-3C1E5C651B0A}" type="presParOf" srcId="{748302E1-6F80-42E2-A6E1-EB17105D54CC}" destId="{1C8BC342-8AAD-4994-94F6-64449B597280}" srcOrd="8" destOrd="0" presId="urn:microsoft.com/office/officeart/2005/8/layout/list1"/>
    <dgm:cxn modelId="{F1FA0185-F7E0-4D53-AC55-0B3D7F04C91C}" type="presParOf" srcId="{1C8BC342-8AAD-4994-94F6-64449B597280}" destId="{8A6C24E1-46AB-4961-81B4-CE3C0930D92B}" srcOrd="0" destOrd="0" presId="urn:microsoft.com/office/officeart/2005/8/layout/list1"/>
    <dgm:cxn modelId="{F6E231FC-D6F8-4E12-BE4E-014A9D088FF3}" type="presParOf" srcId="{1C8BC342-8AAD-4994-94F6-64449B597280}" destId="{0550C4AE-909A-4213-BB78-4AB99664CFC5}" srcOrd="1" destOrd="0" presId="urn:microsoft.com/office/officeart/2005/8/layout/list1"/>
    <dgm:cxn modelId="{8AF4F288-7662-457B-8E16-4531A17A77C0}" type="presParOf" srcId="{748302E1-6F80-42E2-A6E1-EB17105D54CC}" destId="{6F96480F-4DEE-40C9-BAC3-E13208102950}" srcOrd="9" destOrd="0" presId="urn:microsoft.com/office/officeart/2005/8/layout/list1"/>
    <dgm:cxn modelId="{EE8762B5-1A54-471E-8C5B-3CB5681A926D}" type="presParOf" srcId="{748302E1-6F80-42E2-A6E1-EB17105D54CC}" destId="{CEC15AE9-D65A-4562-8E0F-22B6AD68D528}" srcOrd="10" destOrd="0" presId="urn:microsoft.com/office/officeart/2005/8/layout/list1"/>
    <dgm:cxn modelId="{74CB368F-1D0D-4E1D-BE89-05E153170B94}" type="presParOf" srcId="{748302E1-6F80-42E2-A6E1-EB17105D54CC}" destId="{28665166-4C89-45C3-80CC-82F21C0E60DD}" srcOrd="11" destOrd="0" presId="urn:microsoft.com/office/officeart/2005/8/layout/list1"/>
    <dgm:cxn modelId="{2F37E8CB-1162-4A46-B2F4-D4252107C7F1}" type="presParOf" srcId="{748302E1-6F80-42E2-A6E1-EB17105D54CC}" destId="{374DFFB7-F6ED-4EA2-82E2-36541B815661}" srcOrd="12" destOrd="0" presId="urn:microsoft.com/office/officeart/2005/8/layout/list1"/>
    <dgm:cxn modelId="{F34CC8DF-CC19-4BA0-9FDB-64651F62B728}" type="presParOf" srcId="{374DFFB7-F6ED-4EA2-82E2-36541B815661}" destId="{2C2C62EC-819C-47D2-8E45-5C201818A53C}" srcOrd="0" destOrd="0" presId="urn:microsoft.com/office/officeart/2005/8/layout/list1"/>
    <dgm:cxn modelId="{8347F401-B10A-48CF-9A8C-1635CA3B9A9C}" type="presParOf" srcId="{374DFFB7-F6ED-4EA2-82E2-36541B815661}" destId="{3F33D755-AAEF-4E87-9CD3-FF2C8567868B}" srcOrd="1" destOrd="0" presId="urn:microsoft.com/office/officeart/2005/8/layout/list1"/>
    <dgm:cxn modelId="{937F5384-7B32-42A2-97B0-4F7FDC4197D2}" type="presParOf" srcId="{748302E1-6F80-42E2-A6E1-EB17105D54CC}" destId="{F58C36D9-95B1-430A-8270-4E8AE3ABF6F6}" srcOrd="13" destOrd="0" presId="urn:microsoft.com/office/officeart/2005/8/layout/list1"/>
    <dgm:cxn modelId="{75A2A43C-73BF-4701-95B8-7ECA4CB51911}" type="presParOf" srcId="{748302E1-6F80-42E2-A6E1-EB17105D54CC}" destId="{CFAB7E80-C5B6-46CB-8F0A-A2D570591629}"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D7FEE57-24C0-426A-B964-C80BF2C37232}" type="doc">
      <dgm:prSet loTypeId="urn:microsoft.com/office/officeart/2005/8/layout/process3" loCatId="process" qsTypeId="urn:microsoft.com/office/officeart/2005/8/quickstyle/simple3" qsCatId="simple" csTypeId="urn:microsoft.com/office/officeart/2005/8/colors/colorful5" csCatId="colorful" phldr="1"/>
      <dgm:spPr/>
      <dgm:t>
        <a:bodyPr/>
        <a:lstStyle/>
        <a:p>
          <a:endParaRPr lang="en-US"/>
        </a:p>
      </dgm:t>
    </dgm:pt>
    <dgm:pt modelId="{92D93E46-45E1-41EA-BEC1-A408CB956390}">
      <dgm:prSet phldrT="[Text]" custT="1"/>
      <dgm:spPr/>
      <dgm:t>
        <a:bodyPr/>
        <a:lstStyle/>
        <a:p>
          <a:r>
            <a:rPr lang="en-US" sz="2400" b="1">
              <a:latin typeface="Times New Roman" panose="02020603050405020304" pitchFamily="18" charset="0"/>
              <a:cs typeface="Times New Roman" panose="02020603050405020304" pitchFamily="18" charset="0"/>
            </a:rPr>
            <a:t>Nhận biết</a:t>
          </a:r>
        </a:p>
      </dgm:t>
    </dgm:pt>
    <dgm:pt modelId="{9A936442-4A16-4BE5-AE00-92D6C01A9515}" type="parTrans" cxnId="{7FEFBD82-E97C-46E6-A575-386D1C981AE9}">
      <dgm:prSet/>
      <dgm:spPr/>
      <dgm:t>
        <a:bodyPr/>
        <a:lstStyle/>
        <a:p>
          <a:endParaRPr lang="en-US" sz="2400">
            <a:latin typeface="Times New Roman" panose="02020603050405020304" pitchFamily="18" charset="0"/>
            <a:cs typeface="Times New Roman" panose="02020603050405020304" pitchFamily="18" charset="0"/>
          </a:endParaRPr>
        </a:p>
      </dgm:t>
    </dgm:pt>
    <dgm:pt modelId="{20276933-377B-4DC8-9569-DFA8766D8ABA}" type="sibTrans" cxnId="{7FEFBD82-E97C-46E6-A575-386D1C981AE9}">
      <dgm:prSet custT="1"/>
      <dgm:spPr/>
      <dgm:t>
        <a:bodyPr/>
        <a:lstStyle/>
        <a:p>
          <a:endParaRPr lang="en-US" sz="2400">
            <a:latin typeface="Times New Roman" panose="02020603050405020304" pitchFamily="18" charset="0"/>
            <a:cs typeface="Times New Roman" panose="02020603050405020304" pitchFamily="18" charset="0"/>
          </a:endParaRPr>
        </a:p>
      </dgm:t>
    </dgm:pt>
    <dgm:pt modelId="{1906A12C-6EF5-4CAB-8D30-2B4DC3EF0512}">
      <dgm:prSet phldrT="[Text]" custT="1"/>
      <dgm:spPr/>
      <dgm:t>
        <a:bodyPr/>
        <a:lstStyle/>
        <a:p>
          <a:r>
            <a:rPr lang="en-US" sz="2400">
              <a:latin typeface="Times New Roman" panose="02020603050405020304" pitchFamily="18" charset="0"/>
              <a:cs typeface="Times New Roman" panose="02020603050405020304" pitchFamily="18" charset="0"/>
            </a:rPr>
            <a:t>N</a:t>
          </a:r>
          <a:r>
            <a:rPr lang="de-DE" sz="2400">
              <a:latin typeface="Times New Roman" panose="02020603050405020304" pitchFamily="18" charset="0"/>
              <a:cs typeface="Times New Roman" panose="02020603050405020304" pitchFamily="18" charset="0"/>
            </a:rPr>
            <a:t>êu, liệt kê, trình bày, kể tên, </a:t>
          </a:r>
          <a:r>
            <a:rPr lang="en-US" altLang="en-US" sz="2400">
              <a:latin typeface="Times New Roman" panose="02020603050405020304" pitchFamily="18" charset="0"/>
              <a:cs typeface="Times New Roman" panose="02020603050405020304" pitchFamily="18" charset="0"/>
            </a:rPr>
            <a:t>…</a:t>
          </a:r>
          <a:endParaRPr lang="en-US" sz="2400">
            <a:latin typeface="Times New Roman" panose="02020603050405020304" pitchFamily="18" charset="0"/>
            <a:cs typeface="Times New Roman" panose="02020603050405020304" pitchFamily="18" charset="0"/>
          </a:endParaRPr>
        </a:p>
      </dgm:t>
    </dgm:pt>
    <dgm:pt modelId="{07994855-8507-436F-9A67-DEFA27D4274D}" type="parTrans" cxnId="{9E2D46D5-F080-4DD3-925B-056B317E8746}">
      <dgm:prSet/>
      <dgm:spPr/>
      <dgm:t>
        <a:bodyPr/>
        <a:lstStyle/>
        <a:p>
          <a:endParaRPr lang="en-US" sz="2400">
            <a:latin typeface="Times New Roman" panose="02020603050405020304" pitchFamily="18" charset="0"/>
            <a:cs typeface="Times New Roman" panose="02020603050405020304" pitchFamily="18" charset="0"/>
          </a:endParaRPr>
        </a:p>
      </dgm:t>
    </dgm:pt>
    <dgm:pt modelId="{CA1BC12C-701A-433D-AA0E-72550C4F57A0}" type="sibTrans" cxnId="{9E2D46D5-F080-4DD3-925B-056B317E8746}">
      <dgm:prSet/>
      <dgm:spPr/>
      <dgm:t>
        <a:bodyPr/>
        <a:lstStyle/>
        <a:p>
          <a:endParaRPr lang="en-US" sz="2400">
            <a:latin typeface="Times New Roman" panose="02020603050405020304" pitchFamily="18" charset="0"/>
            <a:cs typeface="Times New Roman" panose="02020603050405020304" pitchFamily="18" charset="0"/>
          </a:endParaRPr>
        </a:p>
      </dgm:t>
    </dgm:pt>
    <dgm:pt modelId="{D74482DF-0E0A-4BC6-A858-1DDE30BF3A72}">
      <dgm:prSet phldrT="[Text]" custT="1"/>
      <dgm:spPr/>
      <dgm:t>
        <a:bodyPr/>
        <a:lstStyle/>
        <a:p>
          <a:r>
            <a:rPr lang="en-US" sz="2400" b="1">
              <a:latin typeface="Times New Roman" panose="02020603050405020304" pitchFamily="18" charset="0"/>
              <a:cs typeface="Times New Roman" panose="02020603050405020304" pitchFamily="18" charset="0"/>
            </a:rPr>
            <a:t>Thông hiểu</a:t>
          </a:r>
        </a:p>
      </dgm:t>
    </dgm:pt>
    <dgm:pt modelId="{8C4253C6-DD7E-4DA7-8325-D7BE5F3330B0}" type="parTrans" cxnId="{957E02F4-EA46-4374-8133-345FBE107864}">
      <dgm:prSet/>
      <dgm:spPr/>
      <dgm:t>
        <a:bodyPr/>
        <a:lstStyle/>
        <a:p>
          <a:endParaRPr lang="en-US" sz="2400">
            <a:latin typeface="Times New Roman" panose="02020603050405020304" pitchFamily="18" charset="0"/>
            <a:cs typeface="Times New Roman" panose="02020603050405020304" pitchFamily="18" charset="0"/>
          </a:endParaRPr>
        </a:p>
      </dgm:t>
    </dgm:pt>
    <dgm:pt modelId="{B59C873C-4B38-438F-9AD9-AAF2EADD7514}" type="sibTrans" cxnId="{957E02F4-EA46-4374-8133-345FBE107864}">
      <dgm:prSet custT="1"/>
      <dgm:spPr/>
      <dgm:t>
        <a:bodyPr/>
        <a:lstStyle/>
        <a:p>
          <a:endParaRPr lang="en-US" sz="2400">
            <a:latin typeface="Times New Roman" panose="02020603050405020304" pitchFamily="18" charset="0"/>
            <a:cs typeface="Times New Roman" panose="02020603050405020304" pitchFamily="18" charset="0"/>
          </a:endParaRPr>
        </a:p>
      </dgm:t>
    </dgm:pt>
    <dgm:pt modelId="{4997F0E5-E6BE-4932-94E1-0B5656025831}">
      <dgm:prSet phldrT="[Text]" custT="1"/>
      <dgm:spPr/>
      <dgm:t>
        <a:bodyPr/>
        <a:lstStyle/>
        <a:p>
          <a:pPr algn="l"/>
          <a:r>
            <a:rPr lang="de-DE" altLang="en-US" sz="2400">
              <a:latin typeface="Times New Roman" panose="02020603050405020304" pitchFamily="18" charset="0"/>
              <a:cs typeface="Times New Roman" panose="02020603050405020304" pitchFamily="18" charset="0"/>
            </a:rPr>
            <a:t>Giải thích, lí giải, tại sao, vì sao,... </a:t>
          </a:r>
          <a:endParaRPr lang="en-US" sz="2400">
            <a:latin typeface="Times New Roman" panose="02020603050405020304" pitchFamily="18" charset="0"/>
            <a:cs typeface="Times New Roman" panose="02020603050405020304" pitchFamily="18" charset="0"/>
          </a:endParaRPr>
        </a:p>
      </dgm:t>
    </dgm:pt>
    <dgm:pt modelId="{98F9F6A2-1395-4515-BA69-1239581F3B31}" type="parTrans" cxnId="{B467E64C-77D1-48F7-9D93-CB7E17FB6816}">
      <dgm:prSet/>
      <dgm:spPr/>
      <dgm:t>
        <a:bodyPr/>
        <a:lstStyle/>
        <a:p>
          <a:endParaRPr lang="en-US" sz="2400">
            <a:latin typeface="Times New Roman" panose="02020603050405020304" pitchFamily="18" charset="0"/>
            <a:cs typeface="Times New Roman" panose="02020603050405020304" pitchFamily="18" charset="0"/>
          </a:endParaRPr>
        </a:p>
      </dgm:t>
    </dgm:pt>
    <dgm:pt modelId="{84EE4548-BFF4-47C3-B0FB-86426913778D}" type="sibTrans" cxnId="{B467E64C-77D1-48F7-9D93-CB7E17FB6816}">
      <dgm:prSet/>
      <dgm:spPr/>
      <dgm:t>
        <a:bodyPr/>
        <a:lstStyle/>
        <a:p>
          <a:endParaRPr lang="en-US" sz="2400">
            <a:latin typeface="Times New Roman" panose="02020603050405020304" pitchFamily="18" charset="0"/>
            <a:cs typeface="Times New Roman" panose="02020603050405020304" pitchFamily="18" charset="0"/>
          </a:endParaRPr>
        </a:p>
      </dgm:t>
    </dgm:pt>
    <dgm:pt modelId="{AD998BB8-09ED-4A89-BE87-E10DE348475C}">
      <dgm:prSet phldrT="[Text]" custT="1"/>
      <dgm:spPr/>
      <dgm:t>
        <a:bodyPr/>
        <a:lstStyle/>
        <a:p>
          <a:r>
            <a:rPr lang="en-US" sz="2400" b="1">
              <a:latin typeface="Times New Roman" panose="02020603050405020304" pitchFamily="18" charset="0"/>
              <a:cs typeface="Times New Roman" panose="02020603050405020304" pitchFamily="18" charset="0"/>
            </a:rPr>
            <a:t>Vận dụng</a:t>
          </a:r>
        </a:p>
      </dgm:t>
    </dgm:pt>
    <dgm:pt modelId="{53BD27B5-012E-42CB-A108-CE321DC9619D}" type="parTrans" cxnId="{F8BB02D9-1F2D-4076-97CF-EB9286170367}">
      <dgm:prSet/>
      <dgm:spPr/>
      <dgm:t>
        <a:bodyPr/>
        <a:lstStyle/>
        <a:p>
          <a:endParaRPr lang="en-US" sz="2400">
            <a:latin typeface="Times New Roman" panose="02020603050405020304" pitchFamily="18" charset="0"/>
            <a:cs typeface="Times New Roman" panose="02020603050405020304" pitchFamily="18" charset="0"/>
          </a:endParaRPr>
        </a:p>
      </dgm:t>
    </dgm:pt>
    <dgm:pt modelId="{5A5B15C8-13A9-4690-B19E-7036C3A3A056}" type="sibTrans" cxnId="{F8BB02D9-1F2D-4076-97CF-EB9286170367}">
      <dgm:prSet/>
      <dgm:spPr/>
      <dgm:t>
        <a:bodyPr/>
        <a:lstStyle/>
        <a:p>
          <a:endParaRPr lang="en-US" sz="2400">
            <a:latin typeface="Times New Roman" panose="02020603050405020304" pitchFamily="18" charset="0"/>
            <a:cs typeface="Times New Roman" panose="02020603050405020304" pitchFamily="18" charset="0"/>
          </a:endParaRPr>
        </a:p>
      </dgm:t>
    </dgm:pt>
    <dgm:pt modelId="{75D5E718-6FFF-4917-B2AE-83A1C914736B}">
      <dgm:prSet phldrT="[Text]" custT="1"/>
      <dgm:spPr/>
      <dgm:t>
        <a:bodyPr/>
        <a:lstStyle/>
        <a:p>
          <a:pPr algn="just"/>
          <a:r>
            <a:rPr lang="de-DE" altLang="en-US" sz="2400">
              <a:latin typeface="Times New Roman" panose="02020603050405020304" pitchFamily="18" charset="0"/>
              <a:ea typeface="Microsoft YaHei" panose="020B0503020204020204" pitchFamily="34" charset="-122"/>
              <a:cs typeface="Times New Roman" panose="02020603050405020304" pitchFamily="18" charset="0"/>
            </a:rPr>
            <a:t>Lập niên biểu, phân biệt, phân tích, so sánh, tìm điểm mới, tính toán, chứng minh…</a:t>
          </a:r>
          <a:endParaRPr lang="en-US" sz="2400">
            <a:latin typeface="Times New Roman" panose="02020603050405020304" pitchFamily="18" charset="0"/>
            <a:cs typeface="Times New Roman" panose="02020603050405020304" pitchFamily="18" charset="0"/>
          </a:endParaRPr>
        </a:p>
      </dgm:t>
    </dgm:pt>
    <dgm:pt modelId="{6CD06660-D485-404B-9D44-E484C2447992}" type="parTrans" cxnId="{7F4357DA-0F3C-4060-8605-541B9656681B}">
      <dgm:prSet/>
      <dgm:spPr/>
      <dgm:t>
        <a:bodyPr/>
        <a:lstStyle/>
        <a:p>
          <a:endParaRPr lang="en-US" sz="2400">
            <a:latin typeface="Times New Roman" panose="02020603050405020304" pitchFamily="18" charset="0"/>
            <a:cs typeface="Times New Roman" panose="02020603050405020304" pitchFamily="18" charset="0"/>
          </a:endParaRPr>
        </a:p>
      </dgm:t>
    </dgm:pt>
    <dgm:pt modelId="{AC3735C5-5BB0-4AD7-BDF1-68FB0DD4A035}" type="sibTrans" cxnId="{7F4357DA-0F3C-4060-8605-541B9656681B}">
      <dgm:prSet/>
      <dgm:spPr/>
      <dgm:t>
        <a:bodyPr/>
        <a:lstStyle/>
        <a:p>
          <a:endParaRPr lang="en-US" sz="2400">
            <a:latin typeface="Times New Roman" panose="02020603050405020304" pitchFamily="18" charset="0"/>
            <a:cs typeface="Times New Roman" panose="02020603050405020304" pitchFamily="18" charset="0"/>
          </a:endParaRPr>
        </a:p>
      </dgm:t>
    </dgm:pt>
    <dgm:pt modelId="{2E6502ED-17AB-4E0E-8BF4-C4A7190287DE}">
      <dgm:prSet phldrT="[Text]" custT="1"/>
      <dgm:spPr/>
      <dgm:t>
        <a:bodyPr/>
        <a:lstStyle/>
        <a:p>
          <a:pPr algn="just"/>
          <a:r>
            <a:rPr lang="vi-VN" sz="2400" b="0" i="0">
              <a:latin typeface="Times New Roman" panose="02020603050405020304" pitchFamily="18" charset="0"/>
              <a:cs typeface="Times New Roman" panose="02020603050405020304" pitchFamily="18" charset="0"/>
            </a:rPr>
            <a:t>Tạo ra, phát hiện ra, soạn thảo, dự báo, lập kế hoạch, xây dựng, thiết kế, tưởng tượng, đề xuất, định hình</a:t>
          </a:r>
          <a:endParaRPr lang="en-US" sz="2400">
            <a:latin typeface="Times New Roman" panose="02020603050405020304" pitchFamily="18" charset="0"/>
            <a:cs typeface="Times New Roman" panose="02020603050405020304" pitchFamily="18" charset="0"/>
          </a:endParaRPr>
        </a:p>
      </dgm:t>
    </dgm:pt>
    <dgm:pt modelId="{3928D66B-7FEC-440C-8DC2-EC5872540150}" type="parTrans" cxnId="{3E428B32-35B1-4BF1-A652-55D3644E535B}">
      <dgm:prSet/>
      <dgm:spPr/>
      <dgm:t>
        <a:bodyPr/>
        <a:lstStyle/>
        <a:p>
          <a:endParaRPr lang="en-US" sz="2400">
            <a:latin typeface="Times New Roman" panose="02020603050405020304" pitchFamily="18" charset="0"/>
            <a:cs typeface="Times New Roman" panose="02020603050405020304" pitchFamily="18" charset="0"/>
          </a:endParaRPr>
        </a:p>
      </dgm:t>
    </dgm:pt>
    <dgm:pt modelId="{F8126C84-6721-4D1A-AB39-B97219B71974}" type="sibTrans" cxnId="{3E428B32-35B1-4BF1-A652-55D3644E535B}">
      <dgm:prSet/>
      <dgm:spPr/>
      <dgm:t>
        <a:bodyPr/>
        <a:lstStyle/>
        <a:p>
          <a:endParaRPr lang="en-US" sz="2400">
            <a:latin typeface="Times New Roman" panose="02020603050405020304" pitchFamily="18" charset="0"/>
            <a:cs typeface="Times New Roman" panose="02020603050405020304" pitchFamily="18" charset="0"/>
          </a:endParaRPr>
        </a:p>
      </dgm:t>
    </dgm:pt>
    <dgm:pt modelId="{AE6D278C-6E8F-4F86-BA3C-F545A15B8BC9}">
      <dgm:prSet phldrT="[Text]" custT="1"/>
      <dgm:spPr/>
      <dgm:t>
        <a:bodyPr/>
        <a:lstStyle/>
        <a:p>
          <a:pPr algn="l"/>
          <a:r>
            <a:rPr lang="en-US" sz="2400">
              <a:latin typeface="Times New Roman" panose="02020603050405020304" pitchFamily="18" charset="0"/>
              <a:cs typeface="Times New Roman" panose="02020603050405020304" pitchFamily="18" charset="0"/>
            </a:rPr>
            <a:t>Phân loại, phân biệt…</a:t>
          </a:r>
        </a:p>
      </dgm:t>
    </dgm:pt>
    <dgm:pt modelId="{CAC5952A-B5F3-4BBA-A1D6-B0F743C1913E}" type="parTrans" cxnId="{DA968C96-2D27-409E-9B3F-5F016BD0AF47}">
      <dgm:prSet/>
      <dgm:spPr/>
      <dgm:t>
        <a:bodyPr/>
        <a:lstStyle/>
        <a:p>
          <a:endParaRPr lang="en-US"/>
        </a:p>
      </dgm:t>
    </dgm:pt>
    <dgm:pt modelId="{7EA3574B-3A79-49ED-A18D-A88A6A12EF79}" type="sibTrans" cxnId="{DA968C96-2D27-409E-9B3F-5F016BD0AF47}">
      <dgm:prSet/>
      <dgm:spPr/>
      <dgm:t>
        <a:bodyPr/>
        <a:lstStyle/>
        <a:p>
          <a:endParaRPr lang="en-US"/>
        </a:p>
      </dgm:t>
    </dgm:pt>
    <dgm:pt modelId="{C7731D43-723C-4751-AD15-3F12BCDA5150}">
      <dgm:prSet phldrT="[Text]" custT="1"/>
      <dgm:spPr/>
      <dgm:t>
        <a:bodyPr/>
        <a:lstStyle/>
        <a:p>
          <a:pPr algn="l"/>
          <a:endParaRPr lang="en-US" sz="2400">
            <a:latin typeface="Times New Roman" panose="02020603050405020304" pitchFamily="18" charset="0"/>
            <a:cs typeface="Times New Roman" panose="02020603050405020304" pitchFamily="18" charset="0"/>
          </a:endParaRPr>
        </a:p>
      </dgm:t>
    </dgm:pt>
    <dgm:pt modelId="{43FAB36A-7F78-4994-823B-D74A5A6C94EB}" type="parTrans" cxnId="{7F4CDBC7-FD0E-49D7-8B6B-983E38B3B14D}">
      <dgm:prSet/>
      <dgm:spPr/>
      <dgm:t>
        <a:bodyPr/>
        <a:lstStyle/>
        <a:p>
          <a:endParaRPr lang="en-US"/>
        </a:p>
      </dgm:t>
    </dgm:pt>
    <dgm:pt modelId="{771252A5-67B0-4DFD-AA7C-801D9E429CB3}" type="sibTrans" cxnId="{7F4CDBC7-FD0E-49D7-8B6B-983E38B3B14D}">
      <dgm:prSet/>
      <dgm:spPr/>
      <dgm:t>
        <a:bodyPr/>
        <a:lstStyle/>
        <a:p>
          <a:endParaRPr lang="en-US"/>
        </a:p>
      </dgm:t>
    </dgm:pt>
    <dgm:pt modelId="{C361A0C4-10CA-46A0-A273-75D71C64506E}">
      <dgm:prSet phldrT="[Text]" custT="1"/>
      <dgm:spPr/>
      <dgm:t>
        <a:bodyPr/>
        <a:lstStyle/>
        <a:p>
          <a:pPr algn="just"/>
          <a:r>
            <a:rPr lang="en-US" sz="2400">
              <a:latin typeface="Times New Roman" panose="02020603050405020304" pitchFamily="18" charset="0"/>
              <a:cs typeface="Times New Roman" panose="02020603050405020304" pitchFamily="18" charset="0"/>
            </a:rPr>
            <a:t>Sơ đồ hóa, vẽ biểu đồ</a:t>
          </a:r>
        </a:p>
      </dgm:t>
    </dgm:pt>
    <dgm:pt modelId="{0479B676-B2FB-4B3E-B1EB-501ABE86740B}" type="parTrans" cxnId="{9449FC85-E150-401C-86D7-89DE79463694}">
      <dgm:prSet/>
      <dgm:spPr/>
      <dgm:t>
        <a:bodyPr/>
        <a:lstStyle/>
        <a:p>
          <a:endParaRPr lang="en-US"/>
        </a:p>
      </dgm:t>
    </dgm:pt>
    <dgm:pt modelId="{5045D9B1-76F1-4748-A090-2BC2280B520F}" type="sibTrans" cxnId="{9449FC85-E150-401C-86D7-89DE79463694}">
      <dgm:prSet/>
      <dgm:spPr/>
      <dgm:t>
        <a:bodyPr/>
        <a:lstStyle/>
        <a:p>
          <a:endParaRPr lang="en-US"/>
        </a:p>
      </dgm:t>
    </dgm:pt>
    <dgm:pt modelId="{856B9E1B-05E2-45E1-924C-ABBFFB526FC7}">
      <dgm:prSet phldrT="[Text]" custT="1"/>
      <dgm:spPr/>
      <dgm:t>
        <a:bodyPr/>
        <a:lstStyle/>
        <a:p>
          <a:pPr algn="just"/>
          <a:r>
            <a:rPr lang="en-US" sz="2400">
              <a:latin typeface="Times New Roman" panose="02020603050405020304" pitchFamily="18" charset="0"/>
              <a:cs typeface="Times New Roman" panose="02020603050405020304" pitchFamily="18" charset="0"/>
            </a:rPr>
            <a:t>Tóm tắt, khái quát…</a:t>
          </a:r>
        </a:p>
      </dgm:t>
    </dgm:pt>
    <dgm:pt modelId="{01238289-520D-4DC0-948E-D37AE4F41A01}" type="parTrans" cxnId="{065D455B-9929-4412-A4DD-702164AC5545}">
      <dgm:prSet/>
      <dgm:spPr/>
      <dgm:t>
        <a:bodyPr/>
        <a:lstStyle/>
        <a:p>
          <a:endParaRPr lang="en-US"/>
        </a:p>
      </dgm:t>
    </dgm:pt>
    <dgm:pt modelId="{A738E2E9-19C2-424D-8EB4-3B5638A2BE2E}" type="sibTrans" cxnId="{065D455B-9929-4412-A4DD-702164AC5545}">
      <dgm:prSet/>
      <dgm:spPr/>
      <dgm:t>
        <a:bodyPr/>
        <a:lstStyle/>
        <a:p>
          <a:endParaRPr lang="en-US"/>
        </a:p>
      </dgm:t>
    </dgm:pt>
    <dgm:pt modelId="{4BB10338-60A2-4983-9A70-C77F326629A1}" type="pres">
      <dgm:prSet presAssocID="{AD7FEE57-24C0-426A-B964-C80BF2C37232}" presName="linearFlow" presStyleCnt="0">
        <dgm:presLayoutVars>
          <dgm:dir/>
          <dgm:animLvl val="lvl"/>
          <dgm:resizeHandles val="exact"/>
        </dgm:presLayoutVars>
      </dgm:prSet>
      <dgm:spPr/>
    </dgm:pt>
    <dgm:pt modelId="{5553FDE4-9573-464D-897F-E9BD53DC9440}" type="pres">
      <dgm:prSet presAssocID="{92D93E46-45E1-41EA-BEC1-A408CB956390}" presName="composite" presStyleCnt="0"/>
      <dgm:spPr/>
    </dgm:pt>
    <dgm:pt modelId="{61BC9E0B-1C75-40D1-93F5-1994E56EEE15}" type="pres">
      <dgm:prSet presAssocID="{92D93E46-45E1-41EA-BEC1-A408CB956390}" presName="parTx" presStyleLbl="node1" presStyleIdx="0" presStyleCnt="3">
        <dgm:presLayoutVars>
          <dgm:chMax val="0"/>
          <dgm:chPref val="0"/>
          <dgm:bulletEnabled val="1"/>
        </dgm:presLayoutVars>
      </dgm:prSet>
      <dgm:spPr/>
    </dgm:pt>
    <dgm:pt modelId="{C36BAFD2-6178-481E-A679-8EDE45D7CEBF}" type="pres">
      <dgm:prSet presAssocID="{92D93E46-45E1-41EA-BEC1-A408CB956390}" presName="parSh" presStyleLbl="node1" presStyleIdx="0" presStyleCnt="3"/>
      <dgm:spPr/>
    </dgm:pt>
    <dgm:pt modelId="{E9182BB2-E0FC-429A-AC0D-9446E041705A}" type="pres">
      <dgm:prSet presAssocID="{92D93E46-45E1-41EA-BEC1-A408CB956390}" presName="desTx" presStyleLbl="fgAcc1" presStyleIdx="0" presStyleCnt="3">
        <dgm:presLayoutVars>
          <dgm:bulletEnabled val="1"/>
        </dgm:presLayoutVars>
      </dgm:prSet>
      <dgm:spPr/>
    </dgm:pt>
    <dgm:pt modelId="{0EE8DD11-C0F4-4E36-B823-8FE7D21D93EF}" type="pres">
      <dgm:prSet presAssocID="{20276933-377B-4DC8-9569-DFA8766D8ABA}" presName="sibTrans" presStyleLbl="sibTrans2D1" presStyleIdx="0" presStyleCnt="2"/>
      <dgm:spPr/>
    </dgm:pt>
    <dgm:pt modelId="{8043EECA-743C-4217-B0F4-9B37864591BA}" type="pres">
      <dgm:prSet presAssocID="{20276933-377B-4DC8-9569-DFA8766D8ABA}" presName="connTx" presStyleLbl="sibTrans2D1" presStyleIdx="0" presStyleCnt="2"/>
      <dgm:spPr/>
    </dgm:pt>
    <dgm:pt modelId="{A781C2F6-F40E-4472-8F4C-1E2C3B64D8E6}" type="pres">
      <dgm:prSet presAssocID="{D74482DF-0E0A-4BC6-A858-1DDE30BF3A72}" presName="composite" presStyleCnt="0"/>
      <dgm:spPr/>
    </dgm:pt>
    <dgm:pt modelId="{8DDCDCF5-937D-42D3-9A11-9DC8A7BA095B}" type="pres">
      <dgm:prSet presAssocID="{D74482DF-0E0A-4BC6-A858-1DDE30BF3A72}" presName="parTx" presStyleLbl="node1" presStyleIdx="0" presStyleCnt="3">
        <dgm:presLayoutVars>
          <dgm:chMax val="0"/>
          <dgm:chPref val="0"/>
          <dgm:bulletEnabled val="1"/>
        </dgm:presLayoutVars>
      </dgm:prSet>
      <dgm:spPr/>
    </dgm:pt>
    <dgm:pt modelId="{84F8BE99-79F7-4781-95A1-94F066102AF9}" type="pres">
      <dgm:prSet presAssocID="{D74482DF-0E0A-4BC6-A858-1DDE30BF3A72}" presName="parSh" presStyleLbl="node1" presStyleIdx="1" presStyleCnt="3"/>
      <dgm:spPr/>
    </dgm:pt>
    <dgm:pt modelId="{E3E3A194-FFBE-4F11-AAB2-73A84833406D}" type="pres">
      <dgm:prSet presAssocID="{D74482DF-0E0A-4BC6-A858-1DDE30BF3A72}" presName="desTx" presStyleLbl="fgAcc1" presStyleIdx="1" presStyleCnt="3">
        <dgm:presLayoutVars>
          <dgm:bulletEnabled val="1"/>
        </dgm:presLayoutVars>
      </dgm:prSet>
      <dgm:spPr/>
    </dgm:pt>
    <dgm:pt modelId="{2B1328DF-CF42-419C-9891-A958FC23EA36}" type="pres">
      <dgm:prSet presAssocID="{B59C873C-4B38-438F-9AD9-AAF2EADD7514}" presName="sibTrans" presStyleLbl="sibTrans2D1" presStyleIdx="1" presStyleCnt="2"/>
      <dgm:spPr/>
    </dgm:pt>
    <dgm:pt modelId="{AAB722B1-7C35-46BF-A9B9-9082E989590D}" type="pres">
      <dgm:prSet presAssocID="{B59C873C-4B38-438F-9AD9-AAF2EADD7514}" presName="connTx" presStyleLbl="sibTrans2D1" presStyleIdx="1" presStyleCnt="2"/>
      <dgm:spPr/>
    </dgm:pt>
    <dgm:pt modelId="{4FD4BE01-46E8-4276-96FF-19628A7959A4}" type="pres">
      <dgm:prSet presAssocID="{AD998BB8-09ED-4A89-BE87-E10DE348475C}" presName="composite" presStyleCnt="0"/>
      <dgm:spPr/>
    </dgm:pt>
    <dgm:pt modelId="{AC5A8F9E-2BCD-416F-8362-B855E7D127BE}" type="pres">
      <dgm:prSet presAssocID="{AD998BB8-09ED-4A89-BE87-E10DE348475C}" presName="parTx" presStyleLbl="node1" presStyleIdx="1" presStyleCnt="3">
        <dgm:presLayoutVars>
          <dgm:chMax val="0"/>
          <dgm:chPref val="0"/>
          <dgm:bulletEnabled val="1"/>
        </dgm:presLayoutVars>
      </dgm:prSet>
      <dgm:spPr/>
    </dgm:pt>
    <dgm:pt modelId="{9C812DE2-5369-4439-8DE6-A54F88B11C83}" type="pres">
      <dgm:prSet presAssocID="{AD998BB8-09ED-4A89-BE87-E10DE348475C}" presName="parSh" presStyleLbl="node1" presStyleIdx="2" presStyleCnt="3"/>
      <dgm:spPr/>
    </dgm:pt>
    <dgm:pt modelId="{E61F2135-61CE-42D7-B7BB-40AA3EC439D8}" type="pres">
      <dgm:prSet presAssocID="{AD998BB8-09ED-4A89-BE87-E10DE348475C}" presName="desTx" presStyleLbl="fgAcc1" presStyleIdx="2" presStyleCnt="3" custScaleX="176843">
        <dgm:presLayoutVars>
          <dgm:bulletEnabled val="1"/>
        </dgm:presLayoutVars>
      </dgm:prSet>
      <dgm:spPr/>
    </dgm:pt>
  </dgm:ptLst>
  <dgm:cxnLst>
    <dgm:cxn modelId="{2E385803-5A3B-4ED7-AD07-5E6A51EC07E2}" type="presOf" srcId="{92D93E46-45E1-41EA-BEC1-A408CB956390}" destId="{61BC9E0B-1C75-40D1-93F5-1994E56EEE15}" srcOrd="0" destOrd="0" presId="urn:microsoft.com/office/officeart/2005/8/layout/process3"/>
    <dgm:cxn modelId="{B00EAA19-03E1-45DD-A215-01DB08F58F6C}" type="presOf" srcId="{1906A12C-6EF5-4CAB-8D30-2B4DC3EF0512}" destId="{E9182BB2-E0FC-429A-AC0D-9446E041705A}" srcOrd="0" destOrd="0" presId="urn:microsoft.com/office/officeart/2005/8/layout/process3"/>
    <dgm:cxn modelId="{7FCF381F-72BB-4248-AA0E-C1EC610795AF}" type="presOf" srcId="{D74482DF-0E0A-4BC6-A858-1DDE30BF3A72}" destId="{84F8BE99-79F7-4781-95A1-94F066102AF9}" srcOrd="1" destOrd="0" presId="urn:microsoft.com/office/officeart/2005/8/layout/process3"/>
    <dgm:cxn modelId="{C1A9EC22-6C10-46B1-A545-BC469841B535}" type="presOf" srcId="{856B9E1B-05E2-45E1-924C-ABBFFB526FC7}" destId="{E3E3A194-FFBE-4F11-AAB2-73A84833406D}" srcOrd="0" destOrd="2" presId="urn:microsoft.com/office/officeart/2005/8/layout/process3"/>
    <dgm:cxn modelId="{CFF02B27-C196-4945-AF34-87801F22247E}" type="presOf" srcId="{B59C873C-4B38-438F-9AD9-AAF2EADD7514}" destId="{AAB722B1-7C35-46BF-A9B9-9082E989590D}" srcOrd="1" destOrd="0" presId="urn:microsoft.com/office/officeart/2005/8/layout/process3"/>
    <dgm:cxn modelId="{0B1C2132-B902-4ADE-84D5-919C3D86C13F}" type="presOf" srcId="{4997F0E5-E6BE-4932-94E1-0B5656025831}" destId="{E3E3A194-FFBE-4F11-AAB2-73A84833406D}" srcOrd="0" destOrd="0" presId="urn:microsoft.com/office/officeart/2005/8/layout/process3"/>
    <dgm:cxn modelId="{3E428B32-35B1-4BF1-A652-55D3644E535B}" srcId="{AD998BB8-09ED-4A89-BE87-E10DE348475C}" destId="{2E6502ED-17AB-4E0E-8BF4-C4A7190287DE}" srcOrd="2" destOrd="0" parTransId="{3928D66B-7FEC-440C-8DC2-EC5872540150}" sibTransId="{F8126C84-6721-4D1A-AB39-B97219B71974}"/>
    <dgm:cxn modelId="{63DE773A-189D-4C3E-BC6A-4A44B5C5DEF9}" type="presOf" srcId="{AD7FEE57-24C0-426A-B964-C80BF2C37232}" destId="{4BB10338-60A2-4983-9A70-C77F326629A1}" srcOrd="0" destOrd="0" presId="urn:microsoft.com/office/officeart/2005/8/layout/process3"/>
    <dgm:cxn modelId="{76039A40-181E-45BB-B863-A28EA3B00AD9}" type="presOf" srcId="{AD998BB8-09ED-4A89-BE87-E10DE348475C}" destId="{AC5A8F9E-2BCD-416F-8362-B855E7D127BE}" srcOrd="0" destOrd="0" presId="urn:microsoft.com/office/officeart/2005/8/layout/process3"/>
    <dgm:cxn modelId="{065D455B-9929-4412-A4DD-702164AC5545}" srcId="{D74482DF-0E0A-4BC6-A858-1DDE30BF3A72}" destId="{856B9E1B-05E2-45E1-924C-ABBFFB526FC7}" srcOrd="2" destOrd="0" parTransId="{01238289-520D-4DC0-948E-D37AE4F41A01}" sibTransId="{A738E2E9-19C2-424D-8EB4-3B5638A2BE2E}"/>
    <dgm:cxn modelId="{0A1D8E48-0C33-487B-B804-80314A68AD3A}" type="presOf" srcId="{92D93E46-45E1-41EA-BEC1-A408CB956390}" destId="{C36BAFD2-6178-481E-A679-8EDE45D7CEBF}" srcOrd="1" destOrd="0" presId="urn:microsoft.com/office/officeart/2005/8/layout/process3"/>
    <dgm:cxn modelId="{B467E64C-77D1-48F7-9D93-CB7E17FB6816}" srcId="{D74482DF-0E0A-4BC6-A858-1DDE30BF3A72}" destId="{4997F0E5-E6BE-4932-94E1-0B5656025831}" srcOrd="0" destOrd="0" parTransId="{98F9F6A2-1395-4515-BA69-1239581F3B31}" sibTransId="{84EE4548-BFF4-47C3-B0FB-86426913778D}"/>
    <dgm:cxn modelId="{5BB70276-2D6D-4A7F-A168-DDE0D9944C0B}" type="presOf" srcId="{20276933-377B-4DC8-9569-DFA8766D8ABA}" destId="{8043EECA-743C-4217-B0F4-9B37864591BA}" srcOrd="1" destOrd="0" presId="urn:microsoft.com/office/officeart/2005/8/layout/process3"/>
    <dgm:cxn modelId="{7FEFBD82-E97C-46E6-A575-386D1C981AE9}" srcId="{AD7FEE57-24C0-426A-B964-C80BF2C37232}" destId="{92D93E46-45E1-41EA-BEC1-A408CB956390}" srcOrd="0" destOrd="0" parTransId="{9A936442-4A16-4BE5-AE00-92D6C01A9515}" sibTransId="{20276933-377B-4DC8-9569-DFA8766D8ABA}"/>
    <dgm:cxn modelId="{9449FC85-E150-401C-86D7-89DE79463694}" srcId="{AD998BB8-09ED-4A89-BE87-E10DE348475C}" destId="{C361A0C4-10CA-46A0-A273-75D71C64506E}" srcOrd="1" destOrd="0" parTransId="{0479B676-B2FB-4B3E-B1EB-501ABE86740B}" sibTransId="{5045D9B1-76F1-4748-A090-2BC2280B520F}"/>
    <dgm:cxn modelId="{DA968C96-2D27-409E-9B3F-5F016BD0AF47}" srcId="{D74482DF-0E0A-4BC6-A858-1DDE30BF3A72}" destId="{AE6D278C-6E8F-4F86-BA3C-F545A15B8BC9}" srcOrd="1" destOrd="0" parTransId="{CAC5952A-B5F3-4BBA-A1D6-B0F743C1913E}" sibTransId="{7EA3574B-3A79-49ED-A18D-A88A6A12EF79}"/>
    <dgm:cxn modelId="{1B42DC9A-C346-4691-8B56-5E231F2A00B8}" type="presOf" srcId="{20276933-377B-4DC8-9569-DFA8766D8ABA}" destId="{0EE8DD11-C0F4-4E36-B823-8FE7D21D93EF}" srcOrd="0" destOrd="0" presId="urn:microsoft.com/office/officeart/2005/8/layout/process3"/>
    <dgm:cxn modelId="{AFE73FA8-3048-49C8-B74C-93663FB7A14E}" type="presOf" srcId="{75D5E718-6FFF-4917-B2AE-83A1C914736B}" destId="{E61F2135-61CE-42D7-B7BB-40AA3EC439D8}" srcOrd="0" destOrd="0" presId="urn:microsoft.com/office/officeart/2005/8/layout/process3"/>
    <dgm:cxn modelId="{36FE7DBE-837A-4F3F-B13C-A660EFEF3326}" type="presOf" srcId="{C7731D43-723C-4751-AD15-3F12BCDA5150}" destId="{E3E3A194-FFBE-4F11-AAB2-73A84833406D}" srcOrd="0" destOrd="3" presId="urn:microsoft.com/office/officeart/2005/8/layout/process3"/>
    <dgm:cxn modelId="{D74397C0-8599-4C0F-A87E-1AEA8CA0D4C0}" type="presOf" srcId="{2E6502ED-17AB-4E0E-8BF4-C4A7190287DE}" destId="{E61F2135-61CE-42D7-B7BB-40AA3EC439D8}" srcOrd="0" destOrd="2" presId="urn:microsoft.com/office/officeart/2005/8/layout/process3"/>
    <dgm:cxn modelId="{8AC8D1C1-93D5-4ABB-97CA-3E9E08D84D34}" type="presOf" srcId="{D74482DF-0E0A-4BC6-A858-1DDE30BF3A72}" destId="{8DDCDCF5-937D-42D3-9A11-9DC8A7BA095B}" srcOrd="0" destOrd="0" presId="urn:microsoft.com/office/officeart/2005/8/layout/process3"/>
    <dgm:cxn modelId="{7F4CDBC7-FD0E-49D7-8B6B-983E38B3B14D}" srcId="{D74482DF-0E0A-4BC6-A858-1DDE30BF3A72}" destId="{C7731D43-723C-4751-AD15-3F12BCDA5150}" srcOrd="3" destOrd="0" parTransId="{43FAB36A-7F78-4994-823B-D74A5A6C94EB}" sibTransId="{771252A5-67B0-4DFD-AA7C-801D9E429CB3}"/>
    <dgm:cxn modelId="{FCEE3FD5-F214-4138-BD7C-B39337A4FA13}" type="presOf" srcId="{B59C873C-4B38-438F-9AD9-AAF2EADD7514}" destId="{2B1328DF-CF42-419C-9891-A958FC23EA36}" srcOrd="0" destOrd="0" presId="urn:microsoft.com/office/officeart/2005/8/layout/process3"/>
    <dgm:cxn modelId="{9E2D46D5-F080-4DD3-925B-056B317E8746}" srcId="{92D93E46-45E1-41EA-BEC1-A408CB956390}" destId="{1906A12C-6EF5-4CAB-8D30-2B4DC3EF0512}" srcOrd="0" destOrd="0" parTransId="{07994855-8507-436F-9A67-DEFA27D4274D}" sibTransId="{CA1BC12C-701A-433D-AA0E-72550C4F57A0}"/>
    <dgm:cxn modelId="{F8BB02D9-1F2D-4076-97CF-EB9286170367}" srcId="{AD7FEE57-24C0-426A-B964-C80BF2C37232}" destId="{AD998BB8-09ED-4A89-BE87-E10DE348475C}" srcOrd="2" destOrd="0" parTransId="{53BD27B5-012E-42CB-A108-CE321DC9619D}" sibTransId="{5A5B15C8-13A9-4690-B19E-7036C3A3A056}"/>
    <dgm:cxn modelId="{7F4357DA-0F3C-4060-8605-541B9656681B}" srcId="{AD998BB8-09ED-4A89-BE87-E10DE348475C}" destId="{75D5E718-6FFF-4917-B2AE-83A1C914736B}" srcOrd="0" destOrd="0" parTransId="{6CD06660-D485-404B-9D44-E484C2447992}" sibTransId="{AC3735C5-5BB0-4AD7-BDF1-68FB0DD4A035}"/>
    <dgm:cxn modelId="{4997EDE3-0601-4AF9-9A10-8E3E01F8EA63}" type="presOf" srcId="{AE6D278C-6E8F-4F86-BA3C-F545A15B8BC9}" destId="{E3E3A194-FFBE-4F11-AAB2-73A84833406D}" srcOrd="0" destOrd="1" presId="urn:microsoft.com/office/officeart/2005/8/layout/process3"/>
    <dgm:cxn modelId="{7A687DE8-F3CD-4DC6-921A-C499288748E6}" type="presOf" srcId="{AD998BB8-09ED-4A89-BE87-E10DE348475C}" destId="{9C812DE2-5369-4439-8DE6-A54F88B11C83}" srcOrd="1" destOrd="0" presId="urn:microsoft.com/office/officeart/2005/8/layout/process3"/>
    <dgm:cxn modelId="{93AA32F2-97B5-42BE-A3C9-E160630E348E}" type="presOf" srcId="{C361A0C4-10CA-46A0-A273-75D71C64506E}" destId="{E61F2135-61CE-42D7-B7BB-40AA3EC439D8}" srcOrd="0" destOrd="1" presId="urn:microsoft.com/office/officeart/2005/8/layout/process3"/>
    <dgm:cxn modelId="{957E02F4-EA46-4374-8133-345FBE107864}" srcId="{AD7FEE57-24C0-426A-B964-C80BF2C37232}" destId="{D74482DF-0E0A-4BC6-A858-1DDE30BF3A72}" srcOrd="1" destOrd="0" parTransId="{8C4253C6-DD7E-4DA7-8325-D7BE5F3330B0}" sibTransId="{B59C873C-4B38-438F-9AD9-AAF2EADD7514}"/>
    <dgm:cxn modelId="{B30734B9-30B7-4C41-A8E5-21B54913511A}" type="presParOf" srcId="{4BB10338-60A2-4983-9A70-C77F326629A1}" destId="{5553FDE4-9573-464D-897F-E9BD53DC9440}" srcOrd="0" destOrd="0" presId="urn:microsoft.com/office/officeart/2005/8/layout/process3"/>
    <dgm:cxn modelId="{544CA533-7D53-49D9-9AA1-B1B04D626116}" type="presParOf" srcId="{5553FDE4-9573-464D-897F-E9BD53DC9440}" destId="{61BC9E0B-1C75-40D1-93F5-1994E56EEE15}" srcOrd="0" destOrd="0" presId="urn:microsoft.com/office/officeart/2005/8/layout/process3"/>
    <dgm:cxn modelId="{75320581-2D73-4586-92DF-71FB9BFD9432}" type="presParOf" srcId="{5553FDE4-9573-464D-897F-E9BD53DC9440}" destId="{C36BAFD2-6178-481E-A679-8EDE45D7CEBF}" srcOrd="1" destOrd="0" presId="urn:microsoft.com/office/officeart/2005/8/layout/process3"/>
    <dgm:cxn modelId="{130E31FB-3C0D-425B-9029-ADC1344E6176}" type="presParOf" srcId="{5553FDE4-9573-464D-897F-E9BD53DC9440}" destId="{E9182BB2-E0FC-429A-AC0D-9446E041705A}" srcOrd="2" destOrd="0" presId="urn:microsoft.com/office/officeart/2005/8/layout/process3"/>
    <dgm:cxn modelId="{9890A2CD-BD96-43F1-AC93-2DF2746DB461}" type="presParOf" srcId="{4BB10338-60A2-4983-9A70-C77F326629A1}" destId="{0EE8DD11-C0F4-4E36-B823-8FE7D21D93EF}" srcOrd="1" destOrd="0" presId="urn:microsoft.com/office/officeart/2005/8/layout/process3"/>
    <dgm:cxn modelId="{7C40D471-37AF-4032-B2A6-8E9AAA4B0FC8}" type="presParOf" srcId="{0EE8DD11-C0F4-4E36-B823-8FE7D21D93EF}" destId="{8043EECA-743C-4217-B0F4-9B37864591BA}" srcOrd="0" destOrd="0" presId="urn:microsoft.com/office/officeart/2005/8/layout/process3"/>
    <dgm:cxn modelId="{331FFE7F-8522-4A73-B866-0E0D12922C29}" type="presParOf" srcId="{4BB10338-60A2-4983-9A70-C77F326629A1}" destId="{A781C2F6-F40E-4472-8F4C-1E2C3B64D8E6}" srcOrd="2" destOrd="0" presId="urn:microsoft.com/office/officeart/2005/8/layout/process3"/>
    <dgm:cxn modelId="{8E4A495E-D56E-4ED5-9A7F-3355D160785F}" type="presParOf" srcId="{A781C2F6-F40E-4472-8F4C-1E2C3B64D8E6}" destId="{8DDCDCF5-937D-42D3-9A11-9DC8A7BA095B}" srcOrd="0" destOrd="0" presId="urn:microsoft.com/office/officeart/2005/8/layout/process3"/>
    <dgm:cxn modelId="{F7631463-A61E-42C1-ABDD-CDC27FD23840}" type="presParOf" srcId="{A781C2F6-F40E-4472-8F4C-1E2C3B64D8E6}" destId="{84F8BE99-79F7-4781-95A1-94F066102AF9}" srcOrd="1" destOrd="0" presId="urn:microsoft.com/office/officeart/2005/8/layout/process3"/>
    <dgm:cxn modelId="{BCDBB711-DD90-455C-B444-0A5EC5C3F588}" type="presParOf" srcId="{A781C2F6-F40E-4472-8F4C-1E2C3B64D8E6}" destId="{E3E3A194-FFBE-4F11-AAB2-73A84833406D}" srcOrd="2" destOrd="0" presId="urn:microsoft.com/office/officeart/2005/8/layout/process3"/>
    <dgm:cxn modelId="{8D984E1F-8623-4B60-AD07-E07246C2165C}" type="presParOf" srcId="{4BB10338-60A2-4983-9A70-C77F326629A1}" destId="{2B1328DF-CF42-419C-9891-A958FC23EA36}" srcOrd="3" destOrd="0" presId="urn:microsoft.com/office/officeart/2005/8/layout/process3"/>
    <dgm:cxn modelId="{AFFD5312-B45C-42CD-92B0-3B1C37B784E3}" type="presParOf" srcId="{2B1328DF-CF42-419C-9891-A958FC23EA36}" destId="{AAB722B1-7C35-46BF-A9B9-9082E989590D}" srcOrd="0" destOrd="0" presId="urn:microsoft.com/office/officeart/2005/8/layout/process3"/>
    <dgm:cxn modelId="{CFC7C9BB-E8F0-4BF9-B6B3-607C5E915F40}" type="presParOf" srcId="{4BB10338-60A2-4983-9A70-C77F326629A1}" destId="{4FD4BE01-46E8-4276-96FF-19628A7959A4}" srcOrd="4" destOrd="0" presId="urn:microsoft.com/office/officeart/2005/8/layout/process3"/>
    <dgm:cxn modelId="{AEC5DAE1-D76C-4E43-A141-AEEA869760E9}" type="presParOf" srcId="{4FD4BE01-46E8-4276-96FF-19628A7959A4}" destId="{AC5A8F9E-2BCD-416F-8362-B855E7D127BE}" srcOrd="0" destOrd="0" presId="urn:microsoft.com/office/officeart/2005/8/layout/process3"/>
    <dgm:cxn modelId="{69DE64AC-80AE-4661-8428-7584827C9633}" type="presParOf" srcId="{4FD4BE01-46E8-4276-96FF-19628A7959A4}" destId="{9C812DE2-5369-4439-8DE6-A54F88B11C83}" srcOrd="1" destOrd="0" presId="urn:microsoft.com/office/officeart/2005/8/layout/process3"/>
    <dgm:cxn modelId="{76D151C8-2EEB-4971-A7CB-8115235014E0}" type="presParOf" srcId="{4FD4BE01-46E8-4276-96FF-19628A7959A4}" destId="{E61F2135-61CE-42D7-B7BB-40AA3EC439D8}" srcOrd="2" destOrd="0" presId="urn:microsoft.com/office/officeart/2005/8/layout/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4086BC8-F924-49B7-B1B8-B4A0BE93E479}" type="doc">
      <dgm:prSet loTypeId="urn:microsoft.com/office/officeart/2005/8/layout/hList1" loCatId="list" qsTypeId="urn:microsoft.com/office/officeart/2005/8/quickstyle/simple1" qsCatId="simple" csTypeId="urn:microsoft.com/office/officeart/2005/8/colors/colorful4" csCatId="colorful" phldr="1"/>
      <dgm:spPr/>
      <dgm:t>
        <a:bodyPr/>
        <a:lstStyle/>
        <a:p>
          <a:endParaRPr lang="en-US"/>
        </a:p>
      </dgm:t>
    </dgm:pt>
    <dgm:pt modelId="{BBEEF1EE-6DB7-4AA1-92B5-B964432A18B2}">
      <dgm:prSet phldrT="[Text]"/>
      <dgm:spPr/>
      <dgm:t>
        <a:bodyPr/>
        <a:lstStyle/>
        <a:p>
          <a:r>
            <a:rPr lang="en-US" b="1">
              <a:latin typeface="Times New Roman" panose="02020603050405020304" pitchFamily="18" charset="0"/>
              <a:cs typeface="Times New Roman" panose="02020603050405020304" pitchFamily="18" charset="0"/>
            </a:rPr>
            <a:t>Câu dẫn</a:t>
          </a:r>
        </a:p>
      </dgm:t>
    </dgm:pt>
    <dgm:pt modelId="{C0C97462-5D0D-4897-8196-3F8D2B95A96E}" type="parTrans" cxnId="{CBB5326C-0DB2-4AD9-96FC-25D3F416F8D6}">
      <dgm:prSet/>
      <dgm:spPr/>
      <dgm:t>
        <a:bodyPr/>
        <a:lstStyle/>
        <a:p>
          <a:endParaRPr lang="en-US">
            <a:latin typeface="Times New Roman" panose="02020603050405020304" pitchFamily="18" charset="0"/>
            <a:cs typeface="Times New Roman" panose="02020603050405020304" pitchFamily="18" charset="0"/>
          </a:endParaRPr>
        </a:p>
      </dgm:t>
    </dgm:pt>
    <dgm:pt modelId="{BABCA5F8-9748-49E1-9212-F3A731A58A1C}" type="sibTrans" cxnId="{CBB5326C-0DB2-4AD9-96FC-25D3F416F8D6}">
      <dgm:prSet/>
      <dgm:spPr/>
      <dgm:t>
        <a:bodyPr/>
        <a:lstStyle/>
        <a:p>
          <a:endParaRPr lang="en-US">
            <a:latin typeface="Times New Roman" panose="02020603050405020304" pitchFamily="18" charset="0"/>
            <a:cs typeface="Times New Roman" panose="02020603050405020304" pitchFamily="18" charset="0"/>
          </a:endParaRPr>
        </a:p>
      </dgm:t>
    </dgm:pt>
    <dgm:pt modelId="{C32C1040-B4A5-4C0A-8CE2-1C42366C70EE}">
      <dgm:prSet phldrT="[Text]"/>
      <dgm:spPr/>
      <dgm:t>
        <a:bodyPr/>
        <a:lstStyle/>
        <a:p>
          <a:pPr algn="just"/>
          <a:r>
            <a:rPr lang="en-US">
              <a:latin typeface="Times New Roman" panose="02020603050405020304" pitchFamily="18" charset="0"/>
              <a:cs typeface="Times New Roman" panose="02020603050405020304" pitchFamily="18" charset="0"/>
            </a:rPr>
            <a:t>C</a:t>
          </a:r>
          <a:r>
            <a:rPr lang="vi-VN">
              <a:latin typeface="Times New Roman" panose="02020603050405020304" pitchFamily="18" charset="0"/>
              <a:cs typeface="Times New Roman" panose="02020603050405020304" pitchFamily="18" charset="0"/>
            </a:rPr>
            <a:t>ần bao gồm một câu hoặc một số câu truyền đạt một ý hoàn chỉnh, để </a:t>
          </a:r>
          <a:r>
            <a:rPr lang="en-US">
              <a:latin typeface="Times New Roman" panose="02020603050405020304" pitchFamily="18" charset="0"/>
              <a:cs typeface="Times New Roman" panose="02020603050405020304" pitchFamily="18" charset="0"/>
            </a:rPr>
            <a:t>HS </a:t>
          </a:r>
          <a:r>
            <a:rPr lang="vi-VN">
              <a:latin typeface="Times New Roman" panose="02020603050405020304" pitchFamily="18" charset="0"/>
              <a:cs typeface="Times New Roman" panose="02020603050405020304" pitchFamily="18" charset="0"/>
            </a:rPr>
            <a:t>đọc hết phần dẫn đã có thể nắm được sơ bộ câu hỏi đang </a:t>
          </a:r>
          <a:r>
            <a:rPr lang="en-US">
              <a:latin typeface="Times New Roman" panose="02020603050405020304" pitchFamily="18" charset="0"/>
              <a:cs typeface="Times New Roman" panose="02020603050405020304" pitchFamily="18" charset="0"/>
            </a:rPr>
            <a:t>hỏi </a:t>
          </a:r>
          <a:r>
            <a:rPr lang="vi-VN">
              <a:latin typeface="Times New Roman" panose="02020603050405020304" pitchFamily="18" charset="0"/>
              <a:cs typeface="Times New Roman" panose="02020603050405020304" pitchFamily="18" charset="0"/>
            </a:rPr>
            <a:t>vấn đề gì</a:t>
          </a:r>
          <a:r>
            <a:rPr lang="en-US">
              <a:latin typeface="Times New Roman" panose="02020603050405020304" pitchFamily="18" charset="0"/>
              <a:cs typeface="Times New Roman" panose="02020603050405020304" pitchFamily="18" charset="0"/>
            </a:rPr>
            <a:t>.</a:t>
          </a:r>
        </a:p>
      </dgm:t>
    </dgm:pt>
    <dgm:pt modelId="{5F43336A-E390-4D9E-985B-6DE5FA2C1F81}" type="parTrans" cxnId="{10853D26-C52D-453F-86C5-3FF20FFAC77A}">
      <dgm:prSet/>
      <dgm:spPr/>
      <dgm:t>
        <a:bodyPr/>
        <a:lstStyle/>
        <a:p>
          <a:endParaRPr lang="en-US">
            <a:latin typeface="Times New Roman" panose="02020603050405020304" pitchFamily="18" charset="0"/>
            <a:cs typeface="Times New Roman" panose="02020603050405020304" pitchFamily="18" charset="0"/>
          </a:endParaRPr>
        </a:p>
      </dgm:t>
    </dgm:pt>
    <dgm:pt modelId="{26AD7076-4DE3-46B3-B204-876C9795DE2D}" type="sibTrans" cxnId="{10853D26-C52D-453F-86C5-3FF20FFAC77A}">
      <dgm:prSet/>
      <dgm:spPr/>
      <dgm:t>
        <a:bodyPr/>
        <a:lstStyle/>
        <a:p>
          <a:endParaRPr lang="en-US">
            <a:latin typeface="Times New Roman" panose="02020603050405020304" pitchFamily="18" charset="0"/>
            <a:cs typeface="Times New Roman" panose="02020603050405020304" pitchFamily="18" charset="0"/>
          </a:endParaRPr>
        </a:p>
      </dgm:t>
    </dgm:pt>
    <dgm:pt modelId="{C8D96378-30B4-484C-B1CD-DDA9A7D3C477}">
      <dgm:prSet phldrT="[Text]"/>
      <dgm:spPr/>
      <dgm:t>
        <a:bodyPr/>
        <a:lstStyle/>
        <a:p>
          <a:r>
            <a:rPr lang="en-US" b="1">
              <a:latin typeface="Times New Roman" panose="02020603050405020304" pitchFamily="18" charset="0"/>
              <a:cs typeface="Times New Roman" panose="02020603050405020304" pitchFamily="18" charset="0"/>
            </a:rPr>
            <a:t>Các phương án lựa chọn</a:t>
          </a:r>
        </a:p>
      </dgm:t>
    </dgm:pt>
    <dgm:pt modelId="{325274EF-AD69-447B-AB1A-05D3F7F86CBA}" type="parTrans" cxnId="{D4FD97D2-D30A-4119-B305-DD619437B656}">
      <dgm:prSet/>
      <dgm:spPr/>
      <dgm:t>
        <a:bodyPr/>
        <a:lstStyle/>
        <a:p>
          <a:endParaRPr lang="en-US">
            <a:latin typeface="Times New Roman" panose="02020603050405020304" pitchFamily="18" charset="0"/>
            <a:cs typeface="Times New Roman" panose="02020603050405020304" pitchFamily="18" charset="0"/>
          </a:endParaRPr>
        </a:p>
      </dgm:t>
    </dgm:pt>
    <dgm:pt modelId="{B64F006A-5BBB-469A-81C4-3C559F38D495}" type="sibTrans" cxnId="{D4FD97D2-D30A-4119-B305-DD619437B656}">
      <dgm:prSet/>
      <dgm:spPr/>
      <dgm:t>
        <a:bodyPr/>
        <a:lstStyle/>
        <a:p>
          <a:endParaRPr lang="en-US">
            <a:latin typeface="Times New Roman" panose="02020603050405020304" pitchFamily="18" charset="0"/>
            <a:cs typeface="Times New Roman" panose="02020603050405020304" pitchFamily="18" charset="0"/>
          </a:endParaRPr>
        </a:p>
      </dgm:t>
    </dgm:pt>
    <dgm:pt modelId="{1D8FCE4D-F9CE-4CA4-ACE5-70EC853A933F}">
      <dgm:prSet phldrT="[Text]"/>
      <dgm:spPr/>
      <dgm:t>
        <a:bodyPr/>
        <a:lstStyle/>
        <a:p>
          <a:pPr algn="l"/>
          <a:r>
            <a:rPr lang="en-US">
              <a:latin typeface="Times New Roman" panose="02020603050405020304" pitchFamily="18" charset="0"/>
              <a:cs typeface="Times New Roman" panose="02020603050405020304" pitchFamily="18" charset="0"/>
            </a:rPr>
            <a:t>Diễn đạt ngắn gọn.</a:t>
          </a:r>
        </a:p>
      </dgm:t>
    </dgm:pt>
    <dgm:pt modelId="{661C2CD9-C596-4646-BE13-7880DFE7E3FE}" type="parTrans" cxnId="{2153FC3B-7689-49D0-9902-63B601DB3F0C}">
      <dgm:prSet/>
      <dgm:spPr/>
      <dgm:t>
        <a:bodyPr/>
        <a:lstStyle/>
        <a:p>
          <a:endParaRPr lang="en-US">
            <a:latin typeface="Times New Roman" panose="02020603050405020304" pitchFamily="18" charset="0"/>
            <a:cs typeface="Times New Roman" panose="02020603050405020304" pitchFamily="18" charset="0"/>
          </a:endParaRPr>
        </a:p>
      </dgm:t>
    </dgm:pt>
    <dgm:pt modelId="{1585F84E-1F50-4140-9C57-2CC2597BD9DF}" type="sibTrans" cxnId="{2153FC3B-7689-49D0-9902-63B601DB3F0C}">
      <dgm:prSet/>
      <dgm:spPr/>
      <dgm:t>
        <a:bodyPr/>
        <a:lstStyle/>
        <a:p>
          <a:endParaRPr lang="en-US">
            <a:latin typeface="Times New Roman" panose="02020603050405020304" pitchFamily="18" charset="0"/>
            <a:cs typeface="Times New Roman" panose="02020603050405020304" pitchFamily="18" charset="0"/>
          </a:endParaRPr>
        </a:p>
      </dgm:t>
    </dgm:pt>
    <dgm:pt modelId="{3A3891DF-5A4E-4B33-A7EF-ABA2A48DC676}">
      <dgm:prSet phldrT="[Text]"/>
      <dgm:spPr/>
      <dgm:t>
        <a:bodyPr/>
        <a:lstStyle/>
        <a:p>
          <a:pPr algn="l"/>
          <a:r>
            <a:rPr lang="en-US">
              <a:latin typeface="Times New Roman" panose="02020603050405020304" pitchFamily="18" charset="0"/>
              <a:cs typeface="Times New Roman" panose="02020603050405020304" pitchFamily="18" charset="0"/>
            </a:rPr>
            <a:t>Độ dài tương đương.</a:t>
          </a:r>
        </a:p>
      </dgm:t>
    </dgm:pt>
    <dgm:pt modelId="{724DF82E-5880-4010-A3A1-ED82B95D9F1D}" type="parTrans" cxnId="{279BE1F6-4368-4B66-8789-B0E3818AF029}">
      <dgm:prSet/>
      <dgm:spPr/>
      <dgm:t>
        <a:bodyPr/>
        <a:lstStyle/>
        <a:p>
          <a:endParaRPr lang="en-US">
            <a:latin typeface="Times New Roman" panose="02020603050405020304" pitchFamily="18" charset="0"/>
            <a:cs typeface="Times New Roman" panose="02020603050405020304" pitchFamily="18" charset="0"/>
          </a:endParaRPr>
        </a:p>
      </dgm:t>
    </dgm:pt>
    <dgm:pt modelId="{E3F476C5-E3D3-4DEC-84D4-E041E9013FD0}" type="sibTrans" cxnId="{279BE1F6-4368-4B66-8789-B0E3818AF029}">
      <dgm:prSet/>
      <dgm:spPr/>
      <dgm:t>
        <a:bodyPr/>
        <a:lstStyle/>
        <a:p>
          <a:endParaRPr lang="en-US">
            <a:latin typeface="Times New Roman" panose="02020603050405020304" pitchFamily="18" charset="0"/>
            <a:cs typeface="Times New Roman" panose="02020603050405020304" pitchFamily="18" charset="0"/>
          </a:endParaRPr>
        </a:p>
      </dgm:t>
    </dgm:pt>
    <dgm:pt modelId="{DAA62E7B-E8EA-4C1D-8BEA-81EDF6DB6B2A}">
      <dgm:prSet phldrT="[Text]"/>
      <dgm:spPr/>
      <dgm:t>
        <a:bodyPr/>
        <a:lstStyle/>
        <a:p>
          <a:pPr algn="just"/>
          <a:r>
            <a:rPr lang="vi-VN" b="0" i="0">
              <a:latin typeface="Times New Roman" panose="02020603050405020304" pitchFamily="18" charset="0"/>
              <a:cs typeface="Times New Roman" panose="02020603050405020304" pitchFamily="18" charset="0"/>
            </a:rPr>
            <a:t>Phương án nhiễu cần phải có mối liên hệ với câu dẫn và tạo nên một nội dung hoàn chỉnh, có nghĩa.</a:t>
          </a:r>
          <a:endParaRPr lang="en-US">
            <a:latin typeface="Times New Roman" panose="02020603050405020304" pitchFamily="18" charset="0"/>
            <a:cs typeface="Times New Roman" panose="02020603050405020304" pitchFamily="18" charset="0"/>
          </a:endParaRPr>
        </a:p>
      </dgm:t>
    </dgm:pt>
    <dgm:pt modelId="{8AB9A67C-6FBB-401F-93C6-915103AB72B4}" type="parTrans" cxnId="{64589001-ADF4-4357-B0CB-139FD46E4C02}">
      <dgm:prSet/>
      <dgm:spPr/>
      <dgm:t>
        <a:bodyPr/>
        <a:lstStyle/>
        <a:p>
          <a:endParaRPr lang="en-US">
            <a:latin typeface="Times New Roman" panose="02020603050405020304" pitchFamily="18" charset="0"/>
            <a:cs typeface="Times New Roman" panose="02020603050405020304" pitchFamily="18" charset="0"/>
          </a:endParaRPr>
        </a:p>
      </dgm:t>
    </dgm:pt>
    <dgm:pt modelId="{BB7C87B0-8259-4BE3-92D6-CBBC886F8609}" type="sibTrans" cxnId="{64589001-ADF4-4357-B0CB-139FD46E4C02}">
      <dgm:prSet/>
      <dgm:spPr/>
      <dgm:t>
        <a:bodyPr/>
        <a:lstStyle/>
        <a:p>
          <a:endParaRPr lang="en-US">
            <a:latin typeface="Times New Roman" panose="02020603050405020304" pitchFamily="18" charset="0"/>
            <a:cs typeface="Times New Roman" panose="02020603050405020304" pitchFamily="18" charset="0"/>
          </a:endParaRPr>
        </a:p>
      </dgm:t>
    </dgm:pt>
    <dgm:pt modelId="{FDF0B57F-59B8-48B4-A66A-47E93AC51663}">
      <dgm:prSet phldrT="[Text]"/>
      <dgm:spPr/>
      <dgm:t>
        <a:bodyPr/>
        <a:lstStyle/>
        <a:p>
          <a:pPr algn="l"/>
          <a:r>
            <a:rPr lang="en-US">
              <a:latin typeface="Times New Roman" panose="02020603050405020304" pitchFamily="18" charset="0"/>
              <a:cs typeface="Times New Roman" panose="02020603050405020304" pitchFamily="18" charset="0"/>
            </a:rPr>
            <a:t>Không lặp từ.</a:t>
          </a:r>
        </a:p>
      </dgm:t>
    </dgm:pt>
    <dgm:pt modelId="{5B58608B-BA4D-4256-ADB7-0EB9E5110503}" type="parTrans" cxnId="{1D458529-BB77-4678-9732-6A218CBB60EC}">
      <dgm:prSet/>
      <dgm:spPr/>
    </dgm:pt>
    <dgm:pt modelId="{3FD3A93D-9C6C-44D3-909E-EFFF58E436B1}" type="sibTrans" cxnId="{1D458529-BB77-4678-9732-6A218CBB60EC}">
      <dgm:prSet/>
      <dgm:spPr/>
    </dgm:pt>
    <dgm:pt modelId="{92547933-B4B5-48AA-8328-8C7E1EC605AE}">
      <dgm:prSet phldrT="[Text]"/>
      <dgm:spPr/>
      <dgm:t>
        <a:bodyPr/>
        <a:lstStyle/>
        <a:p>
          <a:pPr algn="just"/>
          <a:r>
            <a:rPr lang="vi-VN" b="0" i="0">
              <a:latin typeface="Times New Roman" panose="02020603050405020304" pitchFamily="18" charset="0"/>
              <a:cs typeface="Times New Roman" panose="02020603050405020304" pitchFamily="18" charset="0"/>
            </a:rPr>
            <a:t>Tránh những phương án nhiễu nhìn vào thấy sai ngay. Phương án nhiễu phải có cấu trúc và nội dung tương tự như câu trả lời đúng.</a:t>
          </a:r>
          <a:endParaRPr lang="en-US">
            <a:latin typeface="Times New Roman" panose="02020603050405020304" pitchFamily="18" charset="0"/>
            <a:cs typeface="Times New Roman" panose="02020603050405020304" pitchFamily="18" charset="0"/>
          </a:endParaRPr>
        </a:p>
      </dgm:t>
    </dgm:pt>
    <dgm:pt modelId="{6D9A85F2-221C-4165-8D78-B47ECA2EDFAD}" type="parTrans" cxnId="{2E88A52E-BE64-498E-A50C-20209B6CEB30}">
      <dgm:prSet/>
      <dgm:spPr/>
    </dgm:pt>
    <dgm:pt modelId="{278A9E05-0608-4AAA-9E56-499820D9FD37}" type="sibTrans" cxnId="{2E88A52E-BE64-498E-A50C-20209B6CEB30}">
      <dgm:prSet/>
      <dgm:spPr/>
    </dgm:pt>
    <dgm:pt modelId="{EAFB4EAE-4560-4327-9615-5DAAE3767098}" type="pres">
      <dgm:prSet presAssocID="{E4086BC8-F924-49B7-B1B8-B4A0BE93E479}" presName="Name0" presStyleCnt="0">
        <dgm:presLayoutVars>
          <dgm:dir/>
          <dgm:animLvl val="lvl"/>
          <dgm:resizeHandles val="exact"/>
        </dgm:presLayoutVars>
      </dgm:prSet>
      <dgm:spPr/>
    </dgm:pt>
    <dgm:pt modelId="{7DB0599F-D954-4828-A897-7F6137D4891E}" type="pres">
      <dgm:prSet presAssocID="{BBEEF1EE-6DB7-4AA1-92B5-B964432A18B2}" presName="composite" presStyleCnt="0"/>
      <dgm:spPr/>
    </dgm:pt>
    <dgm:pt modelId="{B51D12AE-43B1-4943-BC19-1193E4F127C2}" type="pres">
      <dgm:prSet presAssocID="{BBEEF1EE-6DB7-4AA1-92B5-B964432A18B2}" presName="parTx" presStyleLbl="alignNode1" presStyleIdx="0" presStyleCnt="2">
        <dgm:presLayoutVars>
          <dgm:chMax val="0"/>
          <dgm:chPref val="0"/>
          <dgm:bulletEnabled val="1"/>
        </dgm:presLayoutVars>
      </dgm:prSet>
      <dgm:spPr/>
    </dgm:pt>
    <dgm:pt modelId="{0A46C3FC-A156-4EA8-9D71-D68A8D532AC2}" type="pres">
      <dgm:prSet presAssocID="{BBEEF1EE-6DB7-4AA1-92B5-B964432A18B2}" presName="desTx" presStyleLbl="alignAccFollowNode1" presStyleIdx="0" presStyleCnt="2">
        <dgm:presLayoutVars>
          <dgm:bulletEnabled val="1"/>
        </dgm:presLayoutVars>
      </dgm:prSet>
      <dgm:spPr/>
    </dgm:pt>
    <dgm:pt modelId="{7004816E-E50B-47EF-8CA2-38DBEE37CB53}" type="pres">
      <dgm:prSet presAssocID="{BABCA5F8-9748-49E1-9212-F3A731A58A1C}" presName="space" presStyleCnt="0"/>
      <dgm:spPr/>
    </dgm:pt>
    <dgm:pt modelId="{8FC4A648-DDE7-45C2-BA9E-4284DB414E88}" type="pres">
      <dgm:prSet presAssocID="{C8D96378-30B4-484C-B1CD-DDA9A7D3C477}" presName="composite" presStyleCnt="0"/>
      <dgm:spPr/>
    </dgm:pt>
    <dgm:pt modelId="{3B2BDFBC-9F69-4262-9974-01556511A94B}" type="pres">
      <dgm:prSet presAssocID="{C8D96378-30B4-484C-B1CD-DDA9A7D3C477}" presName="parTx" presStyleLbl="alignNode1" presStyleIdx="1" presStyleCnt="2">
        <dgm:presLayoutVars>
          <dgm:chMax val="0"/>
          <dgm:chPref val="0"/>
          <dgm:bulletEnabled val="1"/>
        </dgm:presLayoutVars>
      </dgm:prSet>
      <dgm:spPr/>
    </dgm:pt>
    <dgm:pt modelId="{D4B7BBEE-E403-46BA-8921-87D4A24781D8}" type="pres">
      <dgm:prSet presAssocID="{C8D96378-30B4-484C-B1CD-DDA9A7D3C477}" presName="desTx" presStyleLbl="alignAccFollowNode1" presStyleIdx="1" presStyleCnt="2">
        <dgm:presLayoutVars>
          <dgm:bulletEnabled val="1"/>
        </dgm:presLayoutVars>
      </dgm:prSet>
      <dgm:spPr/>
    </dgm:pt>
  </dgm:ptLst>
  <dgm:cxnLst>
    <dgm:cxn modelId="{64589001-ADF4-4357-B0CB-139FD46E4C02}" srcId="{C8D96378-30B4-484C-B1CD-DDA9A7D3C477}" destId="{DAA62E7B-E8EA-4C1D-8BEA-81EDF6DB6B2A}" srcOrd="3" destOrd="0" parTransId="{8AB9A67C-6FBB-401F-93C6-915103AB72B4}" sibTransId="{BB7C87B0-8259-4BE3-92D6-CBBC886F8609}"/>
    <dgm:cxn modelId="{94CCCB05-8975-44FF-8CFF-05B0BF6ECE4F}" type="presOf" srcId="{1D8FCE4D-F9CE-4CA4-ACE5-70EC853A933F}" destId="{D4B7BBEE-E403-46BA-8921-87D4A24781D8}" srcOrd="0" destOrd="0" presId="urn:microsoft.com/office/officeart/2005/8/layout/hList1"/>
    <dgm:cxn modelId="{10853D26-C52D-453F-86C5-3FF20FFAC77A}" srcId="{BBEEF1EE-6DB7-4AA1-92B5-B964432A18B2}" destId="{C32C1040-B4A5-4C0A-8CE2-1C42366C70EE}" srcOrd="0" destOrd="0" parTransId="{5F43336A-E390-4D9E-985B-6DE5FA2C1F81}" sibTransId="{26AD7076-4DE3-46B3-B204-876C9795DE2D}"/>
    <dgm:cxn modelId="{1D458529-BB77-4678-9732-6A218CBB60EC}" srcId="{C8D96378-30B4-484C-B1CD-DDA9A7D3C477}" destId="{FDF0B57F-59B8-48B4-A66A-47E93AC51663}" srcOrd="2" destOrd="0" parTransId="{5B58608B-BA4D-4256-ADB7-0EB9E5110503}" sibTransId="{3FD3A93D-9C6C-44D3-909E-EFFF58E436B1}"/>
    <dgm:cxn modelId="{4BEE272E-4B60-41A5-B509-A80B061E29A4}" type="presOf" srcId="{92547933-B4B5-48AA-8328-8C7E1EC605AE}" destId="{D4B7BBEE-E403-46BA-8921-87D4A24781D8}" srcOrd="0" destOrd="4" presId="urn:microsoft.com/office/officeart/2005/8/layout/hList1"/>
    <dgm:cxn modelId="{2E88A52E-BE64-498E-A50C-20209B6CEB30}" srcId="{C8D96378-30B4-484C-B1CD-DDA9A7D3C477}" destId="{92547933-B4B5-48AA-8328-8C7E1EC605AE}" srcOrd="4" destOrd="0" parTransId="{6D9A85F2-221C-4165-8D78-B47ECA2EDFAD}" sibTransId="{278A9E05-0608-4AAA-9E56-499820D9FD37}"/>
    <dgm:cxn modelId="{FDB3143A-AA07-4863-A203-DD042672B1AC}" type="presOf" srcId="{C8D96378-30B4-484C-B1CD-DDA9A7D3C477}" destId="{3B2BDFBC-9F69-4262-9974-01556511A94B}" srcOrd="0" destOrd="0" presId="urn:microsoft.com/office/officeart/2005/8/layout/hList1"/>
    <dgm:cxn modelId="{2153FC3B-7689-49D0-9902-63B601DB3F0C}" srcId="{C8D96378-30B4-484C-B1CD-DDA9A7D3C477}" destId="{1D8FCE4D-F9CE-4CA4-ACE5-70EC853A933F}" srcOrd="0" destOrd="0" parTransId="{661C2CD9-C596-4646-BE13-7880DFE7E3FE}" sibTransId="{1585F84E-1F50-4140-9C57-2CC2597BD9DF}"/>
    <dgm:cxn modelId="{CBB5326C-0DB2-4AD9-96FC-25D3F416F8D6}" srcId="{E4086BC8-F924-49B7-B1B8-B4A0BE93E479}" destId="{BBEEF1EE-6DB7-4AA1-92B5-B964432A18B2}" srcOrd="0" destOrd="0" parTransId="{C0C97462-5D0D-4897-8196-3F8D2B95A96E}" sibTransId="{BABCA5F8-9748-49E1-9212-F3A731A58A1C}"/>
    <dgm:cxn modelId="{5AE37075-8608-4E49-B9AC-9853B0CD0D8F}" type="presOf" srcId="{DAA62E7B-E8EA-4C1D-8BEA-81EDF6DB6B2A}" destId="{D4B7BBEE-E403-46BA-8921-87D4A24781D8}" srcOrd="0" destOrd="3" presId="urn:microsoft.com/office/officeart/2005/8/layout/hList1"/>
    <dgm:cxn modelId="{CE89B075-36CD-484F-BD99-B7B68DCDC9AC}" type="presOf" srcId="{FDF0B57F-59B8-48B4-A66A-47E93AC51663}" destId="{D4B7BBEE-E403-46BA-8921-87D4A24781D8}" srcOrd="0" destOrd="2" presId="urn:microsoft.com/office/officeart/2005/8/layout/hList1"/>
    <dgm:cxn modelId="{F3D944B0-239E-4990-8EAA-8A9D7D11BD9A}" type="presOf" srcId="{C32C1040-B4A5-4C0A-8CE2-1C42366C70EE}" destId="{0A46C3FC-A156-4EA8-9D71-D68A8D532AC2}" srcOrd="0" destOrd="0" presId="urn:microsoft.com/office/officeart/2005/8/layout/hList1"/>
    <dgm:cxn modelId="{C62014C5-84E0-4A91-B454-7F6314AB9718}" type="presOf" srcId="{E4086BC8-F924-49B7-B1B8-B4A0BE93E479}" destId="{EAFB4EAE-4560-4327-9615-5DAAE3767098}" srcOrd="0" destOrd="0" presId="urn:microsoft.com/office/officeart/2005/8/layout/hList1"/>
    <dgm:cxn modelId="{D4FD97D2-D30A-4119-B305-DD619437B656}" srcId="{E4086BC8-F924-49B7-B1B8-B4A0BE93E479}" destId="{C8D96378-30B4-484C-B1CD-DDA9A7D3C477}" srcOrd="1" destOrd="0" parTransId="{325274EF-AD69-447B-AB1A-05D3F7F86CBA}" sibTransId="{B64F006A-5BBB-469A-81C4-3C559F38D495}"/>
    <dgm:cxn modelId="{5E032DDE-4C09-43B0-890E-5B521CC502AB}" type="presOf" srcId="{3A3891DF-5A4E-4B33-A7EF-ABA2A48DC676}" destId="{D4B7BBEE-E403-46BA-8921-87D4A24781D8}" srcOrd="0" destOrd="1" presId="urn:microsoft.com/office/officeart/2005/8/layout/hList1"/>
    <dgm:cxn modelId="{99C6D9ED-139B-40BD-AF30-17301D9294C2}" type="presOf" srcId="{BBEEF1EE-6DB7-4AA1-92B5-B964432A18B2}" destId="{B51D12AE-43B1-4943-BC19-1193E4F127C2}" srcOrd="0" destOrd="0" presId="urn:microsoft.com/office/officeart/2005/8/layout/hList1"/>
    <dgm:cxn modelId="{279BE1F6-4368-4B66-8789-B0E3818AF029}" srcId="{C8D96378-30B4-484C-B1CD-DDA9A7D3C477}" destId="{3A3891DF-5A4E-4B33-A7EF-ABA2A48DC676}" srcOrd="1" destOrd="0" parTransId="{724DF82E-5880-4010-A3A1-ED82B95D9F1D}" sibTransId="{E3F476C5-E3D3-4DEC-84D4-E041E9013FD0}"/>
    <dgm:cxn modelId="{FBFEF5EC-9BD8-44BD-8844-1403FFC0A608}" type="presParOf" srcId="{EAFB4EAE-4560-4327-9615-5DAAE3767098}" destId="{7DB0599F-D954-4828-A897-7F6137D4891E}" srcOrd="0" destOrd="0" presId="urn:microsoft.com/office/officeart/2005/8/layout/hList1"/>
    <dgm:cxn modelId="{C352DF20-6C45-45D7-8F42-6A74A6D79DC2}" type="presParOf" srcId="{7DB0599F-D954-4828-A897-7F6137D4891E}" destId="{B51D12AE-43B1-4943-BC19-1193E4F127C2}" srcOrd="0" destOrd="0" presId="urn:microsoft.com/office/officeart/2005/8/layout/hList1"/>
    <dgm:cxn modelId="{21029724-F9C8-4DAB-8EC8-B4520FBE7CA4}" type="presParOf" srcId="{7DB0599F-D954-4828-A897-7F6137D4891E}" destId="{0A46C3FC-A156-4EA8-9D71-D68A8D532AC2}" srcOrd="1" destOrd="0" presId="urn:microsoft.com/office/officeart/2005/8/layout/hList1"/>
    <dgm:cxn modelId="{72F001D8-4913-4A7F-9975-11E11F8AC333}" type="presParOf" srcId="{EAFB4EAE-4560-4327-9615-5DAAE3767098}" destId="{7004816E-E50B-47EF-8CA2-38DBEE37CB53}" srcOrd="1" destOrd="0" presId="urn:microsoft.com/office/officeart/2005/8/layout/hList1"/>
    <dgm:cxn modelId="{A26AA2D7-7406-4279-8BF8-4CA6C29EC0B7}" type="presParOf" srcId="{EAFB4EAE-4560-4327-9615-5DAAE3767098}" destId="{8FC4A648-DDE7-45C2-BA9E-4284DB414E88}" srcOrd="2" destOrd="0" presId="urn:microsoft.com/office/officeart/2005/8/layout/hList1"/>
    <dgm:cxn modelId="{C4B77DBF-9610-40BD-97CC-83A75B7FC466}" type="presParOf" srcId="{8FC4A648-DDE7-45C2-BA9E-4284DB414E88}" destId="{3B2BDFBC-9F69-4262-9974-01556511A94B}" srcOrd="0" destOrd="0" presId="urn:microsoft.com/office/officeart/2005/8/layout/hList1"/>
    <dgm:cxn modelId="{3B471481-385B-42DD-A6D6-259D76100D39}" type="presParOf" srcId="{8FC4A648-DDE7-45C2-BA9E-4284DB414E88}" destId="{D4B7BBEE-E403-46BA-8921-87D4A24781D8}"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4086BC8-F924-49B7-B1B8-B4A0BE93E479}" type="doc">
      <dgm:prSet loTypeId="urn:microsoft.com/office/officeart/2005/8/layout/hList1" loCatId="list" qsTypeId="urn:microsoft.com/office/officeart/2005/8/quickstyle/simple1" qsCatId="simple" csTypeId="urn:microsoft.com/office/officeart/2005/8/colors/colorful5" csCatId="colorful" phldr="1"/>
      <dgm:spPr/>
      <dgm:t>
        <a:bodyPr/>
        <a:lstStyle/>
        <a:p>
          <a:endParaRPr lang="en-US"/>
        </a:p>
      </dgm:t>
    </dgm:pt>
    <dgm:pt modelId="{BBEEF1EE-6DB7-4AA1-92B5-B964432A18B2}">
      <dgm:prSet phldrT="[Text]" custT="1"/>
      <dgm:spPr/>
      <dgm:t>
        <a:bodyPr/>
        <a:lstStyle/>
        <a:p>
          <a:r>
            <a:rPr lang="en-US" sz="2000" b="1">
              <a:latin typeface="Times New Roman" panose="02020603050405020304" pitchFamily="18" charset="0"/>
              <a:cs typeface="Times New Roman" panose="02020603050405020304" pitchFamily="18" charset="0"/>
            </a:rPr>
            <a:t>Câu dẫn</a:t>
          </a:r>
        </a:p>
      </dgm:t>
    </dgm:pt>
    <dgm:pt modelId="{C0C97462-5D0D-4897-8196-3F8D2B95A96E}" type="parTrans" cxnId="{CBB5326C-0DB2-4AD9-96FC-25D3F416F8D6}">
      <dgm:prSet/>
      <dgm:spPr/>
      <dgm:t>
        <a:bodyPr/>
        <a:lstStyle/>
        <a:p>
          <a:endParaRPr lang="en-US" sz="2000">
            <a:latin typeface="Times New Roman" panose="02020603050405020304" pitchFamily="18" charset="0"/>
            <a:cs typeface="Times New Roman" panose="02020603050405020304" pitchFamily="18" charset="0"/>
          </a:endParaRPr>
        </a:p>
      </dgm:t>
    </dgm:pt>
    <dgm:pt modelId="{BABCA5F8-9748-49E1-9212-F3A731A58A1C}" type="sibTrans" cxnId="{CBB5326C-0DB2-4AD9-96FC-25D3F416F8D6}">
      <dgm:prSet/>
      <dgm:spPr/>
      <dgm:t>
        <a:bodyPr/>
        <a:lstStyle/>
        <a:p>
          <a:endParaRPr lang="en-US" sz="2000">
            <a:latin typeface="Times New Roman" panose="02020603050405020304" pitchFamily="18" charset="0"/>
            <a:cs typeface="Times New Roman" panose="02020603050405020304" pitchFamily="18" charset="0"/>
          </a:endParaRPr>
        </a:p>
      </dgm:t>
    </dgm:pt>
    <dgm:pt modelId="{C32C1040-B4A5-4C0A-8CE2-1C42366C70EE}">
      <dgm:prSet phldrT="[Text]" custT="1"/>
      <dgm:spPr/>
      <dgm:t>
        <a:bodyPr/>
        <a:lstStyle/>
        <a:p>
          <a:pPr algn="just"/>
          <a:r>
            <a:rPr lang="en-US" sz="2000" b="0" i="0">
              <a:latin typeface="Times New Roman" panose="02020603050405020304" pitchFamily="18" charset="0"/>
              <a:cs typeface="Times New Roman" panose="02020603050405020304" pitchFamily="18" charset="0"/>
            </a:rPr>
            <a:t>Là đoạn thông tin hoặc tư liệu </a:t>
          </a:r>
          <a:r>
            <a:rPr lang="vi-VN" sz="2000" b="0" i="0">
              <a:latin typeface="Times New Roman" panose="02020603050405020304" pitchFamily="18" charset="0"/>
              <a:cs typeface="Times New Roman" panose="02020603050405020304" pitchFamily="18" charset="0"/>
            </a:rPr>
            <a:t>ngắn</a:t>
          </a:r>
          <a:r>
            <a:rPr lang="en-US" sz="2000" b="0" i="0">
              <a:latin typeface="Times New Roman" panose="02020603050405020304" pitchFamily="18" charset="0"/>
              <a:cs typeface="Times New Roman" panose="02020603050405020304" pitchFamily="18" charset="0"/>
            </a:rPr>
            <a:t>.</a:t>
          </a:r>
          <a:endParaRPr lang="en-US" sz="2000">
            <a:latin typeface="Times New Roman" panose="02020603050405020304" pitchFamily="18" charset="0"/>
            <a:cs typeface="Times New Roman" panose="02020603050405020304" pitchFamily="18" charset="0"/>
          </a:endParaRPr>
        </a:p>
      </dgm:t>
    </dgm:pt>
    <dgm:pt modelId="{5F43336A-E390-4D9E-985B-6DE5FA2C1F81}" type="parTrans" cxnId="{10853D26-C52D-453F-86C5-3FF20FFAC77A}">
      <dgm:prSet/>
      <dgm:spPr/>
      <dgm:t>
        <a:bodyPr/>
        <a:lstStyle/>
        <a:p>
          <a:endParaRPr lang="en-US" sz="2000">
            <a:latin typeface="Times New Roman" panose="02020603050405020304" pitchFamily="18" charset="0"/>
            <a:cs typeface="Times New Roman" panose="02020603050405020304" pitchFamily="18" charset="0"/>
          </a:endParaRPr>
        </a:p>
      </dgm:t>
    </dgm:pt>
    <dgm:pt modelId="{26AD7076-4DE3-46B3-B204-876C9795DE2D}" type="sibTrans" cxnId="{10853D26-C52D-453F-86C5-3FF20FFAC77A}">
      <dgm:prSet/>
      <dgm:spPr/>
      <dgm:t>
        <a:bodyPr/>
        <a:lstStyle/>
        <a:p>
          <a:endParaRPr lang="en-US" sz="2000">
            <a:latin typeface="Times New Roman" panose="02020603050405020304" pitchFamily="18" charset="0"/>
            <a:cs typeface="Times New Roman" panose="02020603050405020304" pitchFamily="18" charset="0"/>
          </a:endParaRPr>
        </a:p>
      </dgm:t>
    </dgm:pt>
    <dgm:pt modelId="{C8D96378-30B4-484C-B1CD-DDA9A7D3C477}">
      <dgm:prSet phldrT="[Text]" custT="1"/>
      <dgm:spPr/>
      <dgm:t>
        <a:bodyPr/>
        <a:lstStyle/>
        <a:p>
          <a:r>
            <a:rPr lang="en-US" sz="2000" b="1">
              <a:latin typeface="Times New Roman" panose="02020603050405020304" pitchFamily="18" charset="0"/>
              <a:cs typeface="Times New Roman" panose="02020603050405020304" pitchFamily="18" charset="0"/>
            </a:rPr>
            <a:t>Các phương án lựa chọn đúng-sai</a:t>
          </a:r>
        </a:p>
      </dgm:t>
    </dgm:pt>
    <dgm:pt modelId="{325274EF-AD69-447B-AB1A-05D3F7F86CBA}" type="parTrans" cxnId="{D4FD97D2-D30A-4119-B305-DD619437B656}">
      <dgm:prSet/>
      <dgm:spPr/>
      <dgm:t>
        <a:bodyPr/>
        <a:lstStyle/>
        <a:p>
          <a:endParaRPr lang="en-US" sz="2000">
            <a:latin typeface="Times New Roman" panose="02020603050405020304" pitchFamily="18" charset="0"/>
            <a:cs typeface="Times New Roman" panose="02020603050405020304" pitchFamily="18" charset="0"/>
          </a:endParaRPr>
        </a:p>
      </dgm:t>
    </dgm:pt>
    <dgm:pt modelId="{B64F006A-5BBB-469A-81C4-3C559F38D495}" type="sibTrans" cxnId="{D4FD97D2-D30A-4119-B305-DD619437B656}">
      <dgm:prSet/>
      <dgm:spPr/>
      <dgm:t>
        <a:bodyPr/>
        <a:lstStyle/>
        <a:p>
          <a:endParaRPr lang="en-US" sz="2000">
            <a:latin typeface="Times New Roman" panose="02020603050405020304" pitchFamily="18" charset="0"/>
            <a:cs typeface="Times New Roman" panose="02020603050405020304" pitchFamily="18" charset="0"/>
          </a:endParaRPr>
        </a:p>
      </dgm:t>
    </dgm:pt>
    <dgm:pt modelId="{1D8FCE4D-F9CE-4CA4-ACE5-70EC853A933F}">
      <dgm:prSet phldrT="[Text]" custT="1"/>
      <dgm:spPr/>
      <dgm:t>
        <a:bodyPr/>
        <a:lstStyle/>
        <a:p>
          <a:pPr algn="l"/>
          <a:r>
            <a:rPr lang="en-US" sz="2000">
              <a:latin typeface="Times New Roman" panose="02020603050405020304" pitchFamily="18" charset="0"/>
              <a:cs typeface="Times New Roman" panose="02020603050405020304" pitchFamily="18" charset="0"/>
            </a:rPr>
            <a:t>Diễn đạt rõ ràng.</a:t>
          </a:r>
        </a:p>
      </dgm:t>
    </dgm:pt>
    <dgm:pt modelId="{661C2CD9-C596-4646-BE13-7880DFE7E3FE}" type="parTrans" cxnId="{2153FC3B-7689-49D0-9902-63B601DB3F0C}">
      <dgm:prSet/>
      <dgm:spPr/>
      <dgm:t>
        <a:bodyPr/>
        <a:lstStyle/>
        <a:p>
          <a:endParaRPr lang="en-US" sz="2000">
            <a:latin typeface="Times New Roman" panose="02020603050405020304" pitchFamily="18" charset="0"/>
            <a:cs typeface="Times New Roman" panose="02020603050405020304" pitchFamily="18" charset="0"/>
          </a:endParaRPr>
        </a:p>
      </dgm:t>
    </dgm:pt>
    <dgm:pt modelId="{1585F84E-1F50-4140-9C57-2CC2597BD9DF}" type="sibTrans" cxnId="{2153FC3B-7689-49D0-9902-63B601DB3F0C}">
      <dgm:prSet/>
      <dgm:spPr/>
      <dgm:t>
        <a:bodyPr/>
        <a:lstStyle/>
        <a:p>
          <a:endParaRPr lang="en-US" sz="2000">
            <a:latin typeface="Times New Roman" panose="02020603050405020304" pitchFamily="18" charset="0"/>
            <a:cs typeface="Times New Roman" panose="02020603050405020304" pitchFamily="18" charset="0"/>
          </a:endParaRPr>
        </a:p>
      </dgm:t>
    </dgm:pt>
    <dgm:pt modelId="{35263FE8-3A23-4B27-8536-07009DF1F516}">
      <dgm:prSet phldrT="[Text]" custT="1"/>
      <dgm:spPr/>
      <dgm:t>
        <a:bodyPr/>
        <a:lstStyle/>
        <a:p>
          <a:pPr algn="just"/>
          <a:r>
            <a:rPr lang="en-US" sz="2000">
              <a:latin typeface="Times New Roman" panose="02020603050405020304" pitchFamily="18" charset="0"/>
              <a:cs typeface="Times New Roman" panose="02020603050405020304" pitchFamily="18" charset="0"/>
            </a:rPr>
            <a:t>Đề KT định kì (của trường): có thể sử dụng một đoạn trích dẫn nguyên văn thông tin trong SGK.</a:t>
          </a:r>
        </a:p>
      </dgm:t>
    </dgm:pt>
    <dgm:pt modelId="{0EB19F58-D58F-4307-B714-9727083AB920}" type="parTrans" cxnId="{ED0BDFAF-5730-4B64-9F3E-5F53879CBE00}">
      <dgm:prSet/>
      <dgm:spPr/>
      <dgm:t>
        <a:bodyPr/>
        <a:lstStyle/>
        <a:p>
          <a:endParaRPr lang="en-US" sz="2000">
            <a:latin typeface="Times New Roman" panose="02020603050405020304" pitchFamily="18" charset="0"/>
            <a:cs typeface="Times New Roman" panose="02020603050405020304" pitchFamily="18" charset="0"/>
          </a:endParaRPr>
        </a:p>
      </dgm:t>
    </dgm:pt>
    <dgm:pt modelId="{3A0396B7-2F47-4FB7-8F88-B3985235BA5A}" type="sibTrans" cxnId="{ED0BDFAF-5730-4B64-9F3E-5F53879CBE00}">
      <dgm:prSet/>
      <dgm:spPr/>
      <dgm:t>
        <a:bodyPr/>
        <a:lstStyle/>
        <a:p>
          <a:endParaRPr lang="en-US" sz="2000">
            <a:latin typeface="Times New Roman" panose="02020603050405020304" pitchFamily="18" charset="0"/>
            <a:cs typeface="Times New Roman" panose="02020603050405020304" pitchFamily="18" charset="0"/>
          </a:endParaRPr>
        </a:p>
      </dgm:t>
    </dgm:pt>
    <dgm:pt modelId="{FD2EB6B1-E309-432F-995A-CE8F593DF562}">
      <dgm:prSet phldrT="[Text]" custT="1"/>
      <dgm:spPr/>
      <dgm:t>
        <a:bodyPr/>
        <a:lstStyle/>
        <a:p>
          <a:pPr algn="just"/>
          <a:r>
            <a:rPr lang="en-US" sz="2000">
              <a:latin typeface="Times New Roman" panose="02020603050405020304" pitchFamily="18" charset="0"/>
              <a:cs typeface="Times New Roman" panose="02020603050405020304" pitchFamily="18" charset="0"/>
            </a:rPr>
            <a:t>Đề thi chung (của toàn quận, huyện hoặc thành phố): nếu ngữ liệu là một đoạn trích dẫn nguyên văn thì nên lấy từ tư liệu gốc, các sách nghiên cứu, niên giám thống kê… và </a:t>
          </a:r>
          <a:r>
            <a:rPr lang="en-US" sz="2000" b="1">
              <a:latin typeface="Times New Roman" panose="02020603050405020304" pitchFamily="18" charset="0"/>
              <a:cs typeface="Times New Roman" panose="02020603050405020304" pitchFamily="18" charset="0"/>
            </a:rPr>
            <a:t>phải dẫn nguồn </a:t>
          </a:r>
          <a:r>
            <a:rPr lang="en-US" sz="2000" b="0">
              <a:latin typeface="Times New Roman" panose="02020603050405020304" pitchFamily="18" charset="0"/>
              <a:cs typeface="Times New Roman" panose="02020603050405020304" pitchFamily="18" charset="0"/>
            </a:rPr>
            <a:t>(đảm bảo tính chính xác và độ tin cậy của thông tin)</a:t>
          </a:r>
          <a:r>
            <a:rPr lang="en-US" sz="2000">
              <a:latin typeface="Times New Roman" panose="02020603050405020304" pitchFamily="18" charset="0"/>
              <a:cs typeface="Times New Roman" panose="02020603050405020304" pitchFamily="18" charset="0"/>
            </a:rPr>
            <a:t>.</a:t>
          </a:r>
        </a:p>
      </dgm:t>
    </dgm:pt>
    <dgm:pt modelId="{0CE63F58-69F3-4C4D-A324-B3CE11B9B5A1}" type="parTrans" cxnId="{A52061BE-88E1-4B41-80E5-3FAC7890649A}">
      <dgm:prSet/>
      <dgm:spPr/>
      <dgm:t>
        <a:bodyPr/>
        <a:lstStyle/>
        <a:p>
          <a:endParaRPr lang="en-US" sz="2000">
            <a:latin typeface="Times New Roman" panose="02020603050405020304" pitchFamily="18" charset="0"/>
            <a:cs typeface="Times New Roman" panose="02020603050405020304" pitchFamily="18" charset="0"/>
          </a:endParaRPr>
        </a:p>
      </dgm:t>
    </dgm:pt>
    <dgm:pt modelId="{912EE74F-D8D5-41C9-9A42-23043CA4AB88}" type="sibTrans" cxnId="{A52061BE-88E1-4B41-80E5-3FAC7890649A}">
      <dgm:prSet/>
      <dgm:spPr/>
      <dgm:t>
        <a:bodyPr/>
        <a:lstStyle/>
        <a:p>
          <a:endParaRPr lang="en-US" sz="2000">
            <a:latin typeface="Times New Roman" panose="02020603050405020304" pitchFamily="18" charset="0"/>
            <a:cs typeface="Times New Roman" panose="02020603050405020304" pitchFamily="18" charset="0"/>
          </a:endParaRPr>
        </a:p>
      </dgm:t>
    </dgm:pt>
    <dgm:pt modelId="{0C275614-053D-4B9F-807F-4604B340BDCA}">
      <dgm:prSet phldrT="[Text]" custT="1"/>
      <dgm:spPr/>
      <dgm:t>
        <a:bodyPr/>
        <a:lstStyle/>
        <a:p>
          <a:pPr algn="l"/>
          <a:r>
            <a:rPr lang="en-US" sz="2000">
              <a:latin typeface="Times New Roman" panose="02020603050405020304" pitchFamily="18" charset="0"/>
              <a:cs typeface="Times New Roman" panose="02020603050405020304" pitchFamily="18" charset="0"/>
            </a:rPr>
            <a:t>Nên có độ dài tương đương nhau.</a:t>
          </a:r>
        </a:p>
      </dgm:t>
    </dgm:pt>
    <dgm:pt modelId="{D74D6D14-5DF0-404F-9965-6301A7A9201F}" type="parTrans" cxnId="{4C227FB6-0F99-4FB7-84DB-102FA18B5252}">
      <dgm:prSet/>
      <dgm:spPr/>
      <dgm:t>
        <a:bodyPr/>
        <a:lstStyle/>
        <a:p>
          <a:endParaRPr lang="en-US" sz="2000">
            <a:latin typeface="Times New Roman" panose="02020603050405020304" pitchFamily="18" charset="0"/>
            <a:cs typeface="Times New Roman" panose="02020603050405020304" pitchFamily="18" charset="0"/>
          </a:endParaRPr>
        </a:p>
      </dgm:t>
    </dgm:pt>
    <dgm:pt modelId="{B8EE38EE-C3EE-4627-B23B-498BA50FA0EA}" type="sibTrans" cxnId="{4C227FB6-0F99-4FB7-84DB-102FA18B5252}">
      <dgm:prSet/>
      <dgm:spPr/>
      <dgm:t>
        <a:bodyPr/>
        <a:lstStyle/>
        <a:p>
          <a:endParaRPr lang="en-US" sz="2000">
            <a:latin typeface="Times New Roman" panose="02020603050405020304" pitchFamily="18" charset="0"/>
            <a:cs typeface="Times New Roman" panose="02020603050405020304" pitchFamily="18" charset="0"/>
          </a:endParaRPr>
        </a:p>
      </dgm:t>
    </dgm:pt>
    <dgm:pt modelId="{8395EE43-903B-4E9D-9A95-5DE1E7F115C1}">
      <dgm:prSet phldrT="[Text]" custT="1"/>
      <dgm:spPr/>
      <dgm:t>
        <a:bodyPr/>
        <a:lstStyle/>
        <a:p>
          <a:pPr algn="just"/>
          <a:r>
            <a:rPr lang="en-US" sz="2000">
              <a:latin typeface="Times New Roman" panose="02020603050405020304" pitchFamily="18" charset="0"/>
              <a:cs typeface="Times New Roman" panose="02020603050405020304" pitchFamily="18" charset="0"/>
            </a:rPr>
            <a:t>Tránh đưa ra vấn đề chưa thống nhất hoặc chưa được khẳng định rõ ràng.</a:t>
          </a:r>
        </a:p>
      </dgm:t>
    </dgm:pt>
    <dgm:pt modelId="{BC8C1A97-F8DE-498B-AA90-01F04B459E27}" type="parTrans" cxnId="{6D6F771B-D0E2-4F9D-9607-480B76943291}">
      <dgm:prSet/>
      <dgm:spPr/>
      <dgm:t>
        <a:bodyPr/>
        <a:lstStyle/>
        <a:p>
          <a:endParaRPr lang="en-US" sz="2000">
            <a:latin typeface="Times New Roman" panose="02020603050405020304" pitchFamily="18" charset="0"/>
            <a:cs typeface="Times New Roman" panose="02020603050405020304" pitchFamily="18" charset="0"/>
          </a:endParaRPr>
        </a:p>
      </dgm:t>
    </dgm:pt>
    <dgm:pt modelId="{DCCE198F-8D2C-479A-927D-0D7FD77449E4}" type="sibTrans" cxnId="{6D6F771B-D0E2-4F9D-9607-480B76943291}">
      <dgm:prSet/>
      <dgm:spPr/>
      <dgm:t>
        <a:bodyPr/>
        <a:lstStyle/>
        <a:p>
          <a:endParaRPr lang="en-US" sz="2000">
            <a:latin typeface="Times New Roman" panose="02020603050405020304" pitchFamily="18" charset="0"/>
            <a:cs typeface="Times New Roman" panose="02020603050405020304" pitchFamily="18" charset="0"/>
          </a:endParaRPr>
        </a:p>
      </dgm:t>
    </dgm:pt>
    <dgm:pt modelId="{DA4AC5F3-E9A2-43B9-8B3C-A01BC4432D86}">
      <dgm:prSet phldrT="[Text]" custT="1"/>
      <dgm:spPr/>
      <dgm:t>
        <a:bodyPr/>
        <a:lstStyle/>
        <a:p>
          <a:pPr algn="just"/>
          <a:r>
            <a:rPr lang="it-IT" sz="2000" b="0">
              <a:latin typeface="Times New Roman" panose="02020603050405020304" pitchFamily="18" charset="0"/>
              <a:cs typeface="Times New Roman" panose="02020603050405020304" pitchFamily="18" charset="0"/>
            </a:rPr>
            <a:t>Các phương án được viết phù hợp và tập trung vào chủ đề/nội dung câu dẫn. </a:t>
          </a:r>
          <a:endParaRPr lang="en-US" sz="2000" b="0">
            <a:latin typeface="Times New Roman" panose="02020603050405020304" pitchFamily="18" charset="0"/>
            <a:cs typeface="Times New Roman" panose="02020603050405020304" pitchFamily="18" charset="0"/>
          </a:endParaRPr>
        </a:p>
      </dgm:t>
    </dgm:pt>
    <dgm:pt modelId="{75D85926-E329-40F9-BBAC-B08CA9DE1DE4}" type="parTrans" cxnId="{49D87B30-42CA-4908-A9A9-8345A1B2E4EE}">
      <dgm:prSet/>
      <dgm:spPr/>
      <dgm:t>
        <a:bodyPr/>
        <a:lstStyle/>
        <a:p>
          <a:endParaRPr lang="en-US" sz="2000">
            <a:latin typeface="Times New Roman" panose="02020603050405020304" pitchFamily="18" charset="0"/>
            <a:cs typeface="Times New Roman" panose="02020603050405020304" pitchFamily="18" charset="0"/>
          </a:endParaRPr>
        </a:p>
      </dgm:t>
    </dgm:pt>
    <dgm:pt modelId="{BF1A150C-1683-43E2-A24F-5900203DE95B}" type="sibTrans" cxnId="{49D87B30-42CA-4908-A9A9-8345A1B2E4EE}">
      <dgm:prSet/>
      <dgm:spPr/>
      <dgm:t>
        <a:bodyPr/>
        <a:lstStyle/>
        <a:p>
          <a:endParaRPr lang="en-US" sz="2000">
            <a:latin typeface="Times New Roman" panose="02020603050405020304" pitchFamily="18" charset="0"/>
            <a:cs typeface="Times New Roman" panose="02020603050405020304" pitchFamily="18" charset="0"/>
          </a:endParaRPr>
        </a:p>
      </dgm:t>
    </dgm:pt>
    <dgm:pt modelId="{705BFD43-954B-496D-9D8D-55E3E2C02E9C}">
      <dgm:prSet phldrT="[Text]" custT="1"/>
      <dgm:spPr/>
      <dgm:t>
        <a:bodyPr/>
        <a:lstStyle/>
        <a:p>
          <a:pPr algn="just"/>
          <a:endParaRPr lang="en-US" sz="2000">
            <a:latin typeface="Times New Roman" panose="02020603050405020304" pitchFamily="18" charset="0"/>
            <a:cs typeface="Times New Roman" panose="02020603050405020304" pitchFamily="18" charset="0"/>
          </a:endParaRPr>
        </a:p>
      </dgm:t>
    </dgm:pt>
    <dgm:pt modelId="{7B90A241-E872-40BA-B817-C3530F095295}" type="parTrans" cxnId="{69B7C875-964E-4250-9FD0-44597CEE9881}">
      <dgm:prSet/>
      <dgm:spPr/>
      <dgm:t>
        <a:bodyPr/>
        <a:lstStyle/>
        <a:p>
          <a:endParaRPr lang="en-US" sz="2000">
            <a:latin typeface="Times New Roman" panose="02020603050405020304" pitchFamily="18" charset="0"/>
            <a:cs typeface="Times New Roman" panose="02020603050405020304" pitchFamily="18" charset="0"/>
          </a:endParaRPr>
        </a:p>
      </dgm:t>
    </dgm:pt>
    <dgm:pt modelId="{D113252B-53A8-482D-9271-DA4C43592260}" type="sibTrans" cxnId="{69B7C875-964E-4250-9FD0-44597CEE9881}">
      <dgm:prSet/>
      <dgm:spPr/>
      <dgm:t>
        <a:bodyPr/>
        <a:lstStyle/>
        <a:p>
          <a:endParaRPr lang="en-US" sz="2000">
            <a:latin typeface="Times New Roman" panose="02020603050405020304" pitchFamily="18" charset="0"/>
            <a:cs typeface="Times New Roman" panose="02020603050405020304" pitchFamily="18" charset="0"/>
          </a:endParaRPr>
        </a:p>
      </dgm:t>
    </dgm:pt>
    <dgm:pt modelId="{C8B05E95-66A2-4258-AECC-432D7DB8C4B4}">
      <dgm:prSet phldrT="[Text]" custT="1"/>
      <dgm:spPr/>
      <dgm:t>
        <a:bodyPr/>
        <a:lstStyle/>
        <a:p>
          <a:pPr algn="just"/>
          <a:r>
            <a:rPr lang="vi-VN" sz="2000" b="0" i="0">
              <a:latin typeface="Times New Roman" panose="02020603050405020304" pitchFamily="18" charset="0"/>
              <a:cs typeface="Times New Roman" panose="02020603050405020304" pitchFamily="18" charset="0"/>
            </a:rPr>
            <a:t>Tránh sử dụng những thuật ngữ không xác định về mức độ như “thông thường”, “hầu hết”, “luôn luôn”,</a:t>
          </a:r>
          <a:r>
            <a:rPr lang="en-US" sz="2000" b="0" i="0">
              <a:latin typeface="Times New Roman" panose="02020603050405020304" pitchFamily="18" charset="0"/>
              <a:cs typeface="Times New Roman" panose="02020603050405020304" pitchFamily="18" charset="0"/>
            </a:rPr>
            <a:t> </a:t>
          </a:r>
          <a:r>
            <a:rPr lang="vi-VN" sz="2000" b="0" i="0">
              <a:latin typeface="Times New Roman" panose="02020603050405020304" pitchFamily="18" charset="0"/>
              <a:cs typeface="Times New Roman" panose="02020603050405020304" pitchFamily="18" charset="0"/>
            </a:rPr>
            <a:t>“tất cả”, “không bao giờ”… vì học sinh dễ đoán được câu đó đúng hay sai.</a:t>
          </a:r>
          <a:endParaRPr lang="en-US" sz="2000">
            <a:latin typeface="Times New Roman" panose="02020603050405020304" pitchFamily="18" charset="0"/>
            <a:cs typeface="Times New Roman" panose="02020603050405020304" pitchFamily="18" charset="0"/>
          </a:endParaRPr>
        </a:p>
      </dgm:t>
    </dgm:pt>
    <dgm:pt modelId="{D9DA8341-213D-4049-A5C2-6123F3E667B0}" type="parTrans" cxnId="{77801196-1120-4898-9FB7-D1E732D7DAD6}">
      <dgm:prSet/>
      <dgm:spPr/>
      <dgm:t>
        <a:bodyPr/>
        <a:lstStyle/>
        <a:p>
          <a:endParaRPr lang="en-US" sz="2000">
            <a:latin typeface="Times New Roman" panose="02020603050405020304" pitchFamily="18" charset="0"/>
            <a:cs typeface="Times New Roman" panose="02020603050405020304" pitchFamily="18" charset="0"/>
          </a:endParaRPr>
        </a:p>
      </dgm:t>
    </dgm:pt>
    <dgm:pt modelId="{88E6CF56-05D3-49F4-8DFE-D1CACC28D760}" type="sibTrans" cxnId="{77801196-1120-4898-9FB7-D1E732D7DAD6}">
      <dgm:prSet/>
      <dgm:spPr/>
      <dgm:t>
        <a:bodyPr/>
        <a:lstStyle/>
        <a:p>
          <a:endParaRPr lang="en-US" sz="2000">
            <a:latin typeface="Times New Roman" panose="02020603050405020304" pitchFamily="18" charset="0"/>
            <a:cs typeface="Times New Roman" panose="02020603050405020304" pitchFamily="18" charset="0"/>
          </a:endParaRPr>
        </a:p>
      </dgm:t>
    </dgm:pt>
    <dgm:pt modelId="{C8F54E95-9E4B-465F-9915-6CC154E5DD5C}">
      <dgm:prSet phldrT="[Text]" custT="1"/>
      <dgm:spPr/>
      <dgm:t>
        <a:bodyPr/>
        <a:lstStyle/>
        <a:p>
          <a:pPr algn="just"/>
          <a:r>
            <a:rPr lang="en-US" sz="2000">
              <a:latin typeface="Times New Roman" panose="02020603050405020304" pitchFamily="18" charset="0"/>
              <a:cs typeface="Times New Roman" panose="02020603050405020304" pitchFamily="18" charset="0"/>
            </a:rPr>
            <a:t>Tránh lấy ngữ liệu, thông tin từ mạng internet.</a:t>
          </a:r>
        </a:p>
      </dgm:t>
    </dgm:pt>
    <dgm:pt modelId="{D27CD533-57D9-4895-B044-28161875E193}" type="parTrans" cxnId="{85FBB1AC-88A2-43CD-96C2-52B932FCE672}">
      <dgm:prSet/>
      <dgm:spPr/>
      <dgm:t>
        <a:bodyPr/>
        <a:lstStyle/>
        <a:p>
          <a:endParaRPr lang="en-US"/>
        </a:p>
      </dgm:t>
    </dgm:pt>
    <dgm:pt modelId="{56B6BEF4-0C6E-4BCA-A7EF-1FAACD6F9D51}" type="sibTrans" cxnId="{85FBB1AC-88A2-43CD-96C2-52B932FCE672}">
      <dgm:prSet/>
      <dgm:spPr/>
      <dgm:t>
        <a:bodyPr/>
        <a:lstStyle/>
        <a:p>
          <a:endParaRPr lang="en-US"/>
        </a:p>
      </dgm:t>
    </dgm:pt>
    <dgm:pt modelId="{C6907011-7CDE-4E72-9D93-D4F97BD53899}">
      <dgm:prSet phldrT="[Text]" custT="1"/>
      <dgm:spPr/>
      <dgm:t>
        <a:bodyPr/>
        <a:lstStyle/>
        <a:p>
          <a:pPr algn="just"/>
          <a:r>
            <a:rPr lang="en-US" sz="2000">
              <a:latin typeface="Times New Roman" panose="02020603050405020304" pitchFamily="18" charset="0"/>
              <a:cs typeface="Times New Roman" panose="02020603050405020304" pitchFamily="18" charset="0"/>
            </a:rPr>
            <a:t>Nếu thông tin do tác giả tổng hợp từ nhiều nguồn thì cần lấy từ nguồn chính thống.</a:t>
          </a:r>
        </a:p>
      </dgm:t>
    </dgm:pt>
    <dgm:pt modelId="{11E83510-5DC9-4B68-BA58-BAB0482BAE12}" type="parTrans" cxnId="{7F54A674-1A51-40B7-AC48-1359E461D34D}">
      <dgm:prSet/>
      <dgm:spPr/>
      <dgm:t>
        <a:bodyPr/>
        <a:lstStyle/>
        <a:p>
          <a:endParaRPr lang="en-US"/>
        </a:p>
      </dgm:t>
    </dgm:pt>
    <dgm:pt modelId="{02B6C266-EE7E-4AF7-8ED4-9D135EFD5D78}" type="sibTrans" cxnId="{7F54A674-1A51-40B7-AC48-1359E461D34D}">
      <dgm:prSet/>
      <dgm:spPr/>
      <dgm:t>
        <a:bodyPr/>
        <a:lstStyle/>
        <a:p>
          <a:endParaRPr lang="en-US"/>
        </a:p>
      </dgm:t>
    </dgm:pt>
    <dgm:pt modelId="{EAFB4EAE-4560-4327-9615-5DAAE3767098}" type="pres">
      <dgm:prSet presAssocID="{E4086BC8-F924-49B7-B1B8-B4A0BE93E479}" presName="Name0" presStyleCnt="0">
        <dgm:presLayoutVars>
          <dgm:dir/>
          <dgm:animLvl val="lvl"/>
          <dgm:resizeHandles val="exact"/>
        </dgm:presLayoutVars>
      </dgm:prSet>
      <dgm:spPr/>
    </dgm:pt>
    <dgm:pt modelId="{7DB0599F-D954-4828-A897-7F6137D4891E}" type="pres">
      <dgm:prSet presAssocID="{BBEEF1EE-6DB7-4AA1-92B5-B964432A18B2}" presName="composite" presStyleCnt="0"/>
      <dgm:spPr/>
    </dgm:pt>
    <dgm:pt modelId="{B51D12AE-43B1-4943-BC19-1193E4F127C2}" type="pres">
      <dgm:prSet presAssocID="{BBEEF1EE-6DB7-4AA1-92B5-B964432A18B2}" presName="parTx" presStyleLbl="alignNode1" presStyleIdx="0" presStyleCnt="2" custScaleY="80560" custLinFactNeighborY="4830">
        <dgm:presLayoutVars>
          <dgm:chMax val="0"/>
          <dgm:chPref val="0"/>
          <dgm:bulletEnabled val="1"/>
        </dgm:presLayoutVars>
      </dgm:prSet>
      <dgm:spPr/>
    </dgm:pt>
    <dgm:pt modelId="{0A46C3FC-A156-4EA8-9D71-D68A8D532AC2}" type="pres">
      <dgm:prSet presAssocID="{BBEEF1EE-6DB7-4AA1-92B5-B964432A18B2}" presName="desTx" presStyleLbl="alignAccFollowNode1" presStyleIdx="0" presStyleCnt="2">
        <dgm:presLayoutVars>
          <dgm:bulletEnabled val="1"/>
        </dgm:presLayoutVars>
      </dgm:prSet>
      <dgm:spPr/>
    </dgm:pt>
    <dgm:pt modelId="{7004816E-E50B-47EF-8CA2-38DBEE37CB53}" type="pres">
      <dgm:prSet presAssocID="{BABCA5F8-9748-49E1-9212-F3A731A58A1C}" presName="space" presStyleCnt="0"/>
      <dgm:spPr/>
    </dgm:pt>
    <dgm:pt modelId="{8FC4A648-DDE7-45C2-BA9E-4284DB414E88}" type="pres">
      <dgm:prSet presAssocID="{C8D96378-30B4-484C-B1CD-DDA9A7D3C477}" presName="composite" presStyleCnt="0"/>
      <dgm:spPr/>
    </dgm:pt>
    <dgm:pt modelId="{3B2BDFBC-9F69-4262-9974-01556511A94B}" type="pres">
      <dgm:prSet presAssocID="{C8D96378-30B4-484C-B1CD-DDA9A7D3C477}" presName="parTx" presStyleLbl="alignNode1" presStyleIdx="1" presStyleCnt="2" custScaleY="78638">
        <dgm:presLayoutVars>
          <dgm:chMax val="0"/>
          <dgm:chPref val="0"/>
          <dgm:bulletEnabled val="1"/>
        </dgm:presLayoutVars>
      </dgm:prSet>
      <dgm:spPr/>
    </dgm:pt>
    <dgm:pt modelId="{D4B7BBEE-E403-46BA-8921-87D4A24781D8}" type="pres">
      <dgm:prSet presAssocID="{C8D96378-30B4-484C-B1CD-DDA9A7D3C477}" presName="desTx" presStyleLbl="alignAccFollowNode1" presStyleIdx="1" presStyleCnt="2">
        <dgm:presLayoutVars>
          <dgm:bulletEnabled val="1"/>
        </dgm:presLayoutVars>
      </dgm:prSet>
      <dgm:spPr/>
    </dgm:pt>
  </dgm:ptLst>
  <dgm:cxnLst>
    <dgm:cxn modelId="{5C280C11-BDEA-4E54-97BA-A0B7467AA6F3}" type="presOf" srcId="{C8D96378-30B4-484C-B1CD-DDA9A7D3C477}" destId="{3B2BDFBC-9F69-4262-9974-01556511A94B}" srcOrd="0" destOrd="0" presId="urn:microsoft.com/office/officeart/2005/8/layout/hList1"/>
    <dgm:cxn modelId="{78BDF711-83AB-4E39-B21F-471D8F82A52A}" type="presOf" srcId="{C32C1040-B4A5-4C0A-8CE2-1C42366C70EE}" destId="{0A46C3FC-A156-4EA8-9D71-D68A8D532AC2}" srcOrd="0" destOrd="0" presId="urn:microsoft.com/office/officeart/2005/8/layout/hList1"/>
    <dgm:cxn modelId="{6A12ED14-A550-4C76-887E-028CEC6C089D}" type="presOf" srcId="{1D8FCE4D-F9CE-4CA4-ACE5-70EC853A933F}" destId="{D4B7BBEE-E403-46BA-8921-87D4A24781D8}" srcOrd="0" destOrd="0" presId="urn:microsoft.com/office/officeart/2005/8/layout/hList1"/>
    <dgm:cxn modelId="{6D6F771B-D0E2-4F9D-9607-480B76943291}" srcId="{C8D96378-30B4-484C-B1CD-DDA9A7D3C477}" destId="{8395EE43-903B-4E9D-9A95-5DE1E7F115C1}" srcOrd="4" destOrd="0" parTransId="{BC8C1A97-F8DE-498B-AA90-01F04B459E27}" sibTransId="{DCCE198F-8D2C-479A-927D-0D7FD77449E4}"/>
    <dgm:cxn modelId="{10853D26-C52D-453F-86C5-3FF20FFAC77A}" srcId="{BBEEF1EE-6DB7-4AA1-92B5-B964432A18B2}" destId="{C32C1040-B4A5-4C0A-8CE2-1C42366C70EE}" srcOrd="0" destOrd="0" parTransId="{5F43336A-E390-4D9E-985B-6DE5FA2C1F81}" sibTransId="{26AD7076-4DE3-46B3-B204-876C9795DE2D}"/>
    <dgm:cxn modelId="{A333D729-682F-4CD9-AA9C-6A8FCFFB2D98}" type="presOf" srcId="{C8B05E95-66A2-4258-AECC-432D7DB8C4B4}" destId="{D4B7BBEE-E403-46BA-8921-87D4A24781D8}" srcOrd="0" destOrd="3" presId="urn:microsoft.com/office/officeart/2005/8/layout/hList1"/>
    <dgm:cxn modelId="{881D802E-4B42-4911-AD5D-741503C68F3B}" type="presOf" srcId="{C8F54E95-9E4B-465F-9915-6CC154E5DD5C}" destId="{0A46C3FC-A156-4EA8-9D71-D68A8D532AC2}" srcOrd="0" destOrd="4" presId="urn:microsoft.com/office/officeart/2005/8/layout/hList1"/>
    <dgm:cxn modelId="{916EE72F-C061-4791-8980-97657E226099}" type="presOf" srcId="{35263FE8-3A23-4B27-8536-07009DF1F516}" destId="{0A46C3FC-A156-4EA8-9D71-D68A8D532AC2}" srcOrd="0" destOrd="1" presId="urn:microsoft.com/office/officeart/2005/8/layout/hList1"/>
    <dgm:cxn modelId="{49D87B30-42CA-4908-A9A9-8345A1B2E4EE}" srcId="{C8D96378-30B4-484C-B1CD-DDA9A7D3C477}" destId="{DA4AC5F3-E9A2-43B9-8B3C-A01BC4432D86}" srcOrd="2" destOrd="0" parTransId="{75D85926-E329-40F9-BBAC-B08CA9DE1DE4}" sibTransId="{BF1A150C-1683-43E2-A24F-5900203DE95B}"/>
    <dgm:cxn modelId="{2153FC3B-7689-49D0-9902-63B601DB3F0C}" srcId="{C8D96378-30B4-484C-B1CD-DDA9A7D3C477}" destId="{1D8FCE4D-F9CE-4CA4-ACE5-70EC853A933F}" srcOrd="0" destOrd="0" parTransId="{661C2CD9-C596-4646-BE13-7880DFE7E3FE}" sibTransId="{1585F84E-1F50-4140-9C57-2CC2597BD9DF}"/>
    <dgm:cxn modelId="{CAD8F064-D0AC-479F-81A6-3809DEB897EB}" type="presOf" srcId="{8395EE43-903B-4E9D-9A95-5DE1E7F115C1}" destId="{D4B7BBEE-E403-46BA-8921-87D4A24781D8}" srcOrd="0" destOrd="4" presId="urn:microsoft.com/office/officeart/2005/8/layout/hList1"/>
    <dgm:cxn modelId="{CBB5326C-0DB2-4AD9-96FC-25D3F416F8D6}" srcId="{E4086BC8-F924-49B7-B1B8-B4A0BE93E479}" destId="{BBEEF1EE-6DB7-4AA1-92B5-B964432A18B2}" srcOrd="0" destOrd="0" parTransId="{C0C97462-5D0D-4897-8196-3F8D2B95A96E}" sibTransId="{BABCA5F8-9748-49E1-9212-F3A731A58A1C}"/>
    <dgm:cxn modelId="{7F54A674-1A51-40B7-AC48-1359E461D34D}" srcId="{BBEEF1EE-6DB7-4AA1-92B5-B964432A18B2}" destId="{C6907011-7CDE-4E72-9D93-D4F97BD53899}" srcOrd="3" destOrd="0" parTransId="{11E83510-5DC9-4B68-BA58-BAB0482BAE12}" sibTransId="{02B6C266-EE7E-4AF7-8ED4-9D135EFD5D78}"/>
    <dgm:cxn modelId="{69B7C875-964E-4250-9FD0-44597CEE9881}" srcId="{C8D96378-30B4-484C-B1CD-DDA9A7D3C477}" destId="{705BFD43-954B-496D-9D8D-55E3E2C02E9C}" srcOrd="5" destOrd="0" parTransId="{7B90A241-E872-40BA-B817-C3530F095295}" sibTransId="{D113252B-53A8-482D-9271-DA4C43592260}"/>
    <dgm:cxn modelId="{77801196-1120-4898-9FB7-D1E732D7DAD6}" srcId="{C8D96378-30B4-484C-B1CD-DDA9A7D3C477}" destId="{C8B05E95-66A2-4258-AECC-432D7DB8C4B4}" srcOrd="3" destOrd="0" parTransId="{D9DA8341-213D-4049-A5C2-6123F3E667B0}" sibTransId="{88E6CF56-05D3-49F4-8DFE-D1CACC28D760}"/>
    <dgm:cxn modelId="{DA54409A-E4CF-4817-8D1E-DF5118A713BB}" type="presOf" srcId="{BBEEF1EE-6DB7-4AA1-92B5-B964432A18B2}" destId="{B51D12AE-43B1-4943-BC19-1193E4F127C2}" srcOrd="0" destOrd="0" presId="urn:microsoft.com/office/officeart/2005/8/layout/hList1"/>
    <dgm:cxn modelId="{CA00769A-D61C-46E7-AC28-A7E82A0A4509}" type="presOf" srcId="{C6907011-7CDE-4E72-9D93-D4F97BD53899}" destId="{0A46C3FC-A156-4EA8-9D71-D68A8D532AC2}" srcOrd="0" destOrd="3" presId="urn:microsoft.com/office/officeart/2005/8/layout/hList1"/>
    <dgm:cxn modelId="{7217C3A3-2703-4732-A4E3-47C3308A521C}" type="presOf" srcId="{FD2EB6B1-E309-432F-995A-CE8F593DF562}" destId="{0A46C3FC-A156-4EA8-9D71-D68A8D532AC2}" srcOrd="0" destOrd="2" presId="urn:microsoft.com/office/officeart/2005/8/layout/hList1"/>
    <dgm:cxn modelId="{85FBB1AC-88A2-43CD-96C2-52B932FCE672}" srcId="{BBEEF1EE-6DB7-4AA1-92B5-B964432A18B2}" destId="{C8F54E95-9E4B-465F-9915-6CC154E5DD5C}" srcOrd="4" destOrd="0" parTransId="{D27CD533-57D9-4895-B044-28161875E193}" sibTransId="{56B6BEF4-0C6E-4BCA-A7EF-1FAACD6F9D51}"/>
    <dgm:cxn modelId="{ED0BDFAF-5730-4B64-9F3E-5F53879CBE00}" srcId="{BBEEF1EE-6DB7-4AA1-92B5-B964432A18B2}" destId="{35263FE8-3A23-4B27-8536-07009DF1F516}" srcOrd="1" destOrd="0" parTransId="{0EB19F58-D58F-4307-B714-9727083AB920}" sibTransId="{3A0396B7-2F47-4FB7-8F88-B3985235BA5A}"/>
    <dgm:cxn modelId="{0C9675B3-8DE1-4937-A1D2-0FF1DDE2B0ED}" type="presOf" srcId="{E4086BC8-F924-49B7-B1B8-B4A0BE93E479}" destId="{EAFB4EAE-4560-4327-9615-5DAAE3767098}" srcOrd="0" destOrd="0" presId="urn:microsoft.com/office/officeart/2005/8/layout/hList1"/>
    <dgm:cxn modelId="{4C227FB6-0F99-4FB7-84DB-102FA18B5252}" srcId="{C8D96378-30B4-484C-B1CD-DDA9A7D3C477}" destId="{0C275614-053D-4B9F-807F-4604B340BDCA}" srcOrd="1" destOrd="0" parTransId="{D74D6D14-5DF0-404F-9965-6301A7A9201F}" sibTransId="{B8EE38EE-C3EE-4627-B23B-498BA50FA0EA}"/>
    <dgm:cxn modelId="{A52061BE-88E1-4B41-80E5-3FAC7890649A}" srcId="{BBEEF1EE-6DB7-4AA1-92B5-B964432A18B2}" destId="{FD2EB6B1-E309-432F-995A-CE8F593DF562}" srcOrd="2" destOrd="0" parTransId="{0CE63F58-69F3-4C4D-A324-B3CE11B9B5A1}" sibTransId="{912EE74F-D8D5-41C9-9A42-23043CA4AB88}"/>
    <dgm:cxn modelId="{C9F1FCC9-84D0-4D31-8E44-39B45C42B7B7}" type="presOf" srcId="{DA4AC5F3-E9A2-43B9-8B3C-A01BC4432D86}" destId="{D4B7BBEE-E403-46BA-8921-87D4A24781D8}" srcOrd="0" destOrd="2" presId="urn:microsoft.com/office/officeart/2005/8/layout/hList1"/>
    <dgm:cxn modelId="{D4FD97D2-D30A-4119-B305-DD619437B656}" srcId="{E4086BC8-F924-49B7-B1B8-B4A0BE93E479}" destId="{C8D96378-30B4-484C-B1CD-DDA9A7D3C477}" srcOrd="1" destOrd="0" parTransId="{325274EF-AD69-447B-AB1A-05D3F7F86CBA}" sibTransId="{B64F006A-5BBB-469A-81C4-3C559F38D495}"/>
    <dgm:cxn modelId="{DE023FDD-3EFE-4CD3-8FDA-9FCC5106819C}" type="presOf" srcId="{705BFD43-954B-496D-9D8D-55E3E2C02E9C}" destId="{D4B7BBEE-E403-46BA-8921-87D4A24781D8}" srcOrd="0" destOrd="5" presId="urn:microsoft.com/office/officeart/2005/8/layout/hList1"/>
    <dgm:cxn modelId="{8D9E64EE-E8ED-4DA9-AB32-878FAAAE83AC}" type="presOf" srcId="{0C275614-053D-4B9F-807F-4604B340BDCA}" destId="{D4B7BBEE-E403-46BA-8921-87D4A24781D8}" srcOrd="0" destOrd="1" presId="urn:microsoft.com/office/officeart/2005/8/layout/hList1"/>
    <dgm:cxn modelId="{620F28F1-C271-41F6-B222-BE3D6B1C7DD1}" type="presParOf" srcId="{EAFB4EAE-4560-4327-9615-5DAAE3767098}" destId="{7DB0599F-D954-4828-A897-7F6137D4891E}" srcOrd="0" destOrd="0" presId="urn:microsoft.com/office/officeart/2005/8/layout/hList1"/>
    <dgm:cxn modelId="{477AFA1B-34AD-439C-8DC4-8CE6746BC4EA}" type="presParOf" srcId="{7DB0599F-D954-4828-A897-7F6137D4891E}" destId="{B51D12AE-43B1-4943-BC19-1193E4F127C2}" srcOrd="0" destOrd="0" presId="urn:microsoft.com/office/officeart/2005/8/layout/hList1"/>
    <dgm:cxn modelId="{91CD3B2E-DBAC-46FF-A828-81E33DF8BC45}" type="presParOf" srcId="{7DB0599F-D954-4828-A897-7F6137D4891E}" destId="{0A46C3FC-A156-4EA8-9D71-D68A8D532AC2}" srcOrd="1" destOrd="0" presId="urn:microsoft.com/office/officeart/2005/8/layout/hList1"/>
    <dgm:cxn modelId="{542128FF-1511-42B9-840B-9505098A1617}" type="presParOf" srcId="{EAFB4EAE-4560-4327-9615-5DAAE3767098}" destId="{7004816E-E50B-47EF-8CA2-38DBEE37CB53}" srcOrd="1" destOrd="0" presId="urn:microsoft.com/office/officeart/2005/8/layout/hList1"/>
    <dgm:cxn modelId="{4B5EBD2A-D9E8-4C10-B99C-16F5AE3451B9}" type="presParOf" srcId="{EAFB4EAE-4560-4327-9615-5DAAE3767098}" destId="{8FC4A648-DDE7-45C2-BA9E-4284DB414E88}" srcOrd="2" destOrd="0" presId="urn:microsoft.com/office/officeart/2005/8/layout/hList1"/>
    <dgm:cxn modelId="{3D47B504-3502-45D0-8C34-194E417B526F}" type="presParOf" srcId="{8FC4A648-DDE7-45C2-BA9E-4284DB414E88}" destId="{3B2BDFBC-9F69-4262-9974-01556511A94B}" srcOrd="0" destOrd="0" presId="urn:microsoft.com/office/officeart/2005/8/layout/hList1"/>
    <dgm:cxn modelId="{81893AA4-B77E-4C23-B10D-8BFAE68153C8}" type="presParOf" srcId="{8FC4A648-DDE7-45C2-BA9E-4284DB414E88}" destId="{D4B7BBEE-E403-46BA-8921-87D4A24781D8}"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26EA949-C66B-4DFF-B730-CBCEB831090D}" type="doc">
      <dgm:prSet loTypeId="urn:microsoft.com/office/officeart/2005/8/layout/list1" loCatId="list" qsTypeId="urn:microsoft.com/office/officeart/2005/8/quickstyle/simple3" qsCatId="simple" csTypeId="urn:microsoft.com/office/officeart/2005/8/colors/colorful3" csCatId="colorful" phldr="1"/>
      <dgm:spPr/>
      <dgm:t>
        <a:bodyPr/>
        <a:lstStyle/>
        <a:p>
          <a:endParaRPr lang="en-US"/>
        </a:p>
      </dgm:t>
    </dgm:pt>
    <dgm:pt modelId="{68EFC719-DBFE-4828-9CEC-44D1BB1AA1A6}">
      <dgm:prSet phldrT="[Text]" custT="1"/>
      <dgm:spPr/>
      <dgm:t>
        <a:bodyPr/>
        <a:lstStyle/>
        <a:p>
          <a:r>
            <a:rPr lang="en-US" sz="2800">
              <a:latin typeface="Times New Roman" panose="02020603050405020304" pitchFamily="18" charset="0"/>
              <a:cs typeface="Times New Roman" panose="02020603050405020304" pitchFamily="18" charset="0"/>
            </a:rPr>
            <a:t>4.1. Dạy chắc kiến thức, phù hợp với yêu cầu và đối tượng học sinh</a:t>
          </a:r>
        </a:p>
      </dgm:t>
    </dgm:pt>
    <dgm:pt modelId="{114EE557-A3E2-4DFE-9316-ED269DC967E3}" type="parTrans" cxnId="{FFAF097B-B066-4BAD-8818-B281B56CB734}">
      <dgm:prSet/>
      <dgm:spPr/>
      <dgm:t>
        <a:bodyPr/>
        <a:lstStyle/>
        <a:p>
          <a:endParaRPr lang="en-US" sz="2400">
            <a:latin typeface="Times New Roman" panose="02020603050405020304" pitchFamily="18" charset="0"/>
            <a:cs typeface="Times New Roman" panose="02020603050405020304" pitchFamily="18" charset="0"/>
          </a:endParaRPr>
        </a:p>
      </dgm:t>
    </dgm:pt>
    <dgm:pt modelId="{EE97C9EA-79BC-4D7B-9FCA-766E6EF23091}" type="sibTrans" cxnId="{FFAF097B-B066-4BAD-8818-B281B56CB734}">
      <dgm:prSet/>
      <dgm:spPr/>
      <dgm:t>
        <a:bodyPr/>
        <a:lstStyle/>
        <a:p>
          <a:endParaRPr lang="en-US" sz="2400">
            <a:latin typeface="Times New Roman" panose="02020603050405020304" pitchFamily="18" charset="0"/>
            <a:cs typeface="Times New Roman" panose="02020603050405020304" pitchFamily="18" charset="0"/>
          </a:endParaRPr>
        </a:p>
      </dgm:t>
    </dgm:pt>
    <dgm:pt modelId="{DA65F34F-56E5-477D-900E-894772E30EDD}">
      <dgm:prSet phldrT="[Text]" custT="1"/>
      <dgm:spPr/>
      <dgm:t>
        <a:bodyPr/>
        <a:lstStyle/>
        <a:p>
          <a:r>
            <a:rPr lang="en-US" sz="2800">
              <a:latin typeface="Times New Roman" panose="02020603050405020304" pitchFamily="18" charset="0"/>
              <a:cs typeface="Times New Roman" panose="02020603050405020304" pitchFamily="18" charset="0"/>
            </a:rPr>
            <a:t>4.2. Xây dựng đề cương ôn tập phù hợp, đảm bảo chất lượng</a:t>
          </a:r>
        </a:p>
      </dgm:t>
    </dgm:pt>
    <dgm:pt modelId="{4103E19F-BE35-445E-BB3E-EE581B755575}" type="parTrans" cxnId="{02971DBF-578B-4F44-80A0-DA4013960338}">
      <dgm:prSet/>
      <dgm:spPr/>
      <dgm:t>
        <a:bodyPr/>
        <a:lstStyle/>
        <a:p>
          <a:endParaRPr lang="en-US" sz="2400">
            <a:latin typeface="Times New Roman" panose="02020603050405020304" pitchFamily="18" charset="0"/>
            <a:cs typeface="Times New Roman" panose="02020603050405020304" pitchFamily="18" charset="0"/>
          </a:endParaRPr>
        </a:p>
      </dgm:t>
    </dgm:pt>
    <dgm:pt modelId="{BFFF09CA-F307-4626-919E-63F93C331921}" type="sibTrans" cxnId="{02971DBF-578B-4F44-80A0-DA4013960338}">
      <dgm:prSet/>
      <dgm:spPr/>
      <dgm:t>
        <a:bodyPr/>
        <a:lstStyle/>
        <a:p>
          <a:endParaRPr lang="en-US" sz="2400">
            <a:latin typeface="Times New Roman" panose="02020603050405020304" pitchFamily="18" charset="0"/>
            <a:cs typeface="Times New Roman" panose="02020603050405020304" pitchFamily="18" charset="0"/>
          </a:endParaRPr>
        </a:p>
      </dgm:t>
    </dgm:pt>
    <dgm:pt modelId="{A564ACC9-A979-42CE-AF7F-E5A5DE9FF8D4}">
      <dgm:prSet phldrT="[Text]" custT="1"/>
      <dgm:spPr/>
      <dgm:t>
        <a:bodyPr/>
        <a:lstStyle/>
        <a:p>
          <a:r>
            <a:rPr lang="en-US" sz="2800">
              <a:latin typeface="Times New Roman" panose="02020603050405020304" pitchFamily="18" charset="0"/>
              <a:cs typeface="Times New Roman" panose="02020603050405020304" pitchFamily="18" charset="0"/>
            </a:rPr>
            <a:t>4.3. Rèn kĩ năng làm câu hỏi trắc nghiệm</a:t>
          </a:r>
        </a:p>
      </dgm:t>
    </dgm:pt>
    <dgm:pt modelId="{ED6741EB-AAF7-4ADB-8F49-E45BA3AB62AB}" type="parTrans" cxnId="{9ABD48D2-19B7-468C-BF4D-A2E710DC3C11}">
      <dgm:prSet/>
      <dgm:spPr/>
      <dgm:t>
        <a:bodyPr/>
        <a:lstStyle/>
        <a:p>
          <a:endParaRPr lang="en-US" sz="2400">
            <a:latin typeface="Times New Roman" panose="02020603050405020304" pitchFamily="18" charset="0"/>
            <a:cs typeface="Times New Roman" panose="02020603050405020304" pitchFamily="18" charset="0"/>
          </a:endParaRPr>
        </a:p>
      </dgm:t>
    </dgm:pt>
    <dgm:pt modelId="{F3E464A0-2355-4E65-8175-06C8C7B103D4}" type="sibTrans" cxnId="{9ABD48D2-19B7-468C-BF4D-A2E710DC3C11}">
      <dgm:prSet/>
      <dgm:spPr/>
      <dgm:t>
        <a:bodyPr/>
        <a:lstStyle/>
        <a:p>
          <a:endParaRPr lang="en-US" sz="2400">
            <a:latin typeface="Times New Roman" panose="02020603050405020304" pitchFamily="18" charset="0"/>
            <a:cs typeface="Times New Roman" panose="02020603050405020304" pitchFamily="18" charset="0"/>
          </a:endParaRPr>
        </a:p>
      </dgm:t>
    </dgm:pt>
    <dgm:pt modelId="{748302E1-6F80-42E2-A6E1-EB17105D54CC}" type="pres">
      <dgm:prSet presAssocID="{426EA949-C66B-4DFF-B730-CBCEB831090D}" presName="linear" presStyleCnt="0">
        <dgm:presLayoutVars>
          <dgm:dir/>
          <dgm:animLvl val="lvl"/>
          <dgm:resizeHandles val="exact"/>
        </dgm:presLayoutVars>
      </dgm:prSet>
      <dgm:spPr/>
    </dgm:pt>
    <dgm:pt modelId="{EB0B182C-94D7-4F66-A84B-07DEA9B5715D}" type="pres">
      <dgm:prSet presAssocID="{68EFC719-DBFE-4828-9CEC-44D1BB1AA1A6}" presName="parentLin" presStyleCnt="0"/>
      <dgm:spPr/>
    </dgm:pt>
    <dgm:pt modelId="{43E56ABC-C41F-466F-84C2-AF499F3E9810}" type="pres">
      <dgm:prSet presAssocID="{68EFC719-DBFE-4828-9CEC-44D1BB1AA1A6}" presName="parentLeftMargin" presStyleLbl="node1" presStyleIdx="0" presStyleCnt="3"/>
      <dgm:spPr/>
    </dgm:pt>
    <dgm:pt modelId="{C8F8A2E7-9714-4C53-ABBE-D7C80FB5831F}" type="pres">
      <dgm:prSet presAssocID="{68EFC719-DBFE-4828-9CEC-44D1BB1AA1A6}" presName="parentText" presStyleLbl="node1" presStyleIdx="0" presStyleCnt="3" custScaleX="116945">
        <dgm:presLayoutVars>
          <dgm:chMax val="0"/>
          <dgm:bulletEnabled val="1"/>
        </dgm:presLayoutVars>
      </dgm:prSet>
      <dgm:spPr/>
    </dgm:pt>
    <dgm:pt modelId="{ACD4243F-F271-45A0-A0B0-D261BF689D04}" type="pres">
      <dgm:prSet presAssocID="{68EFC719-DBFE-4828-9CEC-44D1BB1AA1A6}" presName="negativeSpace" presStyleCnt="0"/>
      <dgm:spPr/>
    </dgm:pt>
    <dgm:pt modelId="{859E4FA5-4B0F-4327-B105-65745DB5A88C}" type="pres">
      <dgm:prSet presAssocID="{68EFC719-DBFE-4828-9CEC-44D1BB1AA1A6}" presName="childText" presStyleLbl="conFgAcc1" presStyleIdx="0" presStyleCnt="3">
        <dgm:presLayoutVars>
          <dgm:bulletEnabled val="1"/>
        </dgm:presLayoutVars>
      </dgm:prSet>
      <dgm:spPr/>
    </dgm:pt>
    <dgm:pt modelId="{5FD377BD-CAFC-420B-A0E8-37EC5239DCBC}" type="pres">
      <dgm:prSet presAssocID="{EE97C9EA-79BC-4D7B-9FCA-766E6EF23091}" presName="spaceBetweenRectangles" presStyleCnt="0"/>
      <dgm:spPr/>
    </dgm:pt>
    <dgm:pt modelId="{EF6535EE-830D-48F6-88E9-F8010F6B94FA}" type="pres">
      <dgm:prSet presAssocID="{DA65F34F-56E5-477D-900E-894772E30EDD}" presName="parentLin" presStyleCnt="0"/>
      <dgm:spPr/>
    </dgm:pt>
    <dgm:pt modelId="{4F099E0F-A816-47E9-B26E-18BFFF28738F}" type="pres">
      <dgm:prSet presAssocID="{DA65F34F-56E5-477D-900E-894772E30EDD}" presName="parentLeftMargin" presStyleLbl="node1" presStyleIdx="0" presStyleCnt="3"/>
      <dgm:spPr/>
    </dgm:pt>
    <dgm:pt modelId="{FFE9148B-62F5-43CD-8EA0-0D2537748BB8}" type="pres">
      <dgm:prSet presAssocID="{DA65F34F-56E5-477D-900E-894772E30EDD}" presName="parentText" presStyleLbl="node1" presStyleIdx="1" presStyleCnt="3" custScaleX="116991">
        <dgm:presLayoutVars>
          <dgm:chMax val="0"/>
          <dgm:bulletEnabled val="1"/>
        </dgm:presLayoutVars>
      </dgm:prSet>
      <dgm:spPr/>
    </dgm:pt>
    <dgm:pt modelId="{AC4A449C-5FAD-4815-A358-19CF6E85E76B}" type="pres">
      <dgm:prSet presAssocID="{DA65F34F-56E5-477D-900E-894772E30EDD}" presName="negativeSpace" presStyleCnt="0"/>
      <dgm:spPr/>
    </dgm:pt>
    <dgm:pt modelId="{FCDABED9-3AB0-4E9E-A439-CC140FC413B5}" type="pres">
      <dgm:prSet presAssocID="{DA65F34F-56E5-477D-900E-894772E30EDD}" presName="childText" presStyleLbl="conFgAcc1" presStyleIdx="1" presStyleCnt="3">
        <dgm:presLayoutVars>
          <dgm:bulletEnabled val="1"/>
        </dgm:presLayoutVars>
      </dgm:prSet>
      <dgm:spPr/>
    </dgm:pt>
    <dgm:pt modelId="{7248446B-A539-47EC-8244-2FD49769A281}" type="pres">
      <dgm:prSet presAssocID="{BFFF09CA-F307-4626-919E-63F93C331921}" presName="spaceBetweenRectangles" presStyleCnt="0"/>
      <dgm:spPr/>
    </dgm:pt>
    <dgm:pt modelId="{374DFFB7-F6ED-4EA2-82E2-36541B815661}" type="pres">
      <dgm:prSet presAssocID="{A564ACC9-A979-42CE-AF7F-E5A5DE9FF8D4}" presName="parentLin" presStyleCnt="0"/>
      <dgm:spPr/>
    </dgm:pt>
    <dgm:pt modelId="{2C2C62EC-819C-47D2-8E45-5C201818A53C}" type="pres">
      <dgm:prSet presAssocID="{A564ACC9-A979-42CE-AF7F-E5A5DE9FF8D4}" presName="parentLeftMargin" presStyleLbl="node1" presStyleIdx="1" presStyleCnt="3"/>
      <dgm:spPr/>
    </dgm:pt>
    <dgm:pt modelId="{3F33D755-AAEF-4E87-9CD3-FF2C8567868B}" type="pres">
      <dgm:prSet presAssocID="{A564ACC9-A979-42CE-AF7F-E5A5DE9FF8D4}" presName="parentText" presStyleLbl="node1" presStyleIdx="2" presStyleCnt="3" custScaleX="117360">
        <dgm:presLayoutVars>
          <dgm:chMax val="0"/>
          <dgm:bulletEnabled val="1"/>
        </dgm:presLayoutVars>
      </dgm:prSet>
      <dgm:spPr/>
    </dgm:pt>
    <dgm:pt modelId="{F58C36D9-95B1-430A-8270-4E8AE3ABF6F6}" type="pres">
      <dgm:prSet presAssocID="{A564ACC9-A979-42CE-AF7F-E5A5DE9FF8D4}" presName="negativeSpace" presStyleCnt="0"/>
      <dgm:spPr/>
    </dgm:pt>
    <dgm:pt modelId="{CFAB7E80-C5B6-46CB-8F0A-A2D570591629}" type="pres">
      <dgm:prSet presAssocID="{A564ACC9-A979-42CE-AF7F-E5A5DE9FF8D4}" presName="childText" presStyleLbl="conFgAcc1" presStyleIdx="2" presStyleCnt="3">
        <dgm:presLayoutVars>
          <dgm:bulletEnabled val="1"/>
        </dgm:presLayoutVars>
      </dgm:prSet>
      <dgm:spPr/>
    </dgm:pt>
  </dgm:ptLst>
  <dgm:cxnLst>
    <dgm:cxn modelId="{FFAF097B-B066-4BAD-8818-B281B56CB734}" srcId="{426EA949-C66B-4DFF-B730-CBCEB831090D}" destId="{68EFC719-DBFE-4828-9CEC-44D1BB1AA1A6}" srcOrd="0" destOrd="0" parTransId="{114EE557-A3E2-4DFE-9316-ED269DC967E3}" sibTransId="{EE97C9EA-79BC-4D7B-9FCA-766E6EF23091}"/>
    <dgm:cxn modelId="{081ED17F-48F0-4FD6-BB85-27E614D42B76}" type="presOf" srcId="{DA65F34F-56E5-477D-900E-894772E30EDD}" destId="{4F099E0F-A816-47E9-B26E-18BFFF28738F}" srcOrd="0" destOrd="0" presId="urn:microsoft.com/office/officeart/2005/8/layout/list1"/>
    <dgm:cxn modelId="{0077FA95-9239-4134-BD51-0E0313BFBA26}" type="presOf" srcId="{A564ACC9-A979-42CE-AF7F-E5A5DE9FF8D4}" destId="{2C2C62EC-819C-47D2-8E45-5C201818A53C}" srcOrd="0" destOrd="0" presId="urn:microsoft.com/office/officeart/2005/8/layout/list1"/>
    <dgm:cxn modelId="{5B3758A1-9BCB-4683-8A53-0C9A08FEB27D}" type="presOf" srcId="{426EA949-C66B-4DFF-B730-CBCEB831090D}" destId="{748302E1-6F80-42E2-A6E1-EB17105D54CC}" srcOrd="0" destOrd="0" presId="urn:microsoft.com/office/officeart/2005/8/layout/list1"/>
    <dgm:cxn modelId="{9BB1DBAD-FF97-4F85-BD65-70410946C889}" type="presOf" srcId="{A564ACC9-A979-42CE-AF7F-E5A5DE9FF8D4}" destId="{3F33D755-AAEF-4E87-9CD3-FF2C8567868B}" srcOrd="1" destOrd="0" presId="urn:microsoft.com/office/officeart/2005/8/layout/list1"/>
    <dgm:cxn modelId="{357403B1-930B-4B88-86B8-F17CABA98A49}" type="presOf" srcId="{DA65F34F-56E5-477D-900E-894772E30EDD}" destId="{FFE9148B-62F5-43CD-8EA0-0D2537748BB8}" srcOrd="1" destOrd="0" presId="urn:microsoft.com/office/officeart/2005/8/layout/list1"/>
    <dgm:cxn modelId="{02971DBF-578B-4F44-80A0-DA4013960338}" srcId="{426EA949-C66B-4DFF-B730-CBCEB831090D}" destId="{DA65F34F-56E5-477D-900E-894772E30EDD}" srcOrd="1" destOrd="0" parTransId="{4103E19F-BE35-445E-BB3E-EE581B755575}" sibTransId="{BFFF09CA-F307-4626-919E-63F93C331921}"/>
    <dgm:cxn modelId="{BDBCB9CB-32D9-4F9E-9BDD-1DA35763D59A}" type="presOf" srcId="{68EFC719-DBFE-4828-9CEC-44D1BB1AA1A6}" destId="{43E56ABC-C41F-466F-84C2-AF499F3E9810}" srcOrd="0" destOrd="0" presId="urn:microsoft.com/office/officeart/2005/8/layout/list1"/>
    <dgm:cxn modelId="{9ABD48D2-19B7-468C-BF4D-A2E710DC3C11}" srcId="{426EA949-C66B-4DFF-B730-CBCEB831090D}" destId="{A564ACC9-A979-42CE-AF7F-E5A5DE9FF8D4}" srcOrd="2" destOrd="0" parTransId="{ED6741EB-AAF7-4ADB-8F49-E45BA3AB62AB}" sibTransId="{F3E464A0-2355-4E65-8175-06C8C7B103D4}"/>
    <dgm:cxn modelId="{2FD4CAE8-8020-4490-8D0A-0117EF044538}" type="presOf" srcId="{68EFC719-DBFE-4828-9CEC-44D1BB1AA1A6}" destId="{C8F8A2E7-9714-4C53-ABBE-D7C80FB5831F}" srcOrd="1" destOrd="0" presId="urn:microsoft.com/office/officeart/2005/8/layout/list1"/>
    <dgm:cxn modelId="{4E81BAC3-A70B-43CE-B579-AD6ACEA76302}" type="presParOf" srcId="{748302E1-6F80-42E2-A6E1-EB17105D54CC}" destId="{EB0B182C-94D7-4F66-A84B-07DEA9B5715D}" srcOrd="0" destOrd="0" presId="urn:microsoft.com/office/officeart/2005/8/layout/list1"/>
    <dgm:cxn modelId="{DE73343E-F2FA-4254-A2FA-606F3E532585}" type="presParOf" srcId="{EB0B182C-94D7-4F66-A84B-07DEA9B5715D}" destId="{43E56ABC-C41F-466F-84C2-AF499F3E9810}" srcOrd="0" destOrd="0" presId="urn:microsoft.com/office/officeart/2005/8/layout/list1"/>
    <dgm:cxn modelId="{0776D393-7685-43B6-B629-96A895F17331}" type="presParOf" srcId="{EB0B182C-94D7-4F66-A84B-07DEA9B5715D}" destId="{C8F8A2E7-9714-4C53-ABBE-D7C80FB5831F}" srcOrd="1" destOrd="0" presId="urn:microsoft.com/office/officeart/2005/8/layout/list1"/>
    <dgm:cxn modelId="{71CCD2B0-06C1-4E4B-ACEA-3B5FB59EBF50}" type="presParOf" srcId="{748302E1-6F80-42E2-A6E1-EB17105D54CC}" destId="{ACD4243F-F271-45A0-A0B0-D261BF689D04}" srcOrd="1" destOrd="0" presId="urn:microsoft.com/office/officeart/2005/8/layout/list1"/>
    <dgm:cxn modelId="{F89E39C0-B4E3-43EC-90CA-010375F4B03A}" type="presParOf" srcId="{748302E1-6F80-42E2-A6E1-EB17105D54CC}" destId="{859E4FA5-4B0F-4327-B105-65745DB5A88C}" srcOrd="2" destOrd="0" presId="urn:microsoft.com/office/officeart/2005/8/layout/list1"/>
    <dgm:cxn modelId="{8C906F37-171F-40DC-8154-5C6A52C185C0}" type="presParOf" srcId="{748302E1-6F80-42E2-A6E1-EB17105D54CC}" destId="{5FD377BD-CAFC-420B-A0E8-37EC5239DCBC}" srcOrd="3" destOrd="0" presId="urn:microsoft.com/office/officeart/2005/8/layout/list1"/>
    <dgm:cxn modelId="{238DEE5A-6764-4955-8DBB-9FC7D6CBEA8B}" type="presParOf" srcId="{748302E1-6F80-42E2-A6E1-EB17105D54CC}" destId="{EF6535EE-830D-48F6-88E9-F8010F6B94FA}" srcOrd="4" destOrd="0" presId="urn:microsoft.com/office/officeart/2005/8/layout/list1"/>
    <dgm:cxn modelId="{B271958A-D269-4BE5-8242-03731AFCEB27}" type="presParOf" srcId="{EF6535EE-830D-48F6-88E9-F8010F6B94FA}" destId="{4F099E0F-A816-47E9-B26E-18BFFF28738F}" srcOrd="0" destOrd="0" presId="urn:microsoft.com/office/officeart/2005/8/layout/list1"/>
    <dgm:cxn modelId="{946A53D1-725F-4680-AEFE-AC6207631214}" type="presParOf" srcId="{EF6535EE-830D-48F6-88E9-F8010F6B94FA}" destId="{FFE9148B-62F5-43CD-8EA0-0D2537748BB8}" srcOrd="1" destOrd="0" presId="urn:microsoft.com/office/officeart/2005/8/layout/list1"/>
    <dgm:cxn modelId="{47B34BA4-35A5-4ED4-A7D0-CCBDE99E14E4}" type="presParOf" srcId="{748302E1-6F80-42E2-A6E1-EB17105D54CC}" destId="{AC4A449C-5FAD-4815-A358-19CF6E85E76B}" srcOrd="5" destOrd="0" presId="urn:microsoft.com/office/officeart/2005/8/layout/list1"/>
    <dgm:cxn modelId="{D9D39783-0771-4A50-9BDC-324A11B17868}" type="presParOf" srcId="{748302E1-6F80-42E2-A6E1-EB17105D54CC}" destId="{FCDABED9-3AB0-4E9E-A439-CC140FC413B5}" srcOrd="6" destOrd="0" presId="urn:microsoft.com/office/officeart/2005/8/layout/list1"/>
    <dgm:cxn modelId="{374EBC91-F2A6-49E3-94D6-9D94F932BCE5}" type="presParOf" srcId="{748302E1-6F80-42E2-A6E1-EB17105D54CC}" destId="{7248446B-A539-47EC-8244-2FD49769A281}" srcOrd="7" destOrd="0" presId="urn:microsoft.com/office/officeart/2005/8/layout/list1"/>
    <dgm:cxn modelId="{E83F1E1F-00CF-4242-9259-4BAD3709FBF6}" type="presParOf" srcId="{748302E1-6F80-42E2-A6E1-EB17105D54CC}" destId="{374DFFB7-F6ED-4EA2-82E2-36541B815661}" srcOrd="8" destOrd="0" presId="urn:microsoft.com/office/officeart/2005/8/layout/list1"/>
    <dgm:cxn modelId="{BCFA44BB-47C7-45B5-9D39-11DF78464D5D}" type="presParOf" srcId="{374DFFB7-F6ED-4EA2-82E2-36541B815661}" destId="{2C2C62EC-819C-47D2-8E45-5C201818A53C}" srcOrd="0" destOrd="0" presId="urn:microsoft.com/office/officeart/2005/8/layout/list1"/>
    <dgm:cxn modelId="{BAE2325B-10C6-4DC6-A9FA-F614FD842831}" type="presParOf" srcId="{374DFFB7-F6ED-4EA2-82E2-36541B815661}" destId="{3F33D755-AAEF-4E87-9CD3-FF2C8567868B}" srcOrd="1" destOrd="0" presId="urn:microsoft.com/office/officeart/2005/8/layout/list1"/>
    <dgm:cxn modelId="{8105C536-F779-4432-8B30-1EA0ABA641DA}" type="presParOf" srcId="{748302E1-6F80-42E2-A6E1-EB17105D54CC}" destId="{F58C36D9-95B1-430A-8270-4E8AE3ABF6F6}" srcOrd="9" destOrd="0" presId="urn:microsoft.com/office/officeart/2005/8/layout/list1"/>
    <dgm:cxn modelId="{8D2E13E0-9508-4F0F-B2B3-F9D1C280C465}" type="presParOf" srcId="{748302E1-6F80-42E2-A6E1-EB17105D54CC}" destId="{CFAB7E80-C5B6-46CB-8F0A-A2D570591629}"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3D31863A-AB83-4309-A25C-2DD40E686B7F}" type="doc">
      <dgm:prSet loTypeId="urn:microsoft.com/office/officeart/2005/8/layout/process1" loCatId="process" qsTypeId="urn:microsoft.com/office/officeart/2005/8/quickstyle/simple3" qsCatId="simple" csTypeId="urn:microsoft.com/office/officeart/2005/8/colors/colorful4" csCatId="colorful" phldr="1"/>
      <dgm:spPr/>
    </dgm:pt>
    <dgm:pt modelId="{2CF26C7E-2062-49B4-8EE0-6E099657A3F1}">
      <dgm:prSet phldrT="[Text]" custT="1"/>
      <dgm:spPr/>
      <dgm:t>
        <a:bodyPr/>
        <a:lstStyle/>
        <a:p>
          <a:r>
            <a:rPr lang="en-US" sz="2800">
              <a:latin typeface="Times New Roman" panose="02020603050405020304" pitchFamily="18" charset="0"/>
              <a:cs typeface="Times New Roman" panose="02020603050405020304" pitchFamily="18" charset="0"/>
            </a:rPr>
            <a:t>Dạy kiến thức cơ bản + nâng cao (theo kiểu tự luận) </a:t>
          </a:r>
        </a:p>
      </dgm:t>
    </dgm:pt>
    <dgm:pt modelId="{3405BB13-9108-4B5C-AD1F-814CAB9508CD}" type="parTrans" cxnId="{34A46026-94C3-4FAB-A4AE-AACEB4AD17C5}">
      <dgm:prSet/>
      <dgm:spPr/>
      <dgm:t>
        <a:bodyPr/>
        <a:lstStyle/>
        <a:p>
          <a:endParaRPr lang="en-US" sz="2800">
            <a:latin typeface="Times New Roman" panose="02020603050405020304" pitchFamily="18" charset="0"/>
            <a:cs typeface="Times New Roman" panose="02020603050405020304" pitchFamily="18" charset="0"/>
          </a:endParaRPr>
        </a:p>
      </dgm:t>
    </dgm:pt>
    <dgm:pt modelId="{D65A61B3-089E-42B2-8B60-F2FB74C5BE1B}" type="sibTrans" cxnId="{34A46026-94C3-4FAB-A4AE-AACEB4AD17C5}">
      <dgm:prSet custT="1"/>
      <dgm:spPr/>
      <dgm:t>
        <a:bodyPr/>
        <a:lstStyle/>
        <a:p>
          <a:endParaRPr lang="en-US" sz="2800">
            <a:latin typeface="Times New Roman" panose="02020603050405020304" pitchFamily="18" charset="0"/>
            <a:cs typeface="Times New Roman" panose="02020603050405020304" pitchFamily="18" charset="0"/>
          </a:endParaRPr>
        </a:p>
      </dgm:t>
    </dgm:pt>
    <dgm:pt modelId="{60DD3AD6-115E-4FF5-9282-7817169A79E1}">
      <dgm:prSet phldrT="[Text]" custT="1"/>
      <dgm:spPr/>
      <dgm:t>
        <a:bodyPr/>
        <a:lstStyle/>
        <a:p>
          <a:pPr>
            <a:spcAft>
              <a:spcPts val="0"/>
            </a:spcAft>
          </a:pPr>
          <a:r>
            <a:rPr lang="en-US" sz="2800">
              <a:latin typeface="Times New Roman" panose="02020603050405020304" pitchFamily="18" charset="0"/>
              <a:cs typeface="Times New Roman" panose="02020603050405020304" pitchFamily="18" charset="0"/>
            </a:rPr>
            <a:t>Luyện tập </a:t>
          </a:r>
        </a:p>
        <a:p>
          <a:pPr>
            <a:spcAft>
              <a:spcPts val="0"/>
            </a:spcAft>
          </a:pPr>
          <a:r>
            <a:rPr lang="en-US" sz="2800">
              <a:latin typeface="Times New Roman" panose="02020603050405020304" pitchFamily="18" charset="0"/>
              <a:cs typeface="Times New Roman" panose="02020603050405020304" pitchFamily="18" charset="0"/>
            </a:rPr>
            <a:t>bằng câu hỏi </a:t>
          </a:r>
        </a:p>
        <a:p>
          <a:pPr>
            <a:spcAft>
              <a:spcPts val="0"/>
            </a:spcAft>
          </a:pPr>
          <a:r>
            <a:rPr lang="en-US" sz="2800">
              <a:latin typeface="Times New Roman" panose="02020603050405020304" pitchFamily="18" charset="0"/>
              <a:cs typeface="Times New Roman" panose="02020603050405020304" pitchFamily="18" charset="0"/>
            </a:rPr>
            <a:t>trắc nghiệm</a:t>
          </a:r>
        </a:p>
      </dgm:t>
    </dgm:pt>
    <dgm:pt modelId="{8B3139AE-0E5E-4D6C-AE9A-8E87135B5CDB}" type="parTrans" cxnId="{D67E1063-E9BB-4019-854D-3FB0517C0BFB}">
      <dgm:prSet/>
      <dgm:spPr/>
      <dgm:t>
        <a:bodyPr/>
        <a:lstStyle/>
        <a:p>
          <a:endParaRPr lang="en-US" sz="2800">
            <a:latin typeface="Times New Roman" panose="02020603050405020304" pitchFamily="18" charset="0"/>
            <a:cs typeface="Times New Roman" panose="02020603050405020304" pitchFamily="18" charset="0"/>
          </a:endParaRPr>
        </a:p>
      </dgm:t>
    </dgm:pt>
    <dgm:pt modelId="{3C7E422E-020A-4E30-A88F-15282287A361}" type="sibTrans" cxnId="{D67E1063-E9BB-4019-854D-3FB0517C0BFB}">
      <dgm:prSet custT="1"/>
      <dgm:spPr/>
      <dgm:t>
        <a:bodyPr/>
        <a:lstStyle/>
        <a:p>
          <a:endParaRPr lang="en-US" sz="2800">
            <a:latin typeface="Times New Roman" panose="02020603050405020304" pitchFamily="18" charset="0"/>
            <a:cs typeface="Times New Roman" panose="02020603050405020304" pitchFamily="18" charset="0"/>
          </a:endParaRPr>
        </a:p>
      </dgm:t>
    </dgm:pt>
    <dgm:pt modelId="{1326CEDC-23EF-4024-9498-79DBF469C3B5}">
      <dgm:prSet phldrT="[Text]" custT="1"/>
      <dgm:spPr/>
      <dgm:t>
        <a:bodyPr/>
        <a:lstStyle/>
        <a:p>
          <a:r>
            <a:rPr lang="en-US" sz="2800">
              <a:latin typeface="Times New Roman" panose="02020603050405020304" pitchFamily="18" charset="0"/>
              <a:cs typeface="Times New Roman" panose="02020603050405020304" pitchFamily="18" charset="0"/>
            </a:rPr>
            <a:t>Kiểm tra việc ghi nhớ của HS bằng hệ thống từ khóa, sơ đồ tư duy… (HS tự viết, tự làm)</a:t>
          </a:r>
        </a:p>
      </dgm:t>
    </dgm:pt>
    <dgm:pt modelId="{F42006B5-F8BB-4FA1-A190-3654A6A9DBD8}" type="parTrans" cxnId="{7A66AE9E-DD5F-4C8B-B47F-F8B0669A3180}">
      <dgm:prSet/>
      <dgm:spPr/>
      <dgm:t>
        <a:bodyPr/>
        <a:lstStyle/>
        <a:p>
          <a:endParaRPr lang="en-US" sz="2800">
            <a:latin typeface="Times New Roman" panose="02020603050405020304" pitchFamily="18" charset="0"/>
            <a:cs typeface="Times New Roman" panose="02020603050405020304" pitchFamily="18" charset="0"/>
          </a:endParaRPr>
        </a:p>
      </dgm:t>
    </dgm:pt>
    <dgm:pt modelId="{AF11AA9C-8D74-443D-AA71-B2B665284F69}" type="sibTrans" cxnId="{7A66AE9E-DD5F-4C8B-B47F-F8B0669A3180}">
      <dgm:prSet/>
      <dgm:spPr/>
      <dgm:t>
        <a:bodyPr/>
        <a:lstStyle/>
        <a:p>
          <a:endParaRPr lang="en-US" sz="2800">
            <a:latin typeface="Times New Roman" panose="02020603050405020304" pitchFamily="18" charset="0"/>
            <a:cs typeface="Times New Roman" panose="02020603050405020304" pitchFamily="18" charset="0"/>
          </a:endParaRPr>
        </a:p>
      </dgm:t>
    </dgm:pt>
    <dgm:pt modelId="{B6E5E67D-8851-41BB-AA2A-D385DC541C3C}" type="pres">
      <dgm:prSet presAssocID="{3D31863A-AB83-4309-A25C-2DD40E686B7F}" presName="Name0" presStyleCnt="0">
        <dgm:presLayoutVars>
          <dgm:dir/>
          <dgm:resizeHandles val="exact"/>
        </dgm:presLayoutVars>
      </dgm:prSet>
      <dgm:spPr/>
    </dgm:pt>
    <dgm:pt modelId="{A3733132-E51A-470C-A65F-EF20147D1B33}" type="pres">
      <dgm:prSet presAssocID="{2CF26C7E-2062-49B4-8EE0-6E099657A3F1}" presName="node" presStyleLbl="node1" presStyleIdx="0" presStyleCnt="3">
        <dgm:presLayoutVars>
          <dgm:bulletEnabled val="1"/>
        </dgm:presLayoutVars>
      </dgm:prSet>
      <dgm:spPr/>
    </dgm:pt>
    <dgm:pt modelId="{3B947C4F-017C-4590-A5D0-9AD30D9F9BDC}" type="pres">
      <dgm:prSet presAssocID="{D65A61B3-089E-42B2-8B60-F2FB74C5BE1B}" presName="sibTrans" presStyleLbl="sibTrans2D1" presStyleIdx="0" presStyleCnt="2"/>
      <dgm:spPr/>
    </dgm:pt>
    <dgm:pt modelId="{C362AC48-4F95-4C86-9B44-7DF9BC802078}" type="pres">
      <dgm:prSet presAssocID="{D65A61B3-089E-42B2-8B60-F2FB74C5BE1B}" presName="connectorText" presStyleLbl="sibTrans2D1" presStyleIdx="0" presStyleCnt="2"/>
      <dgm:spPr/>
    </dgm:pt>
    <dgm:pt modelId="{A25379A0-8F57-46E1-B4D0-542376B0C24B}" type="pres">
      <dgm:prSet presAssocID="{60DD3AD6-115E-4FF5-9282-7817169A79E1}" presName="node" presStyleLbl="node1" presStyleIdx="1" presStyleCnt="3">
        <dgm:presLayoutVars>
          <dgm:bulletEnabled val="1"/>
        </dgm:presLayoutVars>
      </dgm:prSet>
      <dgm:spPr/>
    </dgm:pt>
    <dgm:pt modelId="{FCBAAD47-B342-4645-93F8-CA168CFD30D3}" type="pres">
      <dgm:prSet presAssocID="{3C7E422E-020A-4E30-A88F-15282287A361}" presName="sibTrans" presStyleLbl="sibTrans2D1" presStyleIdx="1" presStyleCnt="2"/>
      <dgm:spPr/>
    </dgm:pt>
    <dgm:pt modelId="{9F86631D-0078-4E63-B445-BDB6DD474885}" type="pres">
      <dgm:prSet presAssocID="{3C7E422E-020A-4E30-A88F-15282287A361}" presName="connectorText" presStyleLbl="sibTrans2D1" presStyleIdx="1" presStyleCnt="2"/>
      <dgm:spPr/>
    </dgm:pt>
    <dgm:pt modelId="{F88F9EE5-994B-45DF-AC49-5B0871F61D45}" type="pres">
      <dgm:prSet presAssocID="{1326CEDC-23EF-4024-9498-79DBF469C3B5}" presName="node" presStyleLbl="node1" presStyleIdx="2" presStyleCnt="3">
        <dgm:presLayoutVars>
          <dgm:bulletEnabled val="1"/>
        </dgm:presLayoutVars>
      </dgm:prSet>
      <dgm:spPr/>
    </dgm:pt>
  </dgm:ptLst>
  <dgm:cxnLst>
    <dgm:cxn modelId="{0E381516-9C12-4DBB-A06C-8FDB21010E4E}" type="presOf" srcId="{D65A61B3-089E-42B2-8B60-F2FB74C5BE1B}" destId="{3B947C4F-017C-4590-A5D0-9AD30D9F9BDC}" srcOrd="0" destOrd="0" presId="urn:microsoft.com/office/officeart/2005/8/layout/process1"/>
    <dgm:cxn modelId="{2F60D325-7D01-4BD6-B55C-484294B8E27E}" type="presOf" srcId="{3D31863A-AB83-4309-A25C-2DD40E686B7F}" destId="{B6E5E67D-8851-41BB-AA2A-D385DC541C3C}" srcOrd="0" destOrd="0" presId="urn:microsoft.com/office/officeart/2005/8/layout/process1"/>
    <dgm:cxn modelId="{34A46026-94C3-4FAB-A4AE-AACEB4AD17C5}" srcId="{3D31863A-AB83-4309-A25C-2DD40E686B7F}" destId="{2CF26C7E-2062-49B4-8EE0-6E099657A3F1}" srcOrd="0" destOrd="0" parTransId="{3405BB13-9108-4B5C-AD1F-814CAB9508CD}" sibTransId="{D65A61B3-089E-42B2-8B60-F2FB74C5BE1B}"/>
    <dgm:cxn modelId="{D67E1063-E9BB-4019-854D-3FB0517C0BFB}" srcId="{3D31863A-AB83-4309-A25C-2DD40E686B7F}" destId="{60DD3AD6-115E-4FF5-9282-7817169A79E1}" srcOrd="1" destOrd="0" parTransId="{8B3139AE-0E5E-4D6C-AE9A-8E87135B5CDB}" sibTransId="{3C7E422E-020A-4E30-A88F-15282287A361}"/>
    <dgm:cxn modelId="{EF0A7645-574B-45DE-BEC9-34024D7219C9}" type="presOf" srcId="{1326CEDC-23EF-4024-9498-79DBF469C3B5}" destId="{F88F9EE5-994B-45DF-AC49-5B0871F61D45}" srcOrd="0" destOrd="0" presId="urn:microsoft.com/office/officeart/2005/8/layout/process1"/>
    <dgm:cxn modelId="{CC60BD55-34BF-42ED-9DB3-1D4708DDEABC}" type="presOf" srcId="{D65A61B3-089E-42B2-8B60-F2FB74C5BE1B}" destId="{C362AC48-4F95-4C86-9B44-7DF9BC802078}" srcOrd="1" destOrd="0" presId="urn:microsoft.com/office/officeart/2005/8/layout/process1"/>
    <dgm:cxn modelId="{E6B49D98-B443-42DE-A77F-9543F1F85670}" type="presOf" srcId="{60DD3AD6-115E-4FF5-9282-7817169A79E1}" destId="{A25379A0-8F57-46E1-B4D0-542376B0C24B}" srcOrd="0" destOrd="0" presId="urn:microsoft.com/office/officeart/2005/8/layout/process1"/>
    <dgm:cxn modelId="{7A66AE9E-DD5F-4C8B-B47F-F8B0669A3180}" srcId="{3D31863A-AB83-4309-A25C-2DD40E686B7F}" destId="{1326CEDC-23EF-4024-9498-79DBF469C3B5}" srcOrd="2" destOrd="0" parTransId="{F42006B5-F8BB-4FA1-A190-3654A6A9DBD8}" sibTransId="{AF11AA9C-8D74-443D-AA71-B2B665284F69}"/>
    <dgm:cxn modelId="{4BF1BABA-B75D-4003-AB50-1E34DB95FA13}" type="presOf" srcId="{3C7E422E-020A-4E30-A88F-15282287A361}" destId="{9F86631D-0078-4E63-B445-BDB6DD474885}" srcOrd="1" destOrd="0" presId="urn:microsoft.com/office/officeart/2005/8/layout/process1"/>
    <dgm:cxn modelId="{E2070FC5-2D5E-4337-9E13-B295AE595EEC}" type="presOf" srcId="{3C7E422E-020A-4E30-A88F-15282287A361}" destId="{FCBAAD47-B342-4645-93F8-CA168CFD30D3}" srcOrd="0" destOrd="0" presId="urn:microsoft.com/office/officeart/2005/8/layout/process1"/>
    <dgm:cxn modelId="{95B045D4-4730-4D69-B473-B92AF4885F73}" type="presOf" srcId="{2CF26C7E-2062-49B4-8EE0-6E099657A3F1}" destId="{A3733132-E51A-470C-A65F-EF20147D1B33}" srcOrd="0" destOrd="0" presId="urn:microsoft.com/office/officeart/2005/8/layout/process1"/>
    <dgm:cxn modelId="{B63DC9B5-FCF4-4F4D-BAC3-D1306B1E6CE6}" type="presParOf" srcId="{B6E5E67D-8851-41BB-AA2A-D385DC541C3C}" destId="{A3733132-E51A-470C-A65F-EF20147D1B33}" srcOrd="0" destOrd="0" presId="urn:microsoft.com/office/officeart/2005/8/layout/process1"/>
    <dgm:cxn modelId="{D7A5D02D-4B12-4E19-9A30-10FF7182FF41}" type="presParOf" srcId="{B6E5E67D-8851-41BB-AA2A-D385DC541C3C}" destId="{3B947C4F-017C-4590-A5D0-9AD30D9F9BDC}" srcOrd="1" destOrd="0" presId="urn:microsoft.com/office/officeart/2005/8/layout/process1"/>
    <dgm:cxn modelId="{75B6EB20-0B75-4BFB-B581-DA52A7CB3ED6}" type="presParOf" srcId="{3B947C4F-017C-4590-A5D0-9AD30D9F9BDC}" destId="{C362AC48-4F95-4C86-9B44-7DF9BC802078}" srcOrd="0" destOrd="0" presId="urn:microsoft.com/office/officeart/2005/8/layout/process1"/>
    <dgm:cxn modelId="{C8417347-0A6D-4C93-9CE5-91BAFF61E4F6}" type="presParOf" srcId="{B6E5E67D-8851-41BB-AA2A-D385DC541C3C}" destId="{A25379A0-8F57-46E1-B4D0-542376B0C24B}" srcOrd="2" destOrd="0" presId="urn:microsoft.com/office/officeart/2005/8/layout/process1"/>
    <dgm:cxn modelId="{42DEB401-8DE0-42EF-A156-D11F8CDC070D}" type="presParOf" srcId="{B6E5E67D-8851-41BB-AA2A-D385DC541C3C}" destId="{FCBAAD47-B342-4645-93F8-CA168CFD30D3}" srcOrd="3" destOrd="0" presId="urn:microsoft.com/office/officeart/2005/8/layout/process1"/>
    <dgm:cxn modelId="{28B81E8C-7375-47D6-8228-974D8CC5F5B2}" type="presParOf" srcId="{FCBAAD47-B342-4645-93F8-CA168CFD30D3}" destId="{9F86631D-0078-4E63-B445-BDB6DD474885}" srcOrd="0" destOrd="0" presId="urn:microsoft.com/office/officeart/2005/8/layout/process1"/>
    <dgm:cxn modelId="{69140E90-565F-4DF6-AF6A-F3D822A65861}" type="presParOf" srcId="{B6E5E67D-8851-41BB-AA2A-D385DC541C3C}" destId="{F88F9EE5-994B-45DF-AC49-5B0871F61D45}"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0A6C96-066B-444A-ACD4-E36F0B66F9D6}">
      <dsp:nvSpPr>
        <dsp:cNvPr id="0" name=""/>
        <dsp:cNvSpPr/>
      </dsp:nvSpPr>
      <dsp:spPr>
        <a:xfrm>
          <a:off x="-6126981" y="-937410"/>
          <a:ext cx="7293488" cy="7293488"/>
        </a:xfrm>
        <a:prstGeom prst="blockArc">
          <a:avLst>
            <a:gd name="adj1" fmla="val 18900000"/>
            <a:gd name="adj2" fmla="val 2700000"/>
            <a:gd name="adj3" fmla="val 296"/>
          </a:avLst>
        </a:pr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F6FB0CD-38D9-4D23-BE6D-E53571D48D67}">
      <dsp:nvSpPr>
        <dsp:cNvPr id="0" name=""/>
        <dsp:cNvSpPr/>
      </dsp:nvSpPr>
      <dsp:spPr>
        <a:xfrm>
          <a:off x="610504" y="416587"/>
          <a:ext cx="9404860" cy="833607"/>
        </a:xfrm>
        <a:prstGeom prst="rect">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61676" tIns="60960" rIns="60960" bIns="60960" numCol="1" spcCol="1270" anchor="ctr" anchorCtr="0">
          <a:noAutofit/>
        </a:bodyPr>
        <a:lstStyle/>
        <a:p>
          <a:pPr marL="0" lvl="0" indent="0" algn="l" defTabSz="1066800">
            <a:lnSpc>
              <a:spcPct val="90000"/>
            </a:lnSpc>
            <a:spcBef>
              <a:spcPct val="0"/>
            </a:spcBef>
            <a:spcAft>
              <a:spcPct val="35000"/>
            </a:spcAft>
            <a:buNone/>
          </a:pPr>
          <a:r>
            <a:rPr lang="en-US" sz="2400" kern="1200">
              <a:latin typeface="Times New Roman" panose="02020603050405020304" pitchFamily="18" charset="0"/>
              <a:cs typeface="Times New Roman" panose="02020603050405020304" pitchFamily="18" charset="0"/>
            </a:rPr>
            <a:t>ĐỔI MỚI KIỂM TRA ĐÁNH GIÁ</a:t>
          </a:r>
        </a:p>
      </dsp:txBody>
      <dsp:txXfrm>
        <a:off x="610504" y="416587"/>
        <a:ext cx="9404860" cy="833607"/>
      </dsp:txXfrm>
    </dsp:sp>
    <dsp:sp modelId="{2A902F00-9641-43E8-A196-511D2B018630}">
      <dsp:nvSpPr>
        <dsp:cNvPr id="0" name=""/>
        <dsp:cNvSpPr/>
      </dsp:nvSpPr>
      <dsp:spPr>
        <a:xfrm>
          <a:off x="89500" y="312386"/>
          <a:ext cx="1042009" cy="1042009"/>
        </a:xfrm>
        <a:prstGeom prst="ellipse">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w="6350" cap="flat" cmpd="sng" algn="ctr">
          <a:solidFill>
            <a:schemeClr val="accent2">
              <a:hueOff val="0"/>
              <a:satOff val="0"/>
              <a:lumOff val="0"/>
              <a:alphaOff val="0"/>
            </a:schemeClr>
          </a:solidFill>
          <a:prstDash val="solid"/>
          <a:miter lim="800000"/>
        </a:ln>
        <a:effectLst/>
      </dsp:spPr>
      <dsp:style>
        <a:lnRef idx="1">
          <a:scrgbClr r="0" g="0" b="0"/>
        </a:lnRef>
        <a:fillRef idx="2">
          <a:scrgbClr r="0" g="0" b="0"/>
        </a:fillRef>
        <a:effectRef idx="0">
          <a:scrgbClr r="0" g="0" b="0"/>
        </a:effectRef>
        <a:fontRef idx="minor"/>
      </dsp:style>
    </dsp:sp>
    <dsp:sp modelId="{A5530870-35E5-4531-8D93-A3419E4E79C1}">
      <dsp:nvSpPr>
        <dsp:cNvPr id="0" name=""/>
        <dsp:cNvSpPr/>
      </dsp:nvSpPr>
      <dsp:spPr>
        <a:xfrm>
          <a:off x="1088431" y="1667215"/>
          <a:ext cx="8926933" cy="833607"/>
        </a:xfrm>
        <a:prstGeom prst="rect">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61676" tIns="60960" rIns="60960" bIns="60960" numCol="1" spcCol="1270" anchor="ctr" anchorCtr="0">
          <a:noAutofit/>
        </a:bodyPr>
        <a:lstStyle/>
        <a:p>
          <a:pPr marL="0" lvl="0" indent="0" algn="l" defTabSz="1066800">
            <a:lnSpc>
              <a:spcPct val="90000"/>
            </a:lnSpc>
            <a:spcBef>
              <a:spcPct val="0"/>
            </a:spcBef>
            <a:spcAft>
              <a:spcPct val="35000"/>
            </a:spcAft>
            <a:buNone/>
          </a:pPr>
          <a:r>
            <a:rPr lang="en-US" sz="2400" kern="1200">
              <a:latin typeface="Times New Roman" panose="02020603050405020304" pitchFamily="18" charset="0"/>
              <a:cs typeface="Times New Roman" panose="02020603050405020304" pitchFamily="18" charset="0"/>
            </a:rPr>
            <a:t>ĐIỂM MỚI TRONG CÔNG TÁC ÔN THI VÀO LỚP 10 </a:t>
          </a:r>
        </a:p>
        <a:p>
          <a:pPr marL="0" lvl="0" indent="0" algn="l" defTabSz="1066800">
            <a:lnSpc>
              <a:spcPct val="90000"/>
            </a:lnSpc>
            <a:spcBef>
              <a:spcPct val="0"/>
            </a:spcBef>
            <a:spcAft>
              <a:spcPct val="35000"/>
            </a:spcAft>
            <a:buNone/>
          </a:pPr>
          <a:r>
            <a:rPr lang="en-US" sz="2400" kern="1200">
              <a:latin typeface="Times New Roman" panose="02020603050405020304" pitchFamily="18" charset="0"/>
              <a:cs typeface="Times New Roman" panose="02020603050405020304" pitchFamily="18" charset="0"/>
            </a:rPr>
            <a:t>VÀ BỒI DƯỠNG HỌC SINH GIỎI</a:t>
          </a:r>
        </a:p>
      </dsp:txBody>
      <dsp:txXfrm>
        <a:off x="1088431" y="1667215"/>
        <a:ext cx="8926933" cy="833607"/>
      </dsp:txXfrm>
    </dsp:sp>
    <dsp:sp modelId="{3273ACF0-A63E-4030-8220-2804845DD6D3}">
      <dsp:nvSpPr>
        <dsp:cNvPr id="0" name=""/>
        <dsp:cNvSpPr/>
      </dsp:nvSpPr>
      <dsp:spPr>
        <a:xfrm>
          <a:off x="567426" y="1563014"/>
          <a:ext cx="1042009" cy="1042009"/>
        </a:xfrm>
        <a:prstGeom prst="ellipse">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w="6350" cap="flat" cmpd="sng" algn="ctr">
          <a:solidFill>
            <a:schemeClr val="accent3">
              <a:hueOff val="0"/>
              <a:satOff val="0"/>
              <a:lumOff val="0"/>
              <a:alphaOff val="0"/>
            </a:schemeClr>
          </a:solidFill>
          <a:prstDash val="solid"/>
          <a:miter lim="800000"/>
        </a:ln>
        <a:effectLst/>
      </dsp:spPr>
      <dsp:style>
        <a:lnRef idx="1">
          <a:scrgbClr r="0" g="0" b="0"/>
        </a:lnRef>
        <a:fillRef idx="2">
          <a:scrgbClr r="0" g="0" b="0"/>
        </a:fillRef>
        <a:effectRef idx="0">
          <a:scrgbClr r="0" g="0" b="0"/>
        </a:effectRef>
        <a:fontRef idx="minor"/>
      </dsp:style>
    </dsp:sp>
    <dsp:sp modelId="{E6F41B99-C89E-4FD9-9C2E-EFC24D764FEF}">
      <dsp:nvSpPr>
        <dsp:cNvPr id="0" name=""/>
        <dsp:cNvSpPr/>
      </dsp:nvSpPr>
      <dsp:spPr>
        <a:xfrm>
          <a:off x="1088431" y="2917843"/>
          <a:ext cx="8926933" cy="833607"/>
        </a:xfrm>
        <a:prstGeom prst="rect">
          <a:avLst/>
        </a:prstGeom>
        <a:gradFill rotWithShape="0">
          <a:gsLst>
            <a:gs pos="0">
              <a:schemeClr val="accent4">
                <a:hueOff val="0"/>
                <a:satOff val="0"/>
                <a:lumOff val="0"/>
                <a:alphaOff val="0"/>
                <a:lumMod val="110000"/>
                <a:satMod val="105000"/>
                <a:tint val="67000"/>
              </a:schemeClr>
            </a:gs>
            <a:gs pos="50000">
              <a:schemeClr val="accent4">
                <a:hueOff val="0"/>
                <a:satOff val="0"/>
                <a:lumOff val="0"/>
                <a:alphaOff val="0"/>
                <a:lumMod val="105000"/>
                <a:satMod val="103000"/>
                <a:tint val="73000"/>
              </a:schemeClr>
            </a:gs>
            <a:gs pos="100000">
              <a:schemeClr val="accent4">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61676" tIns="60960" rIns="60960" bIns="60960" numCol="1" spcCol="1270" anchor="ctr" anchorCtr="0">
          <a:noAutofit/>
        </a:bodyPr>
        <a:lstStyle/>
        <a:p>
          <a:pPr marL="0" lvl="0" indent="0" algn="l" defTabSz="1066800">
            <a:lnSpc>
              <a:spcPct val="90000"/>
            </a:lnSpc>
            <a:spcBef>
              <a:spcPct val="0"/>
            </a:spcBef>
            <a:spcAft>
              <a:spcPct val="35000"/>
            </a:spcAft>
            <a:buNone/>
          </a:pPr>
          <a:r>
            <a:rPr lang="en-US" sz="2400" kern="1200">
              <a:latin typeface="Times New Roman" panose="02020603050405020304" pitchFamily="18" charset="0"/>
              <a:cs typeface="Times New Roman" panose="02020603050405020304" pitchFamily="18" charset="0"/>
            </a:rPr>
            <a:t>KĨ THUẬT BIÊN SOẠN CÂU HỎI TRẮC NGHIỆM</a:t>
          </a:r>
        </a:p>
      </dsp:txBody>
      <dsp:txXfrm>
        <a:off x="1088431" y="2917843"/>
        <a:ext cx="8926933" cy="833607"/>
      </dsp:txXfrm>
    </dsp:sp>
    <dsp:sp modelId="{CEEDC5AA-B082-488D-BD21-38CD784600B1}">
      <dsp:nvSpPr>
        <dsp:cNvPr id="0" name=""/>
        <dsp:cNvSpPr/>
      </dsp:nvSpPr>
      <dsp:spPr>
        <a:xfrm>
          <a:off x="567426" y="2813642"/>
          <a:ext cx="1042009" cy="1042009"/>
        </a:xfrm>
        <a:prstGeom prst="ellipse">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w="6350" cap="flat" cmpd="sng" algn="ctr">
          <a:solidFill>
            <a:schemeClr val="accent4">
              <a:hueOff val="0"/>
              <a:satOff val="0"/>
              <a:lumOff val="0"/>
              <a:alphaOff val="0"/>
            </a:schemeClr>
          </a:solidFill>
          <a:prstDash val="solid"/>
          <a:miter lim="800000"/>
        </a:ln>
        <a:effectLst/>
      </dsp:spPr>
      <dsp:style>
        <a:lnRef idx="1">
          <a:scrgbClr r="0" g="0" b="0"/>
        </a:lnRef>
        <a:fillRef idx="2">
          <a:scrgbClr r="0" g="0" b="0"/>
        </a:fillRef>
        <a:effectRef idx="0">
          <a:scrgbClr r="0" g="0" b="0"/>
        </a:effectRef>
        <a:fontRef idx="minor"/>
      </dsp:style>
    </dsp:sp>
    <dsp:sp modelId="{F29513D1-C32D-4BFD-9D10-305374AF9B8F}">
      <dsp:nvSpPr>
        <dsp:cNvPr id="0" name=""/>
        <dsp:cNvSpPr/>
      </dsp:nvSpPr>
      <dsp:spPr>
        <a:xfrm>
          <a:off x="610504" y="4168472"/>
          <a:ext cx="9404860" cy="833607"/>
        </a:xfrm>
        <a:prstGeom prst="rect">
          <a:avLst/>
        </a:prstGeom>
        <a:gradFill rotWithShape="0">
          <a:gsLst>
            <a:gs pos="0">
              <a:schemeClr val="accent5">
                <a:hueOff val="0"/>
                <a:satOff val="0"/>
                <a:lumOff val="0"/>
                <a:alphaOff val="0"/>
                <a:lumMod val="110000"/>
                <a:satMod val="105000"/>
                <a:tint val="67000"/>
              </a:schemeClr>
            </a:gs>
            <a:gs pos="50000">
              <a:schemeClr val="accent5">
                <a:hueOff val="0"/>
                <a:satOff val="0"/>
                <a:lumOff val="0"/>
                <a:alphaOff val="0"/>
                <a:lumMod val="105000"/>
                <a:satMod val="103000"/>
                <a:tint val="73000"/>
              </a:schemeClr>
            </a:gs>
            <a:gs pos="100000">
              <a:schemeClr val="accent5">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61676" tIns="60960" rIns="60960" bIns="60960" numCol="1" spcCol="1270" anchor="ctr" anchorCtr="0">
          <a:noAutofit/>
        </a:bodyPr>
        <a:lstStyle/>
        <a:p>
          <a:pPr marL="0" lvl="0" indent="0" algn="l" defTabSz="1066800">
            <a:lnSpc>
              <a:spcPct val="90000"/>
            </a:lnSpc>
            <a:spcBef>
              <a:spcPct val="0"/>
            </a:spcBef>
            <a:spcAft>
              <a:spcPct val="35000"/>
            </a:spcAft>
            <a:buNone/>
          </a:pPr>
          <a:r>
            <a:rPr lang="en-US" sz="2400" kern="1200">
              <a:latin typeface="Times New Roman" panose="02020603050405020304" pitchFamily="18" charset="0"/>
              <a:cs typeface="Times New Roman" panose="02020603050405020304" pitchFamily="18" charset="0"/>
            </a:rPr>
            <a:t>PHƯƠNG PHÁP ÔN TẬP CHO HỌC SINH</a:t>
          </a:r>
        </a:p>
      </dsp:txBody>
      <dsp:txXfrm>
        <a:off x="610504" y="4168472"/>
        <a:ext cx="9404860" cy="833607"/>
      </dsp:txXfrm>
    </dsp:sp>
    <dsp:sp modelId="{DF663C94-2C36-463F-852B-A45F25784A80}">
      <dsp:nvSpPr>
        <dsp:cNvPr id="0" name=""/>
        <dsp:cNvSpPr/>
      </dsp:nvSpPr>
      <dsp:spPr>
        <a:xfrm>
          <a:off x="89500" y="4064271"/>
          <a:ext cx="1042009" cy="1042009"/>
        </a:xfrm>
        <a:prstGeom prst="ellipse">
          <a:avLst/>
        </a:prstGeom>
        <a:gradFill rotWithShape="0">
          <a:gsLst>
            <a:gs pos="0">
              <a:schemeClr val="lt1">
                <a:hueOff val="0"/>
                <a:satOff val="0"/>
                <a:lumOff val="0"/>
                <a:alphaOff val="0"/>
                <a:lumMod val="110000"/>
                <a:satMod val="105000"/>
                <a:tint val="67000"/>
              </a:schemeClr>
            </a:gs>
            <a:gs pos="50000">
              <a:schemeClr val="lt1">
                <a:hueOff val="0"/>
                <a:satOff val="0"/>
                <a:lumOff val="0"/>
                <a:alphaOff val="0"/>
                <a:lumMod val="105000"/>
                <a:satMod val="103000"/>
                <a:tint val="73000"/>
              </a:schemeClr>
            </a:gs>
            <a:gs pos="100000">
              <a:schemeClr val="lt1">
                <a:hueOff val="0"/>
                <a:satOff val="0"/>
                <a:lumOff val="0"/>
                <a:alphaOff val="0"/>
                <a:lumMod val="105000"/>
                <a:satMod val="109000"/>
                <a:tint val="81000"/>
              </a:schemeClr>
            </a:gs>
          </a:gsLst>
          <a:lin ang="5400000" scaled="0"/>
        </a:gradFill>
        <a:ln w="6350" cap="flat" cmpd="sng" algn="ctr">
          <a:solidFill>
            <a:schemeClr val="accent5">
              <a:hueOff val="0"/>
              <a:satOff val="0"/>
              <a:lumOff val="0"/>
              <a:alphaOff val="0"/>
            </a:schemeClr>
          </a:solidFill>
          <a:prstDash val="solid"/>
          <a:miter lim="800000"/>
        </a:ln>
        <a:effectLst/>
      </dsp:spPr>
      <dsp:style>
        <a:lnRef idx="1">
          <a:scrgbClr r="0" g="0" b="0"/>
        </a:lnRef>
        <a:fillRef idx="2">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421BC8-61A8-45FE-B7C7-7C582BAACC66}">
      <dsp:nvSpPr>
        <dsp:cNvPr id="0" name=""/>
        <dsp:cNvSpPr/>
      </dsp:nvSpPr>
      <dsp:spPr>
        <a:xfrm>
          <a:off x="5667072" y="2864730"/>
          <a:ext cx="503730" cy="2480232"/>
        </a:xfrm>
        <a:custGeom>
          <a:avLst/>
          <a:gdLst/>
          <a:ahLst/>
          <a:cxnLst/>
          <a:rect l="0" t="0" r="0" b="0"/>
          <a:pathLst>
            <a:path>
              <a:moveTo>
                <a:pt x="0" y="0"/>
              </a:moveTo>
              <a:lnTo>
                <a:pt x="251865" y="0"/>
              </a:lnTo>
              <a:lnTo>
                <a:pt x="251865" y="2480232"/>
              </a:lnTo>
              <a:lnTo>
                <a:pt x="503730" y="2480232"/>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A5D0A57-14CF-4D60-8A1E-164BC4963EB7}">
      <dsp:nvSpPr>
        <dsp:cNvPr id="0" name=""/>
        <dsp:cNvSpPr/>
      </dsp:nvSpPr>
      <dsp:spPr>
        <a:xfrm>
          <a:off x="5667072" y="2864730"/>
          <a:ext cx="503730" cy="1397212"/>
        </a:xfrm>
        <a:custGeom>
          <a:avLst/>
          <a:gdLst/>
          <a:ahLst/>
          <a:cxnLst/>
          <a:rect l="0" t="0" r="0" b="0"/>
          <a:pathLst>
            <a:path>
              <a:moveTo>
                <a:pt x="0" y="0"/>
              </a:moveTo>
              <a:lnTo>
                <a:pt x="251865" y="0"/>
              </a:lnTo>
              <a:lnTo>
                <a:pt x="251865" y="1397212"/>
              </a:lnTo>
              <a:lnTo>
                <a:pt x="503730" y="1397212"/>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616ED6E-D13F-461C-BE76-418AA4B1C82F}">
      <dsp:nvSpPr>
        <dsp:cNvPr id="0" name=""/>
        <dsp:cNvSpPr/>
      </dsp:nvSpPr>
      <dsp:spPr>
        <a:xfrm>
          <a:off x="5667072" y="2864730"/>
          <a:ext cx="503730" cy="314192"/>
        </a:xfrm>
        <a:custGeom>
          <a:avLst/>
          <a:gdLst/>
          <a:ahLst/>
          <a:cxnLst/>
          <a:rect l="0" t="0" r="0" b="0"/>
          <a:pathLst>
            <a:path>
              <a:moveTo>
                <a:pt x="0" y="0"/>
              </a:moveTo>
              <a:lnTo>
                <a:pt x="251865" y="0"/>
              </a:lnTo>
              <a:lnTo>
                <a:pt x="251865" y="314192"/>
              </a:lnTo>
              <a:lnTo>
                <a:pt x="503730" y="314192"/>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498CDF0-C27B-4B6B-97A1-7188F28FC243}">
      <dsp:nvSpPr>
        <dsp:cNvPr id="0" name=""/>
        <dsp:cNvSpPr/>
      </dsp:nvSpPr>
      <dsp:spPr>
        <a:xfrm>
          <a:off x="5667072" y="1781710"/>
          <a:ext cx="520630" cy="1083019"/>
        </a:xfrm>
        <a:custGeom>
          <a:avLst/>
          <a:gdLst/>
          <a:ahLst/>
          <a:cxnLst/>
          <a:rect l="0" t="0" r="0" b="0"/>
          <a:pathLst>
            <a:path>
              <a:moveTo>
                <a:pt x="0" y="1083019"/>
              </a:moveTo>
              <a:lnTo>
                <a:pt x="268765" y="1083019"/>
              </a:lnTo>
              <a:lnTo>
                <a:pt x="268765" y="0"/>
              </a:lnTo>
              <a:lnTo>
                <a:pt x="520630" y="0"/>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1D967D9-5CE0-4690-B631-F6955DD44EE8}">
      <dsp:nvSpPr>
        <dsp:cNvPr id="0" name=""/>
        <dsp:cNvSpPr/>
      </dsp:nvSpPr>
      <dsp:spPr>
        <a:xfrm>
          <a:off x="5667072" y="384497"/>
          <a:ext cx="520630" cy="2480232"/>
        </a:xfrm>
        <a:custGeom>
          <a:avLst/>
          <a:gdLst/>
          <a:ahLst/>
          <a:cxnLst/>
          <a:rect l="0" t="0" r="0" b="0"/>
          <a:pathLst>
            <a:path>
              <a:moveTo>
                <a:pt x="0" y="2480232"/>
              </a:moveTo>
              <a:lnTo>
                <a:pt x="268765" y="2480232"/>
              </a:lnTo>
              <a:lnTo>
                <a:pt x="268765" y="0"/>
              </a:lnTo>
              <a:lnTo>
                <a:pt x="520630" y="0"/>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C68C567-0327-40C0-83AD-263C7987BD2B}">
      <dsp:nvSpPr>
        <dsp:cNvPr id="0" name=""/>
        <dsp:cNvSpPr/>
      </dsp:nvSpPr>
      <dsp:spPr>
        <a:xfrm>
          <a:off x="4223659" y="2480635"/>
          <a:ext cx="1443413" cy="768188"/>
        </a:xfrm>
        <a:prstGeom prst="rect">
          <a:avLst/>
        </a:prstGeom>
        <a:gradFill rotWithShape="0">
          <a:gsLst>
            <a:gs pos="0">
              <a:schemeClr val="accent4">
                <a:hueOff val="0"/>
                <a:satOff val="0"/>
                <a:lumOff val="0"/>
                <a:alphaOff val="0"/>
                <a:lumMod val="110000"/>
                <a:satMod val="105000"/>
                <a:tint val="67000"/>
              </a:schemeClr>
            </a:gs>
            <a:gs pos="50000">
              <a:schemeClr val="accent4">
                <a:hueOff val="0"/>
                <a:satOff val="0"/>
                <a:lumOff val="0"/>
                <a:alphaOff val="0"/>
                <a:lumMod val="105000"/>
                <a:satMod val="103000"/>
                <a:tint val="73000"/>
              </a:schemeClr>
            </a:gs>
            <a:gs pos="100000">
              <a:schemeClr val="accent4">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b="1" kern="1200">
              <a:latin typeface="Times New Roman" panose="02020603050405020304" pitchFamily="18" charset="0"/>
              <a:cs typeface="Times New Roman" panose="02020603050405020304" pitchFamily="18" charset="0"/>
            </a:rPr>
            <a:t>ÔN THI VÀO 10</a:t>
          </a:r>
        </a:p>
      </dsp:txBody>
      <dsp:txXfrm>
        <a:off x="4223659" y="2480635"/>
        <a:ext cx="1443413" cy="768188"/>
      </dsp:txXfrm>
    </dsp:sp>
    <dsp:sp modelId="{74E7E9DD-D479-4513-8672-EF778723DCE5}">
      <dsp:nvSpPr>
        <dsp:cNvPr id="0" name=""/>
        <dsp:cNvSpPr/>
      </dsp:nvSpPr>
      <dsp:spPr>
        <a:xfrm>
          <a:off x="6187702" y="403"/>
          <a:ext cx="6583676" cy="768188"/>
        </a:xfrm>
        <a:prstGeom prst="rect">
          <a:avLst/>
        </a:prstGeom>
        <a:gradFill rotWithShape="0">
          <a:gsLst>
            <a:gs pos="0">
              <a:schemeClr val="accent6">
                <a:hueOff val="0"/>
                <a:satOff val="0"/>
                <a:lumOff val="0"/>
                <a:alphaOff val="0"/>
                <a:lumMod val="110000"/>
                <a:satMod val="105000"/>
                <a:tint val="67000"/>
              </a:schemeClr>
            </a:gs>
            <a:gs pos="50000">
              <a:schemeClr val="accent6">
                <a:hueOff val="0"/>
                <a:satOff val="0"/>
                <a:lumOff val="0"/>
                <a:alphaOff val="0"/>
                <a:lumMod val="105000"/>
                <a:satMod val="103000"/>
                <a:tint val="73000"/>
              </a:schemeClr>
            </a:gs>
            <a:gs pos="100000">
              <a:schemeClr val="accent6">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b="1" kern="1200">
              <a:latin typeface="Times New Roman" panose="02020603050405020304" pitchFamily="18" charset="0"/>
              <a:cs typeface="Times New Roman" panose="02020603050405020304" pitchFamily="18" charset="0"/>
            </a:rPr>
            <a:t>Hình thức thi: </a:t>
          </a:r>
          <a:r>
            <a:rPr lang="en-US" sz="2000" kern="1200">
              <a:latin typeface="Times New Roman" panose="02020603050405020304" pitchFamily="18" charset="0"/>
              <a:cs typeface="Times New Roman" panose="02020603050405020304" pitchFamily="18" charset="0"/>
            </a:rPr>
            <a:t>01 bài thi </a:t>
          </a:r>
        </a:p>
        <a:p>
          <a:pPr marL="0" lvl="0" indent="0" algn="ctr" defTabSz="889000">
            <a:lnSpc>
              <a:spcPct val="90000"/>
            </a:lnSpc>
            <a:spcBef>
              <a:spcPct val="0"/>
            </a:spcBef>
            <a:spcAft>
              <a:spcPct val="35000"/>
            </a:spcAft>
            <a:buNone/>
          </a:pPr>
          <a:r>
            <a:rPr lang="en-US" sz="2000" kern="1200">
              <a:latin typeface="Times New Roman" panose="02020603050405020304" pitchFamily="18" charset="0"/>
              <a:cs typeface="Times New Roman" panose="02020603050405020304" pitchFamily="18" charset="0"/>
            </a:rPr>
            <a:t>100% trắc nghiệm</a:t>
          </a:r>
        </a:p>
      </dsp:txBody>
      <dsp:txXfrm>
        <a:off x="6187702" y="403"/>
        <a:ext cx="6583676" cy="768188"/>
      </dsp:txXfrm>
    </dsp:sp>
    <dsp:sp modelId="{0A28BC18-E2E5-42B0-92C3-DBDA667DC060}">
      <dsp:nvSpPr>
        <dsp:cNvPr id="0" name=""/>
        <dsp:cNvSpPr/>
      </dsp:nvSpPr>
      <dsp:spPr>
        <a:xfrm>
          <a:off x="6187702" y="1083423"/>
          <a:ext cx="6583676" cy="1396574"/>
        </a:xfrm>
        <a:prstGeom prst="rect">
          <a:avLst/>
        </a:prstGeom>
        <a:gradFill rotWithShape="0">
          <a:gsLst>
            <a:gs pos="0">
              <a:schemeClr val="accent6">
                <a:hueOff val="0"/>
                <a:satOff val="0"/>
                <a:lumOff val="0"/>
                <a:alphaOff val="0"/>
                <a:lumMod val="110000"/>
                <a:satMod val="105000"/>
                <a:tint val="67000"/>
              </a:schemeClr>
            </a:gs>
            <a:gs pos="50000">
              <a:schemeClr val="accent6">
                <a:hueOff val="0"/>
                <a:satOff val="0"/>
                <a:lumOff val="0"/>
                <a:alphaOff val="0"/>
                <a:lumMod val="105000"/>
                <a:satMod val="103000"/>
                <a:tint val="73000"/>
              </a:schemeClr>
            </a:gs>
            <a:gs pos="100000">
              <a:schemeClr val="accent6">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ts val="0"/>
            </a:spcAft>
            <a:buNone/>
          </a:pPr>
          <a:r>
            <a:rPr lang="en-US" sz="2000" kern="1200">
              <a:latin typeface="Times New Roman" panose="02020603050405020304" pitchFamily="18" charset="0"/>
              <a:cs typeface="Times New Roman" panose="02020603050405020304" pitchFamily="18" charset="0"/>
            </a:rPr>
            <a:t>- Thời gian làm bài thi: 60 phút.</a:t>
          </a:r>
        </a:p>
        <a:p>
          <a:pPr marL="0" lvl="0" indent="0" algn="ctr" defTabSz="889000">
            <a:lnSpc>
              <a:spcPct val="90000"/>
            </a:lnSpc>
            <a:spcBef>
              <a:spcPct val="0"/>
            </a:spcBef>
            <a:spcAft>
              <a:spcPts val="0"/>
            </a:spcAft>
            <a:buNone/>
          </a:pPr>
          <a:r>
            <a:rPr lang="en-US" sz="2000" kern="1200">
              <a:latin typeface="Times New Roman" panose="02020603050405020304" pitchFamily="18" charset="0"/>
              <a:cs typeface="Times New Roman" panose="02020603050405020304" pitchFamily="18" charset="0"/>
            </a:rPr>
            <a:t>- Thang điểm: 10 điểm. </a:t>
          </a:r>
        </a:p>
        <a:p>
          <a:pPr marL="0" lvl="0" indent="0" algn="ctr" defTabSz="889000">
            <a:lnSpc>
              <a:spcPct val="90000"/>
            </a:lnSpc>
            <a:spcBef>
              <a:spcPct val="0"/>
            </a:spcBef>
            <a:spcAft>
              <a:spcPts val="0"/>
            </a:spcAft>
            <a:buNone/>
          </a:pPr>
          <a:r>
            <a:rPr lang="en-US" sz="2000" kern="1200">
              <a:latin typeface="Times New Roman" panose="02020603050405020304" pitchFamily="18" charset="0"/>
              <a:cs typeface="Times New Roman" panose="02020603050405020304" pitchFamily="18" charset="0"/>
            </a:rPr>
            <a:t>+ Phần Lịch sử: 4,5 điểm</a:t>
          </a:r>
        </a:p>
        <a:p>
          <a:pPr marL="0" lvl="0" indent="0" algn="ctr" defTabSz="889000">
            <a:lnSpc>
              <a:spcPct val="90000"/>
            </a:lnSpc>
            <a:spcBef>
              <a:spcPct val="0"/>
            </a:spcBef>
            <a:spcAft>
              <a:spcPts val="0"/>
            </a:spcAft>
            <a:buNone/>
          </a:pPr>
          <a:r>
            <a:rPr lang="en-US" sz="2000" kern="1200">
              <a:latin typeface="Times New Roman" panose="02020603050405020304" pitchFamily="18" charset="0"/>
              <a:cs typeface="Times New Roman" panose="02020603050405020304" pitchFamily="18" charset="0"/>
            </a:rPr>
            <a:t>+ Phần Địa lý: 4,5 điểm</a:t>
          </a:r>
        </a:p>
        <a:p>
          <a:pPr marL="0" lvl="0" indent="0" algn="ctr" defTabSz="889000">
            <a:lnSpc>
              <a:spcPct val="90000"/>
            </a:lnSpc>
            <a:spcBef>
              <a:spcPct val="0"/>
            </a:spcBef>
            <a:spcAft>
              <a:spcPts val="0"/>
            </a:spcAft>
            <a:buNone/>
          </a:pPr>
          <a:r>
            <a:rPr lang="en-US" sz="2000" kern="1200">
              <a:latin typeface="Times New Roman" panose="02020603050405020304" pitchFamily="18" charset="0"/>
              <a:cs typeface="Times New Roman" panose="02020603050405020304" pitchFamily="18" charset="0"/>
            </a:rPr>
            <a:t>+ Phần chủ đề chung: 1,0 điểm</a:t>
          </a:r>
        </a:p>
      </dsp:txBody>
      <dsp:txXfrm>
        <a:off x="6187702" y="1083423"/>
        <a:ext cx="6583676" cy="1396574"/>
      </dsp:txXfrm>
    </dsp:sp>
    <dsp:sp modelId="{B7EDC07B-105A-498A-BA52-D69D0C27EE46}">
      <dsp:nvSpPr>
        <dsp:cNvPr id="0" name=""/>
        <dsp:cNvSpPr/>
      </dsp:nvSpPr>
      <dsp:spPr>
        <a:xfrm>
          <a:off x="6170802" y="2794828"/>
          <a:ext cx="6583676" cy="768188"/>
        </a:xfrm>
        <a:prstGeom prst="rect">
          <a:avLst/>
        </a:prstGeom>
        <a:gradFill rotWithShape="0">
          <a:gsLst>
            <a:gs pos="0">
              <a:schemeClr val="accent6">
                <a:hueOff val="0"/>
                <a:satOff val="0"/>
                <a:lumOff val="0"/>
                <a:alphaOff val="0"/>
                <a:lumMod val="110000"/>
                <a:satMod val="105000"/>
                <a:tint val="67000"/>
              </a:schemeClr>
            </a:gs>
            <a:gs pos="50000">
              <a:schemeClr val="accent6">
                <a:hueOff val="0"/>
                <a:satOff val="0"/>
                <a:lumOff val="0"/>
                <a:alphaOff val="0"/>
                <a:lumMod val="105000"/>
                <a:satMod val="103000"/>
                <a:tint val="73000"/>
              </a:schemeClr>
            </a:gs>
            <a:gs pos="100000">
              <a:schemeClr val="accent6">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b="1" kern="1200">
              <a:latin typeface="Times New Roman" panose="02020603050405020304" pitchFamily="18" charset="0"/>
              <a:cs typeface="Times New Roman" panose="02020603050405020304" pitchFamily="18" charset="0"/>
            </a:rPr>
            <a:t>Nội dung thi: </a:t>
          </a:r>
          <a:r>
            <a:rPr lang="en-US" sz="2000" kern="1200">
              <a:latin typeface="Times New Roman" panose="02020603050405020304" pitchFamily="18" charset="0"/>
              <a:cs typeface="Times New Roman" panose="02020603050405020304" pitchFamily="18" charset="0"/>
            </a:rPr>
            <a:t>kiến thức môn </a:t>
          </a:r>
        </a:p>
        <a:p>
          <a:pPr marL="0" lvl="0" indent="0" algn="ctr" defTabSz="889000">
            <a:lnSpc>
              <a:spcPct val="90000"/>
            </a:lnSpc>
            <a:spcBef>
              <a:spcPct val="0"/>
            </a:spcBef>
            <a:spcAft>
              <a:spcPct val="35000"/>
            </a:spcAft>
            <a:buNone/>
          </a:pPr>
          <a:r>
            <a:rPr lang="en-US" sz="2000" kern="1200">
              <a:latin typeface="Times New Roman" panose="02020603050405020304" pitchFamily="18" charset="0"/>
              <a:cs typeface="Times New Roman" panose="02020603050405020304" pitchFamily="18" charset="0"/>
            </a:rPr>
            <a:t>Lịch sử và Địa lí lớp 9</a:t>
          </a:r>
        </a:p>
      </dsp:txBody>
      <dsp:txXfrm>
        <a:off x="6170802" y="2794828"/>
        <a:ext cx="6583676" cy="768188"/>
      </dsp:txXfrm>
    </dsp:sp>
    <dsp:sp modelId="{02494DA7-19D3-4DCB-834A-DB4775B57173}">
      <dsp:nvSpPr>
        <dsp:cNvPr id="0" name=""/>
        <dsp:cNvSpPr/>
      </dsp:nvSpPr>
      <dsp:spPr>
        <a:xfrm>
          <a:off x="6170802" y="3877848"/>
          <a:ext cx="6564408" cy="768188"/>
        </a:xfrm>
        <a:prstGeom prst="rect">
          <a:avLst/>
        </a:prstGeom>
        <a:gradFill rotWithShape="0">
          <a:gsLst>
            <a:gs pos="0">
              <a:schemeClr val="accent6">
                <a:hueOff val="0"/>
                <a:satOff val="0"/>
                <a:lumOff val="0"/>
                <a:alphaOff val="0"/>
                <a:lumMod val="110000"/>
                <a:satMod val="105000"/>
                <a:tint val="67000"/>
              </a:schemeClr>
            </a:gs>
            <a:gs pos="50000">
              <a:schemeClr val="accent6">
                <a:hueOff val="0"/>
                <a:satOff val="0"/>
                <a:lumOff val="0"/>
                <a:alphaOff val="0"/>
                <a:lumMod val="105000"/>
                <a:satMod val="103000"/>
                <a:tint val="73000"/>
              </a:schemeClr>
            </a:gs>
            <a:gs pos="100000">
              <a:schemeClr val="accent6">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b="1" kern="1200">
              <a:latin typeface="Times New Roman" panose="02020603050405020304" pitchFamily="18" charset="0"/>
              <a:cs typeface="Times New Roman" panose="02020603050405020304" pitchFamily="18" charset="0"/>
            </a:rPr>
            <a:t>Mức độ nhận thức: </a:t>
          </a:r>
          <a:r>
            <a:rPr lang="en-US" sz="2000" kern="1200">
              <a:latin typeface="Times New Roman" panose="02020603050405020304" pitchFamily="18" charset="0"/>
              <a:cs typeface="Times New Roman" panose="02020603050405020304" pitchFamily="18" charset="0"/>
            </a:rPr>
            <a:t>Nhận biết: 40%; </a:t>
          </a:r>
        </a:p>
        <a:p>
          <a:pPr marL="0" lvl="0" indent="0" algn="ctr" defTabSz="889000">
            <a:lnSpc>
              <a:spcPct val="90000"/>
            </a:lnSpc>
            <a:spcBef>
              <a:spcPct val="0"/>
            </a:spcBef>
            <a:spcAft>
              <a:spcPct val="35000"/>
            </a:spcAft>
            <a:buNone/>
          </a:pPr>
          <a:r>
            <a:rPr lang="en-US" sz="2000" kern="1200">
              <a:latin typeface="Times New Roman" panose="02020603050405020304" pitchFamily="18" charset="0"/>
              <a:cs typeface="Times New Roman" panose="02020603050405020304" pitchFamily="18" charset="0"/>
            </a:rPr>
            <a:t>Thông hiểu: 40%; Vận dụng: 20%</a:t>
          </a:r>
        </a:p>
      </dsp:txBody>
      <dsp:txXfrm>
        <a:off x="6170802" y="3877848"/>
        <a:ext cx="6564408" cy="768188"/>
      </dsp:txXfrm>
    </dsp:sp>
    <dsp:sp modelId="{5F590307-42D9-4B9A-92E0-A480E4D65F89}">
      <dsp:nvSpPr>
        <dsp:cNvPr id="0" name=""/>
        <dsp:cNvSpPr/>
      </dsp:nvSpPr>
      <dsp:spPr>
        <a:xfrm>
          <a:off x="6170802" y="4960868"/>
          <a:ext cx="6587252" cy="768188"/>
        </a:xfrm>
        <a:prstGeom prst="rect">
          <a:avLst/>
        </a:prstGeom>
        <a:gradFill rotWithShape="0">
          <a:gsLst>
            <a:gs pos="0">
              <a:schemeClr val="accent6">
                <a:hueOff val="0"/>
                <a:satOff val="0"/>
                <a:lumOff val="0"/>
                <a:alphaOff val="0"/>
                <a:lumMod val="110000"/>
                <a:satMod val="105000"/>
                <a:tint val="67000"/>
              </a:schemeClr>
            </a:gs>
            <a:gs pos="50000">
              <a:schemeClr val="accent6">
                <a:hueOff val="0"/>
                <a:satOff val="0"/>
                <a:lumOff val="0"/>
                <a:alphaOff val="0"/>
                <a:lumMod val="105000"/>
                <a:satMod val="103000"/>
                <a:tint val="73000"/>
              </a:schemeClr>
            </a:gs>
            <a:gs pos="100000">
              <a:schemeClr val="accent6">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ts val="0"/>
            </a:spcAft>
            <a:buNone/>
          </a:pPr>
          <a:r>
            <a:rPr lang="en-US" sz="2000" kern="1200">
              <a:latin typeface="Times New Roman" panose="02020603050405020304" pitchFamily="18" charset="0"/>
              <a:cs typeface="Times New Roman" panose="02020603050405020304" pitchFamily="18" charset="0"/>
            </a:rPr>
            <a:t>Bài thi gồm: </a:t>
          </a:r>
          <a:r>
            <a:rPr lang="en-US" sz="2000" b="1" kern="1200">
              <a:latin typeface="Times New Roman" panose="02020603050405020304" pitchFamily="18" charset="0"/>
              <a:cs typeface="Times New Roman" panose="02020603050405020304" pitchFamily="18" charset="0"/>
            </a:rPr>
            <a:t>24 câu TN nhiều lựa chọn </a:t>
          </a:r>
          <a:r>
            <a:rPr lang="en-US" sz="2000" kern="1200">
              <a:latin typeface="Times New Roman" panose="02020603050405020304" pitchFamily="18" charset="0"/>
              <a:cs typeface="Times New Roman" panose="02020603050405020304" pitchFamily="18" charset="0"/>
            </a:rPr>
            <a:t>(mỗi câu trả lời đúng được 0,25 điểm) + </a:t>
          </a:r>
          <a:r>
            <a:rPr lang="en-US" sz="2000" b="1" kern="1200">
              <a:latin typeface="Times New Roman" panose="02020603050405020304" pitchFamily="18" charset="0"/>
              <a:cs typeface="Times New Roman" panose="02020603050405020304" pitchFamily="18" charset="0"/>
            </a:rPr>
            <a:t>04 câu TN đúng sai </a:t>
          </a:r>
          <a:r>
            <a:rPr lang="en-US" sz="2000" kern="1200">
              <a:latin typeface="Times New Roman" panose="02020603050405020304" pitchFamily="18" charset="0"/>
              <a:cs typeface="Times New Roman" panose="02020603050405020304" pitchFamily="18" charset="0"/>
            </a:rPr>
            <a:t>(tối đa 1,0 điểm/câu) </a:t>
          </a:r>
        </a:p>
      </dsp:txBody>
      <dsp:txXfrm>
        <a:off x="6170802" y="4960868"/>
        <a:ext cx="6587252" cy="76818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A41196-0E84-4348-9373-844AD327D478}">
      <dsp:nvSpPr>
        <dsp:cNvPr id="0" name=""/>
        <dsp:cNvSpPr/>
      </dsp:nvSpPr>
      <dsp:spPr>
        <a:xfrm>
          <a:off x="5929085" y="918770"/>
          <a:ext cx="3329471" cy="385676"/>
        </a:xfrm>
        <a:custGeom>
          <a:avLst/>
          <a:gdLst/>
          <a:ahLst/>
          <a:cxnLst/>
          <a:rect l="0" t="0" r="0" b="0"/>
          <a:pathLst>
            <a:path>
              <a:moveTo>
                <a:pt x="0" y="0"/>
              </a:moveTo>
              <a:lnTo>
                <a:pt x="0" y="192838"/>
              </a:lnTo>
              <a:lnTo>
                <a:pt x="3329471" y="192838"/>
              </a:lnTo>
              <a:lnTo>
                <a:pt x="3329471" y="385676"/>
              </a:lnTo>
            </a:path>
          </a:pathLst>
        </a:custGeom>
        <a:noFill/>
        <a:ln w="1270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5E81A34-4975-483D-B1E1-886277483279}">
      <dsp:nvSpPr>
        <dsp:cNvPr id="0" name=""/>
        <dsp:cNvSpPr/>
      </dsp:nvSpPr>
      <dsp:spPr>
        <a:xfrm>
          <a:off x="5547550" y="918770"/>
          <a:ext cx="381535" cy="385676"/>
        </a:xfrm>
        <a:custGeom>
          <a:avLst/>
          <a:gdLst/>
          <a:ahLst/>
          <a:cxnLst/>
          <a:rect l="0" t="0" r="0" b="0"/>
          <a:pathLst>
            <a:path>
              <a:moveTo>
                <a:pt x="381535" y="0"/>
              </a:moveTo>
              <a:lnTo>
                <a:pt x="381535" y="192838"/>
              </a:lnTo>
              <a:lnTo>
                <a:pt x="0" y="192838"/>
              </a:lnTo>
              <a:lnTo>
                <a:pt x="0" y="385676"/>
              </a:lnTo>
            </a:path>
          </a:pathLst>
        </a:custGeom>
        <a:noFill/>
        <a:ln w="1270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4FB21BA-4FB7-4C5B-83FF-7AA90BDAD348}">
      <dsp:nvSpPr>
        <dsp:cNvPr id="0" name=""/>
        <dsp:cNvSpPr/>
      </dsp:nvSpPr>
      <dsp:spPr>
        <a:xfrm>
          <a:off x="3329194" y="918770"/>
          <a:ext cx="2599890" cy="385676"/>
        </a:xfrm>
        <a:custGeom>
          <a:avLst/>
          <a:gdLst/>
          <a:ahLst/>
          <a:cxnLst/>
          <a:rect l="0" t="0" r="0" b="0"/>
          <a:pathLst>
            <a:path>
              <a:moveTo>
                <a:pt x="2599890" y="0"/>
              </a:moveTo>
              <a:lnTo>
                <a:pt x="2599890" y="192838"/>
              </a:lnTo>
              <a:lnTo>
                <a:pt x="0" y="192838"/>
              </a:lnTo>
              <a:lnTo>
                <a:pt x="0" y="385676"/>
              </a:lnTo>
            </a:path>
          </a:pathLst>
        </a:custGeom>
        <a:noFill/>
        <a:ln w="1270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35555EF-80C9-489C-B1A6-90C4D84C55AB}">
      <dsp:nvSpPr>
        <dsp:cNvPr id="0" name=""/>
        <dsp:cNvSpPr/>
      </dsp:nvSpPr>
      <dsp:spPr>
        <a:xfrm>
          <a:off x="1110838" y="918770"/>
          <a:ext cx="4818246" cy="385676"/>
        </a:xfrm>
        <a:custGeom>
          <a:avLst/>
          <a:gdLst/>
          <a:ahLst/>
          <a:cxnLst/>
          <a:rect l="0" t="0" r="0" b="0"/>
          <a:pathLst>
            <a:path>
              <a:moveTo>
                <a:pt x="4818246" y="0"/>
              </a:moveTo>
              <a:lnTo>
                <a:pt x="4818246" y="192838"/>
              </a:lnTo>
              <a:lnTo>
                <a:pt x="0" y="192838"/>
              </a:lnTo>
              <a:lnTo>
                <a:pt x="0" y="385676"/>
              </a:lnTo>
            </a:path>
          </a:pathLst>
        </a:custGeom>
        <a:noFill/>
        <a:ln w="1270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1D60393-767A-41B9-A9A6-44B248B63632}">
      <dsp:nvSpPr>
        <dsp:cNvPr id="0" name=""/>
        <dsp:cNvSpPr/>
      </dsp:nvSpPr>
      <dsp:spPr>
        <a:xfrm>
          <a:off x="4557482" y="493"/>
          <a:ext cx="2743206" cy="918277"/>
        </a:xfrm>
        <a:prstGeom prst="rect">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b="1" kern="1200">
              <a:latin typeface="Times New Roman" panose="02020603050405020304" pitchFamily="18" charset="0"/>
              <a:cs typeface="Times New Roman" panose="02020603050405020304" pitchFamily="18" charset="0"/>
            </a:rPr>
            <a:t>THI HỌC SINH GIỎI</a:t>
          </a:r>
        </a:p>
      </dsp:txBody>
      <dsp:txXfrm>
        <a:off x="4557482" y="493"/>
        <a:ext cx="2743206" cy="918277"/>
      </dsp:txXfrm>
    </dsp:sp>
    <dsp:sp modelId="{C105E723-BC50-4AE0-9264-39B559CBF8E4}">
      <dsp:nvSpPr>
        <dsp:cNvPr id="0" name=""/>
        <dsp:cNvSpPr/>
      </dsp:nvSpPr>
      <dsp:spPr>
        <a:xfrm>
          <a:off x="192561" y="1304447"/>
          <a:ext cx="1836554" cy="2445353"/>
        </a:xfrm>
        <a:prstGeom prst="rect">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b="1" kern="1200">
              <a:latin typeface="Times New Roman" panose="02020603050405020304" pitchFamily="18" charset="0"/>
              <a:cs typeface="Times New Roman" panose="02020603050405020304" pitchFamily="18" charset="0"/>
            </a:rPr>
            <a:t>Hình thức thi: </a:t>
          </a:r>
          <a:r>
            <a:rPr lang="en-US" sz="2000" kern="1200">
              <a:latin typeface="Times New Roman" panose="02020603050405020304" pitchFamily="18" charset="0"/>
              <a:cs typeface="Times New Roman" panose="02020603050405020304" pitchFamily="18" charset="0"/>
            </a:rPr>
            <a:t>01 bài thi </a:t>
          </a:r>
        </a:p>
        <a:p>
          <a:pPr marL="0" lvl="0" indent="0" algn="ctr" defTabSz="889000">
            <a:lnSpc>
              <a:spcPct val="90000"/>
            </a:lnSpc>
            <a:spcBef>
              <a:spcPct val="0"/>
            </a:spcBef>
            <a:spcAft>
              <a:spcPct val="35000"/>
            </a:spcAft>
            <a:buNone/>
          </a:pPr>
          <a:r>
            <a:rPr lang="en-US" sz="2000" kern="1200">
              <a:latin typeface="Times New Roman" panose="02020603050405020304" pitchFamily="18" charset="0"/>
              <a:cs typeface="Times New Roman" panose="02020603050405020304" pitchFamily="18" charset="0"/>
            </a:rPr>
            <a:t>100% trắc nghiệm</a:t>
          </a:r>
        </a:p>
      </dsp:txBody>
      <dsp:txXfrm>
        <a:off x="192561" y="1304447"/>
        <a:ext cx="1836554" cy="2445353"/>
      </dsp:txXfrm>
    </dsp:sp>
    <dsp:sp modelId="{A621041A-B9D0-4AA4-AF90-EB53509B4F86}">
      <dsp:nvSpPr>
        <dsp:cNvPr id="0" name=""/>
        <dsp:cNvSpPr/>
      </dsp:nvSpPr>
      <dsp:spPr>
        <a:xfrm>
          <a:off x="2414792" y="1304447"/>
          <a:ext cx="1828804" cy="2468880"/>
        </a:xfrm>
        <a:prstGeom prst="rect">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b="1" kern="1200">
              <a:latin typeface="Times New Roman" panose="02020603050405020304" pitchFamily="18" charset="0"/>
              <a:cs typeface="Times New Roman" panose="02020603050405020304" pitchFamily="18" charset="0"/>
            </a:rPr>
            <a:t>Nội dung thi: </a:t>
          </a:r>
          <a:r>
            <a:rPr lang="en-US" sz="2000" kern="1200">
              <a:latin typeface="Times New Roman" panose="02020603050405020304" pitchFamily="18" charset="0"/>
              <a:cs typeface="Times New Roman" panose="02020603050405020304" pitchFamily="18" charset="0"/>
            </a:rPr>
            <a:t>Hết học kì I môn Lịch sử và Địa lí lớp 9</a:t>
          </a:r>
        </a:p>
      </dsp:txBody>
      <dsp:txXfrm>
        <a:off x="2414792" y="1304447"/>
        <a:ext cx="1828804" cy="2468880"/>
      </dsp:txXfrm>
    </dsp:sp>
    <dsp:sp modelId="{FDDA8E64-8A5E-43B8-AB6E-32B385A29F9F}">
      <dsp:nvSpPr>
        <dsp:cNvPr id="0" name=""/>
        <dsp:cNvSpPr/>
      </dsp:nvSpPr>
      <dsp:spPr>
        <a:xfrm>
          <a:off x="4629273" y="1304447"/>
          <a:ext cx="1836554" cy="2468880"/>
        </a:xfrm>
        <a:prstGeom prst="rect">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b="1" kern="1200">
              <a:latin typeface="Times New Roman" panose="02020603050405020304" pitchFamily="18" charset="0"/>
              <a:cs typeface="Times New Roman" panose="02020603050405020304" pitchFamily="18" charset="0"/>
            </a:rPr>
            <a:t>Mức độ nhận thức</a:t>
          </a:r>
          <a:r>
            <a:rPr lang="en-US" sz="2000" kern="1200">
              <a:latin typeface="Times New Roman" panose="02020603050405020304" pitchFamily="18" charset="0"/>
              <a:cs typeface="Times New Roman" panose="02020603050405020304" pitchFamily="18" charset="0"/>
            </a:rPr>
            <a:t>: 20% nhận biết, 40% thông hiểu, 40% vận dụng.</a:t>
          </a:r>
        </a:p>
      </dsp:txBody>
      <dsp:txXfrm>
        <a:off x="4629273" y="1304447"/>
        <a:ext cx="1836554" cy="2468880"/>
      </dsp:txXfrm>
    </dsp:sp>
    <dsp:sp modelId="{7298066D-0255-4C5C-A30B-11AD7BFCC998}">
      <dsp:nvSpPr>
        <dsp:cNvPr id="0" name=""/>
        <dsp:cNvSpPr/>
      </dsp:nvSpPr>
      <dsp:spPr>
        <a:xfrm>
          <a:off x="6851504" y="1304447"/>
          <a:ext cx="4814105" cy="4113725"/>
        </a:xfrm>
        <a:prstGeom prst="rect">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just" defTabSz="889000">
            <a:lnSpc>
              <a:spcPct val="90000"/>
            </a:lnSpc>
            <a:spcBef>
              <a:spcPct val="0"/>
            </a:spcBef>
            <a:spcAft>
              <a:spcPts val="0"/>
            </a:spcAft>
            <a:buNone/>
          </a:pPr>
          <a:r>
            <a:rPr lang="en-US" sz="2000" b="1" kern="1200">
              <a:latin typeface="Times New Roman" panose="02020603050405020304" pitchFamily="18" charset="0"/>
              <a:cs typeface="Times New Roman" panose="02020603050405020304" pitchFamily="18" charset="0"/>
            </a:rPr>
            <a:t>- Phần I: Lịch sử </a:t>
          </a:r>
          <a:r>
            <a:rPr lang="en-US" sz="2000" b="1" i="1" kern="1200">
              <a:latin typeface="Times New Roman" panose="02020603050405020304" pitchFamily="18" charset="0"/>
              <a:cs typeface="Times New Roman" panose="02020603050405020304" pitchFamily="18" charset="0"/>
            </a:rPr>
            <a:t>(5,0 điểm)</a:t>
          </a:r>
          <a:endParaRPr lang="en-US" sz="2000" kern="1200">
            <a:latin typeface="Times New Roman" panose="02020603050405020304" pitchFamily="18" charset="0"/>
            <a:cs typeface="Times New Roman" panose="02020603050405020304" pitchFamily="18" charset="0"/>
          </a:endParaRPr>
        </a:p>
        <a:p>
          <a:pPr marL="0" lvl="0" indent="0" algn="just" defTabSz="889000">
            <a:lnSpc>
              <a:spcPct val="90000"/>
            </a:lnSpc>
            <a:spcBef>
              <a:spcPct val="0"/>
            </a:spcBef>
            <a:spcAft>
              <a:spcPts val="0"/>
            </a:spcAft>
            <a:buNone/>
          </a:pPr>
          <a:r>
            <a:rPr lang="en-US" sz="2000" kern="1200">
              <a:latin typeface="Times New Roman" panose="02020603050405020304" pitchFamily="18" charset="0"/>
              <a:cs typeface="Times New Roman" panose="02020603050405020304" pitchFamily="18" charset="0"/>
            </a:rPr>
            <a:t>+ 15 câu TN nhiều lựa chọn (03 điểm, mỗi câu trả lời đúng 0,2 điểm)</a:t>
          </a:r>
        </a:p>
        <a:p>
          <a:pPr marL="0" lvl="0" indent="0" algn="just" defTabSz="889000">
            <a:lnSpc>
              <a:spcPct val="90000"/>
            </a:lnSpc>
            <a:spcBef>
              <a:spcPct val="0"/>
            </a:spcBef>
            <a:spcAft>
              <a:spcPts val="0"/>
            </a:spcAft>
            <a:buNone/>
          </a:pPr>
          <a:r>
            <a:rPr lang="en-US" sz="2000" kern="1200">
              <a:latin typeface="Times New Roman" panose="02020603050405020304" pitchFamily="18" charset="0"/>
              <a:cs typeface="Times New Roman" panose="02020603050405020304" pitchFamily="18" charset="0"/>
            </a:rPr>
            <a:t>+ 04 câu trắc nghiệm đúng sai (02 điểm). </a:t>
          </a:r>
        </a:p>
        <a:p>
          <a:pPr marL="0" lvl="0" indent="0" algn="just" defTabSz="889000">
            <a:lnSpc>
              <a:spcPct val="90000"/>
            </a:lnSpc>
            <a:spcBef>
              <a:spcPct val="0"/>
            </a:spcBef>
            <a:spcAft>
              <a:spcPts val="0"/>
            </a:spcAft>
            <a:buNone/>
          </a:pPr>
          <a:r>
            <a:rPr lang="en-US" sz="2000" b="1" kern="1200">
              <a:latin typeface="Times New Roman" panose="02020603050405020304" pitchFamily="18" charset="0"/>
              <a:cs typeface="Times New Roman" panose="02020603050405020304" pitchFamily="18" charset="0"/>
            </a:rPr>
            <a:t>-</a:t>
          </a:r>
          <a:r>
            <a:rPr lang="en-US" sz="2000" kern="1200">
              <a:latin typeface="Times New Roman" panose="02020603050405020304" pitchFamily="18" charset="0"/>
              <a:cs typeface="Times New Roman" panose="02020603050405020304" pitchFamily="18" charset="0"/>
            </a:rPr>
            <a:t> </a:t>
          </a:r>
          <a:r>
            <a:rPr lang="en-US" sz="2000" b="1" kern="1200">
              <a:latin typeface="Times New Roman" panose="02020603050405020304" pitchFamily="18" charset="0"/>
              <a:cs typeface="Times New Roman" panose="02020603050405020304" pitchFamily="18" charset="0"/>
            </a:rPr>
            <a:t>Phần II: Địa lí </a:t>
          </a:r>
          <a:r>
            <a:rPr lang="en-US" sz="2000" b="1" i="1" kern="1200">
              <a:latin typeface="Times New Roman" panose="02020603050405020304" pitchFamily="18" charset="0"/>
              <a:cs typeface="Times New Roman" panose="02020603050405020304" pitchFamily="18" charset="0"/>
            </a:rPr>
            <a:t>(5,0 điểm)</a:t>
          </a:r>
          <a:endParaRPr lang="en-US" sz="2000" kern="1200">
            <a:latin typeface="Times New Roman" panose="02020603050405020304" pitchFamily="18" charset="0"/>
            <a:cs typeface="Times New Roman" panose="02020603050405020304" pitchFamily="18" charset="0"/>
          </a:endParaRPr>
        </a:p>
        <a:p>
          <a:pPr marL="0" lvl="0" indent="0" algn="just" defTabSz="889000">
            <a:lnSpc>
              <a:spcPct val="90000"/>
            </a:lnSpc>
            <a:spcBef>
              <a:spcPct val="0"/>
            </a:spcBef>
            <a:spcAft>
              <a:spcPts val="0"/>
            </a:spcAft>
            <a:buNone/>
          </a:pPr>
          <a:r>
            <a:rPr lang="en-US" sz="2000" kern="1200">
              <a:latin typeface="Times New Roman" panose="02020603050405020304" pitchFamily="18" charset="0"/>
              <a:cs typeface="Times New Roman" panose="02020603050405020304" pitchFamily="18" charset="0"/>
            </a:rPr>
            <a:t>+ 15 câu TN nhiều lựa chọn (03 điểm, mỗi câu trả lời đúng 0,2 điểm)</a:t>
          </a:r>
        </a:p>
        <a:p>
          <a:pPr marL="0" lvl="0" indent="0" algn="ctr" defTabSz="889000">
            <a:lnSpc>
              <a:spcPct val="90000"/>
            </a:lnSpc>
            <a:spcBef>
              <a:spcPct val="0"/>
            </a:spcBef>
            <a:spcAft>
              <a:spcPts val="0"/>
            </a:spcAft>
            <a:buNone/>
          </a:pPr>
          <a:r>
            <a:rPr lang="en-US" sz="2000" kern="1200">
              <a:latin typeface="Times New Roman" panose="02020603050405020304" pitchFamily="18" charset="0"/>
              <a:cs typeface="Times New Roman" panose="02020603050405020304" pitchFamily="18" charset="0"/>
            </a:rPr>
            <a:t>+ 04 câu trắc nghiệm đúng sai (02 điểm). </a:t>
          </a:r>
        </a:p>
        <a:p>
          <a:pPr marL="0" lvl="0" indent="0" algn="just" defTabSz="889000">
            <a:lnSpc>
              <a:spcPct val="90000"/>
            </a:lnSpc>
            <a:spcBef>
              <a:spcPct val="0"/>
            </a:spcBef>
            <a:spcAft>
              <a:spcPts val="0"/>
            </a:spcAft>
            <a:buNone/>
          </a:pPr>
          <a:r>
            <a:rPr lang="en-US" sz="2000" b="1" kern="1200">
              <a:latin typeface="Times New Roman" panose="02020603050405020304" pitchFamily="18" charset="0"/>
              <a:cs typeface="Times New Roman" panose="02020603050405020304" pitchFamily="18" charset="0"/>
            </a:rPr>
            <a:t>* Câu trắc nghiệm đúng sai </a:t>
          </a:r>
          <a:r>
            <a:rPr lang="en-US" sz="2000" kern="1200">
              <a:latin typeface="Times New Roman" panose="02020603050405020304" pitchFamily="18" charset="0"/>
              <a:cs typeface="Times New Roman" panose="02020603050405020304" pitchFamily="18" charset="0"/>
            </a:rPr>
            <a:t>của phần I và phần II: mỗi câu có 4 ý hỏi (a,b,c,d), chọn trả lời cho từng ý.</a:t>
          </a:r>
        </a:p>
        <a:p>
          <a:pPr marL="0" lvl="0" indent="0" algn="just" defTabSz="889000">
            <a:lnSpc>
              <a:spcPct val="90000"/>
            </a:lnSpc>
            <a:spcBef>
              <a:spcPct val="0"/>
            </a:spcBef>
            <a:spcAft>
              <a:spcPts val="0"/>
            </a:spcAft>
            <a:buNone/>
          </a:pPr>
          <a:r>
            <a:rPr lang="en-US" sz="2000" kern="1200">
              <a:latin typeface="Times New Roman" panose="02020603050405020304" pitchFamily="18" charset="0"/>
              <a:cs typeface="Times New Roman" panose="02020603050405020304" pitchFamily="18" charset="0"/>
            </a:rPr>
            <a:t>Trả lời đúng: 1 ý trong câu hỏi được 0,1 điểm.</a:t>
          </a:r>
        </a:p>
        <a:p>
          <a:pPr marL="0" lvl="0" indent="0" algn="just" defTabSz="889000">
            <a:lnSpc>
              <a:spcPct val="90000"/>
            </a:lnSpc>
            <a:spcBef>
              <a:spcPct val="0"/>
            </a:spcBef>
            <a:spcAft>
              <a:spcPts val="0"/>
            </a:spcAft>
            <a:buNone/>
          </a:pPr>
          <a:r>
            <a:rPr lang="en-US" sz="2000" kern="1200">
              <a:latin typeface="Times New Roman" panose="02020603050405020304" pitchFamily="18" charset="0"/>
              <a:cs typeface="Times New Roman" panose="02020603050405020304" pitchFamily="18" charset="0"/>
            </a:rPr>
            <a:t>                      2 ý trong câu hỏi được 0,2 điểm.</a:t>
          </a:r>
        </a:p>
        <a:p>
          <a:pPr marL="0" lvl="0" indent="0" algn="just" defTabSz="889000">
            <a:lnSpc>
              <a:spcPct val="90000"/>
            </a:lnSpc>
            <a:spcBef>
              <a:spcPct val="0"/>
            </a:spcBef>
            <a:spcAft>
              <a:spcPts val="0"/>
            </a:spcAft>
            <a:buNone/>
          </a:pPr>
          <a:r>
            <a:rPr lang="en-US" sz="2000" kern="1200">
              <a:latin typeface="Times New Roman" panose="02020603050405020304" pitchFamily="18" charset="0"/>
              <a:cs typeface="Times New Roman" panose="02020603050405020304" pitchFamily="18" charset="0"/>
            </a:rPr>
            <a:t>                      3 ý trong câu hỏi được 0,3 điểm.</a:t>
          </a:r>
        </a:p>
        <a:p>
          <a:pPr marL="0" lvl="0" indent="0" algn="ctr" defTabSz="889000">
            <a:lnSpc>
              <a:spcPct val="90000"/>
            </a:lnSpc>
            <a:spcBef>
              <a:spcPct val="0"/>
            </a:spcBef>
            <a:spcAft>
              <a:spcPts val="0"/>
            </a:spcAft>
            <a:buNone/>
          </a:pPr>
          <a:r>
            <a:rPr lang="en-US" sz="2000" kern="1200">
              <a:latin typeface="Times New Roman" panose="02020603050405020304" pitchFamily="18" charset="0"/>
              <a:cs typeface="Times New Roman" panose="02020603050405020304" pitchFamily="18" charset="0"/>
            </a:rPr>
            <a:t>                     4 ý trong câu hỏi được 0,5 điểm.</a:t>
          </a:r>
        </a:p>
      </dsp:txBody>
      <dsp:txXfrm>
        <a:off x="6851504" y="1304447"/>
        <a:ext cx="4814105" cy="411372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9E4FA5-4B0F-4327-B105-65745DB5A88C}">
      <dsp:nvSpPr>
        <dsp:cNvPr id="0" name=""/>
        <dsp:cNvSpPr/>
      </dsp:nvSpPr>
      <dsp:spPr>
        <a:xfrm>
          <a:off x="0" y="511533"/>
          <a:ext cx="11226801" cy="756000"/>
        </a:xfrm>
        <a:prstGeom prst="rect">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C8F8A2E7-9714-4C53-ABBE-D7C80FB5831F}">
      <dsp:nvSpPr>
        <dsp:cNvPr id="0" name=""/>
        <dsp:cNvSpPr/>
      </dsp:nvSpPr>
      <dsp:spPr>
        <a:xfrm>
          <a:off x="561340" y="68733"/>
          <a:ext cx="9190427" cy="885600"/>
        </a:xfrm>
        <a:prstGeom prst="roundRect">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97042" tIns="0" rIns="297042" bIns="0" numCol="1" spcCol="1270" anchor="ctr" anchorCtr="0">
          <a:noAutofit/>
        </a:bodyPr>
        <a:lstStyle/>
        <a:p>
          <a:pPr marL="0" lvl="0" indent="0" algn="l" defTabSz="1244600">
            <a:lnSpc>
              <a:spcPct val="90000"/>
            </a:lnSpc>
            <a:spcBef>
              <a:spcPct val="0"/>
            </a:spcBef>
            <a:spcAft>
              <a:spcPct val="35000"/>
            </a:spcAft>
            <a:buNone/>
          </a:pPr>
          <a:r>
            <a:rPr lang="en-US" sz="2800" kern="1200">
              <a:latin typeface="Times New Roman" panose="02020603050405020304" pitchFamily="18" charset="0"/>
              <a:cs typeface="Times New Roman" panose="02020603050405020304" pitchFamily="18" charset="0"/>
            </a:rPr>
            <a:t>3.1. Những lỗi thường gặp</a:t>
          </a:r>
        </a:p>
      </dsp:txBody>
      <dsp:txXfrm>
        <a:off x="604571" y="111964"/>
        <a:ext cx="9103965" cy="799138"/>
      </dsp:txXfrm>
    </dsp:sp>
    <dsp:sp modelId="{FCDABED9-3AB0-4E9E-A439-CC140FC413B5}">
      <dsp:nvSpPr>
        <dsp:cNvPr id="0" name=""/>
        <dsp:cNvSpPr/>
      </dsp:nvSpPr>
      <dsp:spPr>
        <a:xfrm>
          <a:off x="0" y="1872333"/>
          <a:ext cx="11226801" cy="756000"/>
        </a:xfrm>
        <a:prstGeom prst="rect">
          <a:avLst/>
        </a:prstGeom>
        <a:solidFill>
          <a:schemeClr val="lt1">
            <a:alpha val="90000"/>
            <a:hueOff val="0"/>
            <a:satOff val="0"/>
            <a:lumOff val="0"/>
            <a:alphaOff val="0"/>
          </a:schemeClr>
        </a:solidFill>
        <a:ln w="6350" cap="flat" cmpd="sng" algn="ctr">
          <a:solidFill>
            <a:schemeClr val="accent3">
              <a:hueOff val="903533"/>
              <a:satOff val="33333"/>
              <a:lumOff val="-4902"/>
              <a:alphaOff val="0"/>
            </a:schemeClr>
          </a:solidFill>
          <a:prstDash val="solid"/>
          <a:miter lim="800000"/>
        </a:ln>
        <a:effectLst/>
      </dsp:spPr>
      <dsp:style>
        <a:lnRef idx="1">
          <a:scrgbClr r="0" g="0" b="0"/>
        </a:lnRef>
        <a:fillRef idx="1">
          <a:scrgbClr r="0" g="0" b="0"/>
        </a:fillRef>
        <a:effectRef idx="0">
          <a:scrgbClr r="0" g="0" b="0"/>
        </a:effectRef>
        <a:fontRef idx="minor"/>
      </dsp:style>
    </dsp:sp>
    <dsp:sp modelId="{FFE9148B-62F5-43CD-8EA0-0D2537748BB8}">
      <dsp:nvSpPr>
        <dsp:cNvPr id="0" name=""/>
        <dsp:cNvSpPr/>
      </dsp:nvSpPr>
      <dsp:spPr>
        <a:xfrm>
          <a:off x="561340" y="1429533"/>
          <a:ext cx="9194042" cy="885600"/>
        </a:xfrm>
        <a:prstGeom prst="roundRect">
          <a:avLst/>
        </a:prstGeom>
        <a:gradFill rotWithShape="0">
          <a:gsLst>
            <a:gs pos="0">
              <a:schemeClr val="accent3">
                <a:hueOff val="903533"/>
                <a:satOff val="33333"/>
                <a:lumOff val="-4902"/>
                <a:alphaOff val="0"/>
                <a:lumMod val="110000"/>
                <a:satMod val="105000"/>
                <a:tint val="67000"/>
              </a:schemeClr>
            </a:gs>
            <a:gs pos="50000">
              <a:schemeClr val="accent3">
                <a:hueOff val="903533"/>
                <a:satOff val="33333"/>
                <a:lumOff val="-4902"/>
                <a:alphaOff val="0"/>
                <a:lumMod val="105000"/>
                <a:satMod val="103000"/>
                <a:tint val="73000"/>
              </a:schemeClr>
            </a:gs>
            <a:gs pos="100000">
              <a:schemeClr val="accent3">
                <a:hueOff val="903533"/>
                <a:satOff val="33333"/>
                <a:lumOff val="-4902"/>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97042" tIns="0" rIns="297042" bIns="0" numCol="1" spcCol="1270" anchor="ctr" anchorCtr="0">
          <a:noAutofit/>
        </a:bodyPr>
        <a:lstStyle/>
        <a:p>
          <a:pPr marL="0" lvl="0" indent="0" algn="l" defTabSz="1244600">
            <a:lnSpc>
              <a:spcPct val="90000"/>
            </a:lnSpc>
            <a:spcBef>
              <a:spcPct val="0"/>
            </a:spcBef>
            <a:spcAft>
              <a:spcPct val="35000"/>
            </a:spcAft>
            <a:buNone/>
          </a:pPr>
          <a:r>
            <a:rPr lang="en-US" sz="2800" kern="1200">
              <a:latin typeface="Times New Roman" panose="02020603050405020304" pitchFamily="18" charset="0"/>
              <a:cs typeface="Times New Roman" panose="02020603050405020304" pitchFamily="18" charset="0"/>
            </a:rPr>
            <a:t>3.2. Phân biệt các mức độ nhận thức của câu hỏi</a:t>
          </a:r>
        </a:p>
      </dsp:txBody>
      <dsp:txXfrm>
        <a:off x="604571" y="1472764"/>
        <a:ext cx="9107580" cy="799138"/>
      </dsp:txXfrm>
    </dsp:sp>
    <dsp:sp modelId="{CEC15AE9-D65A-4562-8E0F-22B6AD68D528}">
      <dsp:nvSpPr>
        <dsp:cNvPr id="0" name=""/>
        <dsp:cNvSpPr/>
      </dsp:nvSpPr>
      <dsp:spPr>
        <a:xfrm>
          <a:off x="0" y="3233133"/>
          <a:ext cx="11226801" cy="756000"/>
        </a:xfrm>
        <a:prstGeom prst="rect">
          <a:avLst/>
        </a:prstGeom>
        <a:solidFill>
          <a:schemeClr val="lt1">
            <a:alpha val="90000"/>
            <a:hueOff val="0"/>
            <a:satOff val="0"/>
            <a:lumOff val="0"/>
            <a:alphaOff val="0"/>
          </a:schemeClr>
        </a:solidFill>
        <a:ln w="6350" cap="flat" cmpd="sng" algn="ctr">
          <a:solidFill>
            <a:schemeClr val="accent3">
              <a:hueOff val="1807066"/>
              <a:satOff val="66667"/>
              <a:lumOff val="-9804"/>
              <a:alphaOff val="0"/>
            </a:schemeClr>
          </a:solidFill>
          <a:prstDash val="solid"/>
          <a:miter lim="800000"/>
        </a:ln>
        <a:effectLst/>
      </dsp:spPr>
      <dsp:style>
        <a:lnRef idx="1">
          <a:scrgbClr r="0" g="0" b="0"/>
        </a:lnRef>
        <a:fillRef idx="1">
          <a:scrgbClr r="0" g="0" b="0"/>
        </a:fillRef>
        <a:effectRef idx="0">
          <a:scrgbClr r="0" g="0" b="0"/>
        </a:effectRef>
        <a:fontRef idx="minor"/>
      </dsp:style>
    </dsp:sp>
    <dsp:sp modelId="{0550C4AE-909A-4213-BB78-4AB99664CFC5}">
      <dsp:nvSpPr>
        <dsp:cNvPr id="0" name=""/>
        <dsp:cNvSpPr/>
      </dsp:nvSpPr>
      <dsp:spPr>
        <a:xfrm>
          <a:off x="561340" y="2790333"/>
          <a:ext cx="9204966" cy="885600"/>
        </a:xfrm>
        <a:prstGeom prst="roundRect">
          <a:avLst/>
        </a:prstGeom>
        <a:gradFill rotWithShape="0">
          <a:gsLst>
            <a:gs pos="0">
              <a:schemeClr val="accent3">
                <a:hueOff val="1807066"/>
                <a:satOff val="66667"/>
                <a:lumOff val="-9804"/>
                <a:alphaOff val="0"/>
                <a:lumMod val="110000"/>
                <a:satMod val="105000"/>
                <a:tint val="67000"/>
              </a:schemeClr>
            </a:gs>
            <a:gs pos="50000">
              <a:schemeClr val="accent3">
                <a:hueOff val="1807066"/>
                <a:satOff val="66667"/>
                <a:lumOff val="-9804"/>
                <a:alphaOff val="0"/>
                <a:lumMod val="105000"/>
                <a:satMod val="103000"/>
                <a:tint val="73000"/>
              </a:schemeClr>
            </a:gs>
            <a:gs pos="100000">
              <a:schemeClr val="accent3">
                <a:hueOff val="1807066"/>
                <a:satOff val="66667"/>
                <a:lumOff val="-9804"/>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97042" tIns="0" rIns="297042" bIns="0" numCol="1" spcCol="1270" anchor="ctr" anchorCtr="0">
          <a:noAutofit/>
        </a:bodyPr>
        <a:lstStyle/>
        <a:p>
          <a:pPr marL="0" lvl="0" indent="0" algn="l" defTabSz="1244600">
            <a:lnSpc>
              <a:spcPct val="90000"/>
            </a:lnSpc>
            <a:spcBef>
              <a:spcPct val="0"/>
            </a:spcBef>
            <a:spcAft>
              <a:spcPct val="35000"/>
            </a:spcAft>
            <a:buNone/>
          </a:pPr>
          <a:r>
            <a:rPr lang="en-US" sz="2800" kern="1200">
              <a:latin typeface="Times New Roman" panose="02020603050405020304" pitchFamily="18" charset="0"/>
              <a:cs typeface="Times New Roman" panose="02020603050405020304" pitchFamily="18" charset="0"/>
            </a:rPr>
            <a:t>3.3. Kĩ thuật biên soạn câu hỏi trắc nghiệm nhiều lựa chọn</a:t>
          </a:r>
        </a:p>
      </dsp:txBody>
      <dsp:txXfrm>
        <a:off x="604571" y="2833564"/>
        <a:ext cx="9118504" cy="799138"/>
      </dsp:txXfrm>
    </dsp:sp>
    <dsp:sp modelId="{CFAB7E80-C5B6-46CB-8F0A-A2D570591629}">
      <dsp:nvSpPr>
        <dsp:cNvPr id="0" name=""/>
        <dsp:cNvSpPr/>
      </dsp:nvSpPr>
      <dsp:spPr>
        <a:xfrm>
          <a:off x="0" y="4593933"/>
          <a:ext cx="11226801" cy="756000"/>
        </a:xfrm>
        <a:prstGeom prst="rect">
          <a:avLst/>
        </a:prstGeom>
        <a:solidFill>
          <a:schemeClr val="lt1">
            <a:alpha val="90000"/>
            <a:hueOff val="0"/>
            <a:satOff val="0"/>
            <a:lumOff val="0"/>
            <a:alphaOff val="0"/>
          </a:schemeClr>
        </a:solidFill>
        <a:ln w="6350" cap="flat" cmpd="sng" algn="ctr">
          <a:solidFill>
            <a:schemeClr val="accent3">
              <a:hueOff val="2710599"/>
              <a:satOff val="100000"/>
              <a:lumOff val="-14706"/>
              <a:alphaOff val="0"/>
            </a:schemeClr>
          </a:solidFill>
          <a:prstDash val="solid"/>
          <a:miter lim="800000"/>
        </a:ln>
        <a:effectLst/>
      </dsp:spPr>
      <dsp:style>
        <a:lnRef idx="1">
          <a:scrgbClr r="0" g="0" b="0"/>
        </a:lnRef>
        <a:fillRef idx="1">
          <a:scrgbClr r="0" g="0" b="0"/>
        </a:fillRef>
        <a:effectRef idx="0">
          <a:scrgbClr r="0" g="0" b="0"/>
        </a:effectRef>
        <a:fontRef idx="minor"/>
      </dsp:style>
    </dsp:sp>
    <dsp:sp modelId="{3F33D755-AAEF-4E87-9CD3-FF2C8567868B}">
      <dsp:nvSpPr>
        <dsp:cNvPr id="0" name=""/>
        <dsp:cNvSpPr/>
      </dsp:nvSpPr>
      <dsp:spPr>
        <a:xfrm>
          <a:off x="561340" y="4151133"/>
          <a:ext cx="9223041" cy="885600"/>
        </a:xfrm>
        <a:prstGeom prst="roundRect">
          <a:avLst/>
        </a:prstGeom>
        <a:gradFill rotWithShape="0">
          <a:gsLst>
            <a:gs pos="0">
              <a:schemeClr val="accent3">
                <a:hueOff val="2710599"/>
                <a:satOff val="100000"/>
                <a:lumOff val="-14706"/>
                <a:alphaOff val="0"/>
                <a:lumMod val="110000"/>
                <a:satMod val="105000"/>
                <a:tint val="67000"/>
              </a:schemeClr>
            </a:gs>
            <a:gs pos="50000">
              <a:schemeClr val="accent3">
                <a:hueOff val="2710599"/>
                <a:satOff val="100000"/>
                <a:lumOff val="-14706"/>
                <a:alphaOff val="0"/>
                <a:lumMod val="105000"/>
                <a:satMod val="103000"/>
                <a:tint val="73000"/>
              </a:schemeClr>
            </a:gs>
            <a:gs pos="100000">
              <a:schemeClr val="accent3">
                <a:hueOff val="2710599"/>
                <a:satOff val="100000"/>
                <a:lumOff val="-14706"/>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97042" tIns="0" rIns="297042" bIns="0" numCol="1" spcCol="1270" anchor="ctr" anchorCtr="0">
          <a:noAutofit/>
        </a:bodyPr>
        <a:lstStyle/>
        <a:p>
          <a:pPr marL="0" lvl="0" indent="0" algn="l" defTabSz="1244600">
            <a:lnSpc>
              <a:spcPct val="90000"/>
            </a:lnSpc>
            <a:spcBef>
              <a:spcPct val="0"/>
            </a:spcBef>
            <a:spcAft>
              <a:spcPct val="35000"/>
            </a:spcAft>
            <a:buNone/>
          </a:pPr>
          <a:r>
            <a:rPr lang="en-US" sz="2800" kern="1200">
              <a:latin typeface="Times New Roman" panose="02020603050405020304" pitchFamily="18" charset="0"/>
              <a:cs typeface="Times New Roman" panose="02020603050405020304" pitchFamily="18" charset="0"/>
            </a:rPr>
            <a:t>3.4. Kĩ thuật biên soạn câu hỏi đúng sai</a:t>
          </a:r>
        </a:p>
      </dsp:txBody>
      <dsp:txXfrm>
        <a:off x="604571" y="4194364"/>
        <a:ext cx="9136579" cy="79913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6BAFD2-6178-481E-A679-8EDE45D7CEBF}">
      <dsp:nvSpPr>
        <dsp:cNvPr id="0" name=""/>
        <dsp:cNvSpPr/>
      </dsp:nvSpPr>
      <dsp:spPr>
        <a:xfrm>
          <a:off x="3921" y="104427"/>
          <a:ext cx="2186698" cy="2808000"/>
        </a:xfrm>
        <a:prstGeom prst="roundRect">
          <a:avLst>
            <a:gd name="adj" fmla="val 10000"/>
          </a:avLst>
        </a:prstGeom>
        <a:gradFill rotWithShape="0">
          <a:gsLst>
            <a:gs pos="0">
              <a:schemeClr val="accent5">
                <a:hueOff val="0"/>
                <a:satOff val="0"/>
                <a:lumOff val="0"/>
                <a:alphaOff val="0"/>
                <a:lumMod val="110000"/>
                <a:satMod val="105000"/>
                <a:tint val="67000"/>
              </a:schemeClr>
            </a:gs>
            <a:gs pos="50000">
              <a:schemeClr val="accent5">
                <a:hueOff val="0"/>
                <a:satOff val="0"/>
                <a:lumOff val="0"/>
                <a:alphaOff val="0"/>
                <a:lumMod val="105000"/>
                <a:satMod val="103000"/>
                <a:tint val="73000"/>
              </a:schemeClr>
            </a:gs>
            <a:gs pos="100000">
              <a:schemeClr val="accent5">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0688" tIns="170688" rIns="170688" bIns="91440" numCol="1" spcCol="1270" anchor="t" anchorCtr="0">
          <a:noAutofit/>
        </a:bodyPr>
        <a:lstStyle/>
        <a:p>
          <a:pPr marL="0" lvl="0" indent="0" algn="l" defTabSz="1066800">
            <a:lnSpc>
              <a:spcPct val="90000"/>
            </a:lnSpc>
            <a:spcBef>
              <a:spcPct val="0"/>
            </a:spcBef>
            <a:spcAft>
              <a:spcPct val="35000"/>
            </a:spcAft>
            <a:buNone/>
          </a:pPr>
          <a:r>
            <a:rPr lang="en-US" sz="2400" b="1" kern="1200">
              <a:latin typeface="Times New Roman" panose="02020603050405020304" pitchFamily="18" charset="0"/>
              <a:cs typeface="Times New Roman" panose="02020603050405020304" pitchFamily="18" charset="0"/>
            </a:rPr>
            <a:t>Nhận biết</a:t>
          </a:r>
        </a:p>
      </dsp:txBody>
      <dsp:txXfrm>
        <a:off x="3921" y="104427"/>
        <a:ext cx="2186698" cy="874679"/>
      </dsp:txXfrm>
    </dsp:sp>
    <dsp:sp modelId="{E9182BB2-E0FC-429A-AC0D-9446E041705A}">
      <dsp:nvSpPr>
        <dsp:cNvPr id="0" name=""/>
        <dsp:cNvSpPr/>
      </dsp:nvSpPr>
      <dsp:spPr>
        <a:xfrm>
          <a:off x="451799" y="979106"/>
          <a:ext cx="2186698" cy="3861000"/>
        </a:xfrm>
        <a:prstGeom prst="roundRect">
          <a:avLst>
            <a:gd name="adj" fmla="val 10000"/>
          </a:avLst>
        </a:prstGeom>
        <a:solidFill>
          <a:schemeClr val="lt1">
            <a:alpha val="90000"/>
            <a:hueOff val="0"/>
            <a:satOff val="0"/>
            <a:lumOff val="0"/>
            <a:alphaOff val="0"/>
          </a:schemeClr>
        </a:solidFill>
        <a:ln w="6350" cap="flat" cmpd="sng" algn="ctr">
          <a:solidFill>
            <a:schemeClr val="accent5">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70688" tIns="170688" rIns="170688" bIns="170688" numCol="1" spcCol="1270" anchor="t" anchorCtr="0">
          <a:noAutofit/>
        </a:bodyPr>
        <a:lstStyle/>
        <a:p>
          <a:pPr marL="228600" lvl="1" indent="-228600" algn="l" defTabSz="1066800">
            <a:lnSpc>
              <a:spcPct val="90000"/>
            </a:lnSpc>
            <a:spcBef>
              <a:spcPct val="0"/>
            </a:spcBef>
            <a:spcAft>
              <a:spcPct val="15000"/>
            </a:spcAft>
            <a:buChar char="•"/>
          </a:pPr>
          <a:r>
            <a:rPr lang="en-US" sz="2400" kern="1200">
              <a:latin typeface="Times New Roman" panose="02020603050405020304" pitchFamily="18" charset="0"/>
              <a:cs typeface="Times New Roman" panose="02020603050405020304" pitchFamily="18" charset="0"/>
            </a:rPr>
            <a:t>N</a:t>
          </a:r>
          <a:r>
            <a:rPr lang="de-DE" sz="2400" kern="1200">
              <a:latin typeface="Times New Roman" panose="02020603050405020304" pitchFamily="18" charset="0"/>
              <a:cs typeface="Times New Roman" panose="02020603050405020304" pitchFamily="18" charset="0"/>
            </a:rPr>
            <a:t>êu, liệt kê, trình bày, kể tên, </a:t>
          </a:r>
          <a:r>
            <a:rPr lang="en-US" altLang="en-US" sz="2400" kern="1200">
              <a:latin typeface="Times New Roman" panose="02020603050405020304" pitchFamily="18" charset="0"/>
              <a:cs typeface="Times New Roman" panose="02020603050405020304" pitchFamily="18" charset="0"/>
            </a:rPr>
            <a:t>…</a:t>
          </a:r>
          <a:endParaRPr lang="en-US" sz="2400" kern="1200">
            <a:latin typeface="Times New Roman" panose="02020603050405020304" pitchFamily="18" charset="0"/>
            <a:cs typeface="Times New Roman" panose="02020603050405020304" pitchFamily="18" charset="0"/>
          </a:endParaRPr>
        </a:p>
      </dsp:txBody>
      <dsp:txXfrm>
        <a:off x="515845" y="1043152"/>
        <a:ext cx="2058606" cy="3732908"/>
      </dsp:txXfrm>
    </dsp:sp>
    <dsp:sp modelId="{0EE8DD11-C0F4-4E36-B823-8FE7D21D93EF}">
      <dsp:nvSpPr>
        <dsp:cNvPr id="0" name=""/>
        <dsp:cNvSpPr/>
      </dsp:nvSpPr>
      <dsp:spPr>
        <a:xfrm>
          <a:off x="2522115" y="269554"/>
          <a:ext cx="702770" cy="544424"/>
        </a:xfrm>
        <a:prstGeom prst="rightArrow">
          <a:avLst>
            <a:gd name="adj1" fmla="val 60000"/>
            <a:gd name="adj2" fmla="val 50000"/>
          </a:avLst>
        </a:prstGeom>
        <a:gradFill rotWithShape="0">
          <a:gsLst>
            <a:gs pos="0">
              <a:schemeClr val="accent5">
                <a:hueOff val="0"/>
                <a:satOff val="0"/>
                <a:lumOff val="0"/>
                <a:alphaOff val="0"/>
                <a:lumMod val="110000"/>
                <a:satMod val="105000"/>
                <a:tint val="67000"/>
              </a:schemeClr>
            </a:gs>
            <a:gs pos="50000">
              <a:schemeClr val="accent5">
                <a:hueOff val="0"/>
                <a:satOff val="0"/>
                <a:lumOff val="0"/>
                <a:alphaOff val="0"/>
                <a:lumMod val="105000"/>
                <a:satMod val="103000"/>
                <a:tint val="73000"/>
              </a:schemeClr>
            </a:gs>
            <a:gs pos="100000">
              <a:schemeClr val="accent5">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en-US" sz="2400" kern="1200">
            <a:latin typeface="Times New Roman" panose="02020603050405020304" pitchFamily="18" charset="0"/>
            <a:cs typeface="Times New Roman" panose="02020603050405020304" pitchFamily="18" charset="0"/>
          </a:endParaRPr>
        </a:p>
      </dsp:txBody>
      <dsp:txXfrm>
        <a:off x="2522115" y="378439"/>
        <a:ext cx="539443" cy="326654"/>
      </dsp:txXfrm>
    </dsp:sp>
    <dsp:sp modelId="{84F8BE99-79F7-4781-95A1-94F066102AF9}">
      <dsp:nvSpPr>
        <dsp:cNvPr id="0" name=""/>
        <dsp:cNvSpPr/>
      </dsp:nvSpPr>
      <dsp:spPr>
        <a:xfrm>
          <a:off x="3516602" y="104427"/>
          <a:ext cx="2186698" cy="2808000"/>
        </a:xfrm>
        <a:prstGeom prst="roundRect">
          <a:avLst>
            <a:gd name="adj" fmla="val 10000"/>
          </a:avLst>
        </a:prstGeom>
        <a:gradFill rotWithShape="0">
          <a:gsLst>
            <a:gs pos="0">
              <a:schemeClr val="accent5">
                <a:hueOff val="-3379271"/>
                <a:satOff val="-8710"/>
                <a:lumOff val="-5883"/>
                <a:alphaOff val="0"/>
                <a:lumMod val="110000"/>
                <a:satMod val="105000"/>
                <a:tint val="67000"/>
              </a:schemeClr>
            </a:gs>
            <a:gs pos="50000">
              <a:schemeClr val="accent5">
                <a:hueOff val="-3379271"/>
                <a:satOff val="-8710"/>
                <a:lumOff val="-5883"/>
                <a:alphaOff val="0"/>
                <a:lumMod val="105000"/>
                <a:satMod val="103000"/>
                <a:tint val="73000"/>
              </a:schemeClr>
            </a:gs>
            <a:gs pos="100000">
              <a:schemeClr val="accent5">
                <a:hueOff val="-3379271"/>
                <a:satOff val="-8710"/>
                <a:lumOff val="-5883"/>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0688" tIns="170688" rIns="170688" bIns="91440" numCol="1" spcCol="1270" anchor="t" anchorCtr="0">
          <a:noAutofit/>
        </a:bodyPr>
        <a:lstStyle/>
        <a:p>
          <a:pPr marL="0" lvl="0" indent="0" algn="l" defTabSz="1066800">
            <a:lnSpc>
              <a:spcPct val="90000"/>
            </a:lnSpc>
            <a:spcBef>
              <a:spcPct val="0"/>
            </a:spcBef>
            <a:spcAft>
              <a:spcPct val="35000"/>
            </a:spcAft>
            <a:buNone/>
          </a:pPr>
          <a:r>
            <a:rPr lang="en-US" sz="2400" b="1" kern="1200">
              <a:latin typeface="Times New Roman" panose="02020603050405020304" pitchFamily="18" charset="0"/>
              <a:cs typeface="Times New Roman" panose="02020603050405020304" pitchFamily="18" charset="0"/>
            </a:rPr>
            <a:t>Thông hiểu</a:t>
          </a:r>
        </a:p>
      </dsp:txBody>
      <dsp:txXfrm>
        <a:off x="3516602" y="104427"/>
        <a:ext cx="2186698" cy="874679"/>
      </dsp:txXfrm>
    </dsp:sp>
    <dsp:sp modelId="{E3E3A194-FFBE-4F11-AAB2-73A84833406D}">
      <dsp:nvSpPr>
        <dsp:cNvPr id="0" name=""/>
        <dsp:cNvSpPr/>
      </dsp:nvSpPr>
      <dsp:spPr>
        <a:xfrm>
          <a:off x="3964480" y="979106"/>
          <a:ext cx="2186698" cy="3861000"/>
        </a:xfrm>
        <a:prstGeom prst="roundRect">
          <a:avLst>
            <a:gd name="adj" fmla="val 10000"/>
          </a:avLst>
        </a:prstGeom>
        <a:solidFill>
          <a:schemeClr val="lt1">
            <a:alpha val="90000"/>
            <a:hueOff val="0"/>
            <a:satOff val="0"/>
            <a:lumOff val="0"/>
            <a:alphaOff val="0"/>
          </a:schemeClr>
        </a:solidFill>
        <a:ln w="6350" cap="flat" cmpd="sng" algn="ctr">
          <a:solidFill>
            <a:schemeClr val="accent5">
              <a:hueOff val="-3379271"/>
              <a:satOff val="-8710"/>
              <a:lumOff val="-5883"/>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70688" tIns="170688" rIns="170688" bIns="170688" numCol="1" spcCol="1270" anchor="t" anchorCtr="0">
          <a:noAutofit/>
        </a:bodyPr>
        <a:lstStyle/>
        <a:p>
          <a:pPr marL="228600" lvl="1" indent="-228600" algn="l" defTabSz="1066800">
            <a:lnSpc>
              <a:spcPct val="90000"/>
            </a:lnSpc>
            <a:spcBef>
              <a:spcPct val="0"/>
            </a:spcBef>
            <a:spcAft>
              <a:spcPct val="15000"/>
            </a:spcAft>
            <a:buChar char="•"/>
          </a:pPr>
          <a:r>
            <a:rPr lang="de-DE" altLang="en-US" sz="2400" kern="1200">
              <a:latin typeface="Times New Roman" panose="02020603050405020304" pitchFamily="18" charset="0"/>
              <a:cs typeface="Times New Roman" panose="02020603050405020304" pitchFamily="18" charset="0"/>
            </a:rPr>
            <a:t>Giải thích, lí giải, tại sao, vì sao,... </a:t>
          </a:r>
          <a:endParaRPr lang="en-US" sz="2400" kern="1200">
            <a:latin typeface="Times New Roman" panose="02020603050405020304" pitchFamily="18" charset="0"/>
            <a:cs typeface="Times New Roman" panose="02020603050405020304" pitchFamily="18" charset="0"/>
          </a:endParaRPr>
        </a:p>
        <a:p>
          <a:pPr marL="228600" lvl="1" indent="-228600" algn="l" defTabSz="1066800">
            <a:lnSpc>
              <a:spcPct val="90000"/>
            </a:lnSpc>
            <a:spcBef>
              <a:spcPct val="0"/>
            </a:spcBef>
            <a:spcAft>
              <a:spcPct val="15000"/>
            </a:spcAft>
            <a:buChar char="•"/>
          </a:pPr>
          <a:r>
            <a:rPr lang="en-US" sz="2400" kern="1200">
              <a:latin typeface="Times New Roman" panose="02020603050405020304" pitchFamily="18" charset="0"/>
              <a:cs typeface="Times New Roman" panose="02020603050405020304" pitchFamily="18" charset="0"/>
            </a:rPr>
            <a:t>Phân loại, phân biệt…</a:t>
          </a:r>
        </a:p>
        <a:p>
          <a:pPr marL="228600" lvl="1" indent="-228600" algn="just" defTabSz="1066800">
            <a:lnSpc>
              <a:spcPct val="90000"/>
            </a:lnSpc>
            <a:spcBef>
              <a:spcPct val="0"/>
            </a:spcBef>
            <a:spcAft>
              <a:spcPct val="15000"/>
            </a:spcAft>
            <a:buChar char="•"/>
          </a:pPr>
          <a:r>
            <a:rPr lang="en-US" sz="2400" kern="1200">
              <a:latin typeface="Times New Roman" panose="02020603050405020304" pitchFamily="18" charset="0"/>
              <a:cs typeface="Times New Roman" panose="02020603050405020304" pitchFamily="18" charset="0"/>
            </a:rPr>
            <a:t>Tóm tắt, khái quát…</a:t>
          </a:r>
        </a:p>
        <a:p>
          <a:pPr marL="228600" lvl="1" indent="-228600" algn="l" defTabSz="1066800">
            <a:lnSpc>
              <a:spcPct val="90000"/>
            </a:lnSpc>
            <a:spcBef>
              <a:spcPct val="0"/>
            </a:spcBef>
            <a:spcAft>
              <a:spcPct val="15000"/>
            </a:spcAft>
            <a:buChar char="•"/>
          </a:pPr>
          <a:endParaRPr lang="en-US" sz="2400" kern="1200">
            <a:latin typeface="Times New Roman" panose="02020603050405020304" pitchFamily="18" charset="0"/>
            <a:cs typeface="Times New Roman" panose="02020603050405020304" pitchFamily="18" charset="0"/>
          </a:endParaRPr>
        </a:p>
      </dsp:txBody>
      <dsp:txXfrm>
        <a:off x="4028526" y="1043152"/>
        <a:ext cx="2058606" cy="3732908"/>
      </dsp:txXfrm>
    </dsp:sp>
    <dsp:sp modelId="{2B1328DF-CF42-419C-9891-A958FC23EA36}">
      <dsp:nvSpPr>
        <dsp:cNvPr id="0" name=""/>
        <dsp:cNvSpPr/>
      </dsp:nvSpPr>
      <dsp:spPr>
        <a:xfrm>
          <a:off x="6132868" y="269554"/>
          <a:ext cx="910681" cy="544424"/>
        </a:xfrm>
        <a:prstGeom prst="rightArrow">
          <a:avLst>
            <a:gd name="adj1" fmla="val 60000"/>
            <a:gd name="adj2" fmla="val 50000"/>
          </a:avLst>
        </a:prstGeom>
        <a:gradFill rotWithShape="0">
          <a:gsLst>
            <a:gs pos="0">
              <a:schemeClr val="accent5">
                <a:hueOff val="-6758543"/>
                <a:satOff val="-17419"/>
                <a:lumOff val="-11765"/>
                <a:alphaOff val="0"/>
                <a:lumMod val="110000"/>
                <a:satMod val="105000"/>
                <a:tint val="67000"/>
              </a:schemeClr>
            </a:gs>
            <a:gs pos="50000">
              <a:schemeClr val="accent5">
                <a:hueOff val="-6758543"/>
                <a:satOff val="-17419"/>
                <a:lumOff val="-11765"/>
                <a:alphaOff val="0"/>
                <a:lumMod val="105000"/>
                <a:satMod val="103000"/>
                <a:tint val="73000"/>
              </a:schemeClr>
            </a:gs>
            <a:gs pos="100000">
              <a:schemeClr val="accent5">
                <a:hueOff val="-6758543"/>
                <a:satOff val="-17419"/>
                <a:lumOff val="-11765"/>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en-US" sz="2400" kern="1200">
            <a:latin typeface="Times New Roman" panose="02020603050405020304" pitchFamily="18" charset="0"/>
            <a:cs typeface="Times New Roman" panose="02020603050405020304" pitchFamily="18" charset="0"/>
          </a:endParaRPr>
        </a:p>
      </dsp:txBody>
      <dsp:txXfrm>
        <a:off x="6132868" y="378439"/>
        <a:ext cx="747354" cy="326654"/>
      </dsp:txXfrm>
    </dsp:sp>
    <dsp:sp modelId="{9C812DE2-5369-4439-8DE6-A54F88B11C83}">
      <dsp:nvSpPr>
        <dsp:cNvPr id="0" name=""/>
        <dsp:cNvSpPr/>
      </dsp:nvSpPr>
      <dsp:spPr>
        <a:xfrm>
          <a:off x="7421568" y="104427"/>
          <a:ext cx="2186698" cy="2808000"/>
        </a:xfrm>
        <a:prstGeom prst="roundRect">
          <a:avLst>
            <a:gd name="adj" fmla="val 10000"/>
          </a:avLst>
        </a:prstGeom>
        <a:gradFill rotWithShape="0">
          <a:gsLst>
            <a:gs pos="0">
              <a:schemeClr val="accent5">
                <a:hueOff val="-6758543"/>
                <a:satOff val="-17419"/>
                <a:lumOff val="-11765"/>
                <a:alphaOff val="0"/>
                <a:lumMod val="110000"/>
                <a:satMod val="105000"/>
                <a:tint val="67000"/>
              </a:schemeClr>
            </a:gs>
            <a:gs pos="50000">
              <a:schemeClr val="accent5">
                <a:hueOff val="-6758543"/>
                <a:satOff val="-17419"/>
                <a:lumOff val="-11765"/>
                <a:alphaOff val="0"/>
                <a:lumMod val="105000"/>
                <a:satMod val="103000"/>
                <a:tint val="73000"/>
              </a:schemeClr>
            </a:gs>
            <a:gs pos="100000">
              <a:schemeClr val="accent5">
                <a:hueOff val="-6758543"/>
                <a:satOff val="-17419"/>
                <a:lumOff val="-1176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0688" tIns="170688" rIns="170688" bIns="91440" numCol="1" spcCol="1270" anchor="t" anchorCtr="0">
          <a:noAutofit/>
        </a:bodyPr>
        <a:lstStyle/>
        <a:p>
          <a:pPr marL="0" lvl="0" indent="0" algn="l" defTabSz="1066800">
            <a:lnSpc>
              <a:spcPct val="90000"/>
            </a:lnSpc>
            <a:spcBef>
              <a:spcPct val="0"/>
            </a:spcBef>
            <a:spcAft>
              <a:spcPct val="35000"/>
            </a:spcAft>
            <a:buNone/>
          </a:pPr>
          <a:r>
            <a:rPr lang="en-US" sz="2400" b="1" kern="1200">
              <a:latin typeface="Times New Roman" panose="02020603050405020304" pitchFamily="18" charset="0"/>
              <a:cs typeface="Times New Roman" panose="02020603050405020304" pitchFamily="18" charset="0"/>
            </a:rPr>
            <a:t>Vận dụng</a:t>
          </a:r>
        </a:p>
      </dsp:txBody>
      <dsp:txXfrm>
        <a:off x="7421568" y="104427"/>
        <a:ext cx="2186698" cy="874679"/>
      </dsp:txXfrm>
    </dsp:sp>
    <dsp:sp modelId="{E61F2135-61CE-42D7-B7BB-40AA3EC439D8}">
      <dsp:nvSpPr>
        <dsp:cNvPr id="0" name=""/>
        <dsp:cNvSpPr/>
      </dsp:nvSpPr>
      <dsp:spPr>
        <a:xfrm>
          <a:off x="7029283" y="979106"/>
          <a:ext cx="3867023" cy="3861000"/>
        </a:xfrm>
        <a:prstGeom prst="roundRect">
          <a:avLst>
            <a:gd name="adj" fmla="val 10000"/>
          </a:avLst>
        </a:prstGeom>
        <a:solidFill>
          <a:schemeClr val="lt1">
            <a:alpha val="90000"/>
            <a:hueOff val="0"/>
            <a:satOff val="0"/>
            <a:lumOff val="0"/>
            <a:alphaOff val="0"/>
          </a:schemeClr>
        </a:solidFill>
        <a:ln w="6350" cap="flat" cmpd="sng" algn="ctr">
          <a:solidFill>
            <a:schemeClr val="accent5">
              <a:hueOff val="-6758543"/>
              <a:satOff val="-17419"/>
              <a:lumOff val="-11765"/>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70688" tIns="170688" rIns="170688" bIns="170688" numCol="1" spcCol="1270" anchor="t" anchorCtr="0">
          <a:noAutofit/>
        </a:bodyPr>
        <a:lstStyle/>
        <a:p>
          <a:pPr marL="228600" lvl="1" indent="-228600" algn="just" defTabSz="1066800">
            <a:lnSpc>
              <a:spcPct val="90000"/>
            </a:lnSpc>
            <a:spcBef>
              <a:spcPct val="0"/>
            </a:spcBef>
            <a:spcAft>
              <a:spcPct val="15000"/>
            </a:spcAft>
            <a:buChar char="•"/>
          </a:pPr>
          <a:r>
            <a:rPr lang="de-DE" altLang="en-US" sz="2400" kern="1200">
              <a:latin typeface="Times New Roman" panose="02020603050405020304" pitchFamily="18" charset="0"/>
              <a:ea typeface="Microsoft YaHei" panose="020B0503020204020204" pitchFamily="34" charset="-122"/>
              <a:cs typeface="Times New Roman" panose="02020603050405020304" pitchFamily="18" charset="0"/>
            </a:rPr>
            <a:t>Lập niên biểu, phân biệt, phân tích, so sánh, tìm điểm mới, tính toán, chứng minh…</a:t>
          </a:r>
          <a:endParaRPr lang="en-US" sz="2400" kern="1200">
            <a:latin typeface="Times New Roman" panose="02020603050405020304" pitchFamily="18" charset="0"/>
            <a:cs typeface="Times New Roman" panose="02020603050405020304" pitchFamily="18" charset="0"/>
          </a:endParaRPr>
        </a:p>
        <a:p>
          <a:pPr marL="228600" lvl="1" indent="-228600" algn="just" defTabSz="1066800">
            <a:lnSpc>
              <a:spcPct val="90000"/>
            </a:lnSpc>
            <a:spcBef>
              <a:spcPct val="0"/>
            </a:spcBef>
            <a:spcAft>
              <a:spcPct val="15000"/>
            </a:spcAft>
            <a:buChar char="•"/>
          </a:pPr>
          <a:r>
            <a:rPr lang="en-US" sz="2400" kern="1200">
              <a:latin typeface="Times New Roman" panose="02020603050405020304" pitchFamily="18" charset="0"/>
              <a:cs typeface="Times New Roman" panose="02020603050405020304" pitchFamily="18" charset="0"/>
            </a:rPr>
            <a:t>Sơ đồ hóa, vẽ biểu đồ</a:t>
          </a:r>
        </a:p>
        <a:p>
          <a:pPr marL="228600" lvl="1" indent="-228600" algn="just" defTabSz="1066800">
            <a:lnSpc>
              <a:spcPct val="90000"/>
            </a:lnSpc>
            <a:spcBef>
              <a:spcPct val="0"/>
            </a:spcBef>
            <a:spcAft>
              <a:spcPct val="15000"/>
            </a:spcAft>
            <a:buChar char="•"/>
          </a:pPr>
          <a:r>
            <a:rPr lang="vi-VN" sz="2400" b="0" i="0" kern="1200">
              <a:latin typeface="Times New Roman" panose="02020603050405020304" pitchFamily="18" charset="0"/>
              <a:cs typeface="Times New Roman" panose="02020603050405020304" pitchFamily="18" charset="0"/>
            </a:rPr>
            <a:t>Tạo ra, phát hiện ra, soạn thảo, dự báo, lập kế hoạch, xây dựng, thiết kế, tưởng tượng, đề xuất, định hình</a:t>
          </a:r>
          <a:endParaRPr lang="en-US" sz="2400" kern="1200">
            <a:latin typeface="Times New Roman" panose="02020603050405020304" pitchFamily="18" charset="0"/>
            <a:cs typeface="Times New Roman" panose="02020603050405020304" pitchFamily="18" charset="0"/>
          </a:endParaRPr>
        </a:p>
      </dsp:txBody>
      <dsp:txXfrm>
        <a:off x="7142368" y="1092191"/>
        <a:ext cx="3640853" cy="363483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1D12AE-43B1-4943-BC19-1193E4F127C2}">
      <dsp:nvSpPr>
        <dsp:cNvPr id="0" name=""/>
        <dsp:cNvSpPr/>
      </dsp:nvSpPr>
      <dsp:spPr>
        <a:xfrm>
          <a:off x="50" y="48251"/>
          <a:ext cx="4815440" cy="720000"/>
        </a:xfrm>
        <a:prstGeom prst="rect">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01600" rIns="177800" bIns="101600" numCol="1" spcCol="1270" anchor="ctr" anchorCtr="0">
          <a:noAutofit/>
        </a:bodyPr>
        <a:lstStyle/>
        <a:p>
          <a:pPr marL="0" lvl="0" indent="0" algn="ctr" defTabSz="1111250">
            <a:lnSpc>
              <a:spcPct val="90000"/>
            </a:lnSpc>
            <a:spcBef>
              <a:spcPct val="0"/>
            </a:spcBef>
            <a:spcAft>
              <a:spcPct val="35000"/>
            </a:spcAft>
            <a:buNone/>
          </a:pPr>
          <a:r>
            <a:rPr lang="en-US" sz="2500" b="1" kern="1200">
              <a:latin typeface="Times New Roman" panose="02020603050405020304" pitchFamily="18" charset="0"/>
              <a:cs typeface="Times New Roman" panose="02020603050405020304" pitchFamily="18" charset="0"/>
            </a:rPr>
            <a:t>Câu dẫn</a:t>
          </a:r>
        </a:p>
      </dsp:txBody>
      <dsp:txXfrm>
        <a:off x="50" y="48251"/>
        <a:ext cx="4815440" cy="720000"/>
      </dsp:txXfrm>
    </dsp:sp>
    <dsp:sp modelId="{0A46C3FC-A156-4EA8-9D71-D68A8D532AC2}">
      <dsp:nvSpPr>
        <dsp:cNvPr id="0" name=""/>
        <dsp:cNvSpPr/>
      </dsp:nvSpPr>
      <dsp:spPr>
        <a:xfrm>
          <a:off x="50" y="768251"/>
          <a:ext cx="4815440" cy="4602164"/>
        </a:xfrm>
        <a:prstGeom prst="rect">
          <a:avLst/>
        </a:prstGeom>
        <a:solidFill>
          <a:schemeClr val="accent4">
            <a:tint val="40000"/>
            <a:alpha val="90000"/>
            <a:hueOff val="0"/>
            <a:satOff val="0"/>
            <a:lumOff val="0"/>
            <a:alphaOff val="0"/>
          </a:schemeClr>
        </a:solidFill>
        <a:ln w="1270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3350" tIns="133350" rIns="177800" bIns="200025" numCol="1" spcCol="1270" anchor="t" anchorCtr="0">
          <a:noAutofit/>
        </a:bodyPr>
        <a:lstStyle/>
        <a:p>
          <a:pPr marL="228600" lvl="1" indent="-228600" algn="just" defTabSz="1111250">
            <a:lnSpc>
              <a:spcPct val="90000"/>
            </a:lnSpc>
            <a:spcBef>
              <a:spcPct val="0"/>
            </a:spcBef>
            <a:spcAft>
              <a:spcPct val="15000"/>
            </a:spcAft>
            <a:buChar char="•"/>
          </a:pPr>
          <a:r>
            <a:rPr lang="en-US" sz="2500" kern="1200">
              <a:latin typeface="Times New Roman" panose="02020603050405020304" pitchFamily="18" charset="0"/>
              <a:cs typeface="Times New Roman" panose="02020603050405020304" pitchFamily="18" charset="0"/>
            </a:rPr>
            <a:t>C</a:t>
          </a:r>
          <a:r>
            <a:rPr lang="vi-VN" sz="2500" kern="1200">
              <a:latin typeface="Times New Roman" panose="02020603050405020304" pitchFamily="18" charset="0"/>
              <a:cs typeface="Times New Roman" panose="02020603050405020304" pitchFamily="18" charset="0"/>
            </a:rPr>
            <a:t>ần bao gồm một câu hoặc một số câu truyền đạt một ý hoàn chỉnh, để </a:t>
          </a:r>
          <a:r>
            <a:rPr lang="en-US" sz="2500" kern="1200">
              <a:latin typeface="Times New Roman" panose="02020603050405020304" pitchFamily="18" charset="0"/>
              <a:cs typeface="Times New Roman" panose="02020603050405020304" pitchFamily="18" charset="0"/>
            </a:rPr>
            <a:t>HS </a:t>
          </a:r>
          <a:r>
            <a:rPr lang="vi-VN" sz="2500" kern="1200">
              <a:latin typeface="Times New Roman" panose="02020603050405020304" pitchFamily="18" charset="0"/>
              <a:cs typeface="Times New Roman" panose="02020603050405020304" pitchFamily="18" charset="0"/>
            </a:rPr>
            <a:t>đọc hết phần dẫn đã có thể nắm được sơ bộ câu hỏi đang </a:t>
          </a:r>
          <a:r>
            <a:rPr lang="en-US" sz="2500" kern="1200">
              <a:latin typeface="Times New Roman" panose="02020603050405020304" pitchFamily="18" charset="0"/>
              <a:cs typeface="Times New Roman" panose="02020603050405020304" pitchFamily="18" charset="0"/>
            </a:rPr>
            <a:t>hỏi </a:t>
          </a:r>
          <a:r>
            <a:rPr lang="vi-VN" sz="2500" kern="1200">
              <a:latin typeface="Times New Roman" panose="02020603050405020304" pitchFamily="18" charset="0"/>
              <a:cs typeface="Times New Roman" panose="02020603050405020304" pitchFamily="18" charset="0"/>
            </a:rPr>
            <a:t>vấn đề gì</a:t>
          </a:r>
          <a:r>
            <a:rPr lang="en-US" sz="2500" kern="1200">
              <a:latin typeface="Times New Roman" panose="02020603050405020304" pitchFamily="18" charset="0"/>
              <a:cs typeface="Times New Roman" panose="02020603050405020304" pitchFamily="18" charset="0"/>
            </a:rPr>
            <a:t>.</a:t>
          </a:r>
        </a:p>
      </dsp:txBody>
      <dsp:txXfrm>
        <a:off x="50" y="768251"/>
        <a:ext cx="4815440" cy="4602164"/>
      </dsp:txXfrm>
    </dsp:sp>
    <dsp:sp modelId="{3B2BDFBC-9F69-4262-9974-01556511A94B}">
      <dsp:nvSpPr>
        <dsp:cNvPr id="0" name=""/>
        <dsp:cNvSpPr/>
      </dsp:nvSpPr>
      <dsp:spPr>
        <a:xfrm>
          <a:off x="5489652" y="48251"/>
          <a:ext cx="4815440" cy="720000"/>
        </a:xfrm>
        <a:prstGeom prst="rect">
          <a:avLst/>
        </a:prstGeom>
        <a:solidFill>
          <a:schemeClr val="accent4">
            <a:hueOff val="9800891"/>
            <a:satOff val="-40777"/>
            <a:lumOff val="9608"/>
            <a:alphaOff val="0"/>
          </a:schemeClr>
        </a:solidFill>
        <a:ln w="12700" cap="flat" cmpd="sng" algn="ctr">
          <a:solidFill>
            <a:schemeClr val="accent4">
              <a:hueOff val="9800891"/>
              <a:satOff val="-40777"/>
              <a:lumOff val="960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01600" rIns="177800" bIns="101600" numCol="1" spcCol="1270" anchor="ctr" anchorCtr="0">
          <a:noAutofit/>
        </a:bodyPr>
        <a:lstStyle/>
        <a:p>
          <a:pPr marL="0" lvl="0" indent="0" algn="ctr" defTabSz="1111250">
            <a:lnSpc>
              <a:spcPct val="90000"/>
            </a:lnSpc>
            <a:spcBef>
              <a:spcPct val="0"/>
            </a:spcBef>
            <a:spcAft>
              <a:spcPct val="35000"/>
            </a:spcAft>
            <a:buNone/>
          </a:pPr>
          <a:r>
            <a:rPr lang="en-US" sz="2500" b="1" kern="1200">
              <a:latin typeface="Times New Roman" panose="02020603050405020304" pitchFamily="18" charset="0"/>
              <a:cs typeface="Times New Roman" panose="02020603050405020304" pitchFamily="18" charset="0"/>
            </a:rPr>
            <a:t>Các phương án lựa chọn</a:t>
          </a:r>
        </a:p>
      </dsp:txBody>
      <dsp:txXfrm>
        <a:off x="5489652" y="48251"/>
        <a:ext cx="4815440" cy="720000"/>
      </dsp:txXfrm>
    </dsp:sp>
    <dsp:sp modelId="{D4B7BBEE-E403-46BA-8921-87D4A24781D8}">
      <dsp:nvSpPr>
        <dsp:cNvPr id="0" name=""/>
        <dsp:cNvSpPr/>
      </dsp:nvSpPr>
      <dsp:spPr>
        <a:xfrm>
          <a:off x="5489652" y="768251"/>
          <a:ext cx="4815440" cy="4602164"/>
        </a:xfrm>
        <a:prstGeom prst="rect">
          <a:avLst/>
        </a:prstGeom>
        <a:solidFill>
          <a:schemeClr val="accent4">
            <a:tint val="40000"/>
            <a:alpha val="90000"/>
            <a:hueOff val="10861925"/>
            <a:satOff val="-51245"/>
            <a:lumOff val="-1851"/>
            <a:alphaOff val="0"/>
          </a:schemeClr>
        </a:solidFill>
        <a:ln w="12700" cap="flat" cmpd="sng" algn="ctr">
          <a:solidFill>
            <a:schemeClr val="accent4">
              <a:tint val="40000"/>
              <a:alpha val="90000"/>
              <a:hueOff val="10861925"/>
              <a:satOff val="-51245"/>
              <a:lumOff val="-1851"/>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3350" tIns="133350" rIns="177800" bIns="200025" numCol="1" spcCol="1270" anchor="t" anchorCtr="0">
          <a:noAutofit/>
        </a:bodyPr>
        <a:lstStyle/>
        <a:p>
          <a:pPr marL="228600" lvl="1" indent="-228600" algn="l" defTabSz="1111250">
            <a:lnSpc>
              <a:spcPct val="90000"/>
            </a:lnSpc>
            <a:spcBef>
              <a:spcPct val="0"/>
            </a:spcBef>
            <a:spcAft>
              <a:spcPct val="15000"/>
            </a:spcAft>
            <a:buChar char="•"/>
          </a:pPr>
          <a:r>
            <a:rPr lang="en-US" sz="2500" kern="1200">
              <a:latin typeface="Times New Roman" panose="02020603050405020304" pitchFamily="18" charset="0"/>
              <a:cs typeface="Times New Roman" panose="02020603050405020304" pitchFamily="18" charset="0"/>
            </a:rPr>
            <a:t>Diễn đạt ngắn gọn.</a:t>
          </a:r>
        </a:p>
        <a:p>
          <a:pPr marL="228600" lvl="1" indent="-228600" algn="l" defTabSz="1111250">
            <a:lnSpc>
              <a:spcPct val="90000"/>
            </a:lnSpc>
            <a:spcBef>
              <a:spcPct val="0"/>
            </a:spcBef>
            <a:spcAft>
              <a:spcPct val="15000"/>
            </a:spcAft>
            <a:buChar char="•"/>
          </a:pPr>
          <a:r>
            <a:rPr lang="en-US" sz="2500" kern="1200">
              <a:latin typeface="Times New Roman" panose="02020603050405020304" pitchFamily="18" charset="0"/>
              <a:cs typeface="Times New Roman" panose="02020603050405020304" pitchFamily="18" charset="0"/>
            </a:rPr>
            <a:t>Độ dài tương đương.</a:t>
          </a:r>
        </a:p>
        <a:p>
          <a:pPr marL="228600" lvl="1" indent="-228600" algn="l" defTabSz="1111250">
            <a:lnSpc>
              <a:spcPct val="90000"/>
            </a:lnSpc>
            <a:spcBef>
              <a:spcPct val="0"/>
            </a:spcBef>
            <a:spcAft>
              <a:spcPct val="15000"/>
            </a:spcAft>
            <a:buChar char="•"/>
          </a:pPr>
          <a:r>
            <a:rPr lang="en-US" sz="2500" kern="1200">
              <a:latin typeface="Times New Roman" panose="02020603050405020304" pitchFamily="18" charset="0"/>
              <a:cs typeface="Times New Roman" panose="02020603050405020304" pitchFamily="18" charset="0"/>
            </a:rPr>
            <a:t>Không lặp từ.</a:t>
          </a:r>
        </a:p>
        <a:p>
          <a:pPr marL="228600" lvl="1" indent="-228600" algn="just" defTabSz="1111250">
            <a:lnSpc>
              <a:spcPct val="90000"/>
            </a:lnSpc>
            <a:spcBef>
              <a:spcPct val="0"/>
            </a:spcBef>
            <a:spcAft>
              <a:spcPct val="15000"/>
            </a:spcAft>
            <a:buChar char="•"/>
          </a:pPr>
          <a:r>
            <a:rPr lang="vi-VN" sz="2500" b="0" i="0" kern="1200">
              <a:latin typeface="Times New Roman" panose="02020603050405020304" pitchFamily="18" charset="0"/>
              <a:cs typeface="Times New Roman" panose="02020603050405020304" pitchFamily="18" charset="0"/>
            </a:rPr>
            <a:t>Phương án nhiễu cần phải có mối liên hệ với câu dẫn và tạo nên một nội dung hoàn chỉnh, có nghĩa.</a:t>
          </a:r>
          <a:endParaRPr lang="en-US" sz="2500" kern="1200">
            <a:latin typeface="Times New Roman" panose="02020603050405020304" pitchFamily="18" charset="0"/>
            <a:cs typeface="Times New Roman" panose="02020603050405020304" pitchFamily="18" charset="0"/>
          </a:endParaRPr>
        </a:p>
        <a:p>
          <a:pPr marL="228600" lvl="1" indent="-228600" algn="just" defTabSz="1111250">
            <a:lnSpc>
              <a:spcPct val="90000"/>
            </a:lnSpc>
            <a:spcBef>
              <a:spcPct val="0"/>
            </a:spcBef>
            <a:spcAft>
              <a:spcPct val="15000"/>
            </a:spcAft>
            <a:buChar char="•"/>
          </a:pPr>
          <a:r>
            <a:rPr lang="vi-VN" sz="2500" b="0" i="0" kern="1200">
              <a:latin typeface="Times New Roman" panose="02020603050405020304" pitchFamily="18" charset="0"/>
              <a:cs typeface="Times New Roman" panose="02020603050405020304" pitchFamily="18" charset="0"/>
            </a:rPr>
            <a:t>Tránh những phương án nhiễu nhìn vào thấy sai ngay. Phương án nhiễu phải có cấu trúc và nội dung tương tự như câu trả lời đúng.</a:t>
          </a:r>
          <a:endParaRPr lang="en-US" sz="2500" kern="1200">
            <a:latin typeface="Times New Roman" panose="02020603050405020304" pitchFamily="18" charset="0"/>
            <a:cs typeface="Times New Roman" panose="02020603050405020304" pitchFamily="18" charset="0"/>
          </a:endParaRPr>
        </a:p>
      </dsp:txBody>
      <dsp:txXfrm>
        <a:off x="5489652" y="768251"/>
        <a:ext cx="4815440" cy="460216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1D12AE-43B1-4943-BC19-1193E4F127C2}">
      <dsp:nvSpPr>
        <dsp:cNvPr id="0" name=""/>
        <dsp:cNvSpPr/>
      </dsp:nvSpPr>
      <dsp:spPr>
        <a:xfrm>
          <a:off x="50" y="325365"/>
          <a:ext cx="4815440" cy="813101"/>
        </a:xfrm>
        <a:prstGeom prst="rect">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US" sz="2000" b="1" kern="1200">
              <a:latin typeface="Times New Roman" panose="02020603050405020304" pitchFamily="18" charset="0"/>
              <a:cs typeface="Times New Roman" panose="02020603050405020304" pitchFamily="18" charset="0"/>
            </a:rPr>
            <a:t>Câu dẫn</a:t>
          </a:r>
        </a:p>
      </dsp:txBody>
      <dsp:txXfrm>
        <a:off x="50" y="325365"/>
        <a:ext cx="4815440" cy="813101"/>
      </dsp:txXfrm>
    </dsp:sp>
    <dsp:sp modelId="{0A46C3FC-A156-4EA8-9D71-D68A8D532AC2}">
      <dsp:nvSpPr>
        <dsp:cNvPr id="0" name=""/>
        <dsp:cNvSpPr/>
      </dsp:nvSpPr>
      <dsp:spPr>
        <a:xfrm>
          <a:off x="50" y="991611"/>
          <a:ext cx="4815440" cy="4150440"/>
        </a:xfrm>
        <a:prstGeom prst="rect">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just" defTabSz="889000">
            <a:lnSpc>
              <a:spcPct val="90000"/>
            </a:lnSpc>
            <a:spcBef>
              <a:spcPct val="0"/>
            </a:spcBef>
            <a:spcAft>
              <a:spcPct val="15000"/>
            </a:spcAft>
            <a:buChar char="•"/>
          </a:pPr>
          <a:r>
            <a:rPr lang="en-US" sz="2000" b="0" i="0" kern="1200">
              <a:latin typeface="Times New Roman" panose="02020603050405020304" pitchFamily="18" charset="0"/>
              <a:cs typeface="Times New Roman" panose="02020603050405020304" pitchFamily="18" charset="0"/>
            </a:rPr>
            <a:t>Là đoạn thông tin hoặc tư liệu </a:t>
          </a:r>
          <a:r>
            <a:rPr lang="vi-VN" sz="2000" b="0" i="0" kern="1200">
              <a:latin typeface="Times New Roman" panose="02020603050405020304" pitchFamily="18" charset="0"/>
              <a:cs typeface="Times New Roman" panose="02020603050405020304" pitchFamily="18" charset="0"/>
            </a:rPr>
            <a:t>ngắn</a:t>
          </a:r>
          <a:r>
            <a:rPr lang="en-US" sz="2000" b="0" i="0" kern="1200">
              <a:latin typeface="Times New Roman" panose="02020603050405020304" pitchFamily="18" charset="0"/>
              <a:cs typeface="Times New Roman" panose="02020603050405020304" pitchFamily="18" charset="0"/>
            </a:rPr>
            <a:t>.</a:t>
          </a:r>
          <a:endParaRPr lang="en-US" sz="2000" kern="1200">
            <a:latin typeface="Times New Roman" panose="02020603050405020304" pitchFamily="18" charset="0"/>
            <a:cs typeface="Times New Roman" panose="02020603050405020304" pitchFamily="18" charset="0"/>
          </a:endParaRPr>
        </a:p>
        <a:p>
          <a:pPr marL="228600" lvl="1" indent="-228600" algn="just" defTabSz="889000">
            <a:lnSpc>
              <a:spcPct val="90000"/>
            </a:lnSpc>
            <a:spcBef>
              <a:spcPct val="0"/>
            </a:spcBef>
            <a:spcAft>
              <a:spcPct val="15000"/>
            </a:spcAft>
            <a:buChar char="•"/>
          </a:pPr>
          <a:r>
            <a:rPr lang="en-US" sz="2000" kern="1200">
              <a:latin typeface="Times New Roman" panose="02020603050405020304" pitchFamily="18" charset="0"/>
              <a:cs typeface="Times New Roman" panose="02020603050405020304" pitchFamily="18" charset="0"/>
            </a:rPr>
            <a:t>Đề KT định kì (của trường): có thể sử dụng một đoạn trích dẫn nguyên văn thông tin trong SGK.</a:t>
          </a:r>
        </a:p>
        <a:p>
          <a:pPr marL="228600" lvl="1" indent="-228600" algn="just" defTabSz="889000">
            <a:lnSpc>
              <a:spcPct val="90000"/>
            </a:lnSpc>
            <a:spcBef>
              <a:spcPct val="0"/>
            </a:spcBef>
            <a:spcAft>
              <a:spcPct val="15000"/>
            </a:spcAft>
            <a:buChar char="•"/>
          </a:pPr>
          <a:r>
            <a:rPr lang="en-US" sz="2000" kern="1200">
              <a:latin typeface="Times New Roman" panose="02020603050405020304" pitchFamily="18" charset="0"/>
              <a:cs typeface="Times New Roman" panose="02020603050405020304" pitchFamily="18" charset="0"/>
            </a:rPr>
            <a:t>Đề thi chung (của toàn quận, huyện hoặc thành phố): nếu ngữ liệu là một đoạn trích dẫn nguyên văn thì nên lấy từ tư liệu gốc, các sách nghiên cứu, niên giám thống kê… và </a:t>
          </a:r>
          <a:r>
            <a:rPr lang="en-US" sz="2000" b="1" kern="1200">
              <a:latin typeface="Times New Roman" panose="02020603050405020304" pitchFamily="18" charset="0"/>
              <a:cs typeface="Times New Roman" panose="02020603050405020304" pitchFamily="18" charset="0"/>
            </a:rPr>
            <a:t>phải dẫn nguồn </a:t>
          </a:r>
          <a:r>
            <a:rPr lang="en-US" sz="2000" b="0" kern="1200">
              <a:latin typeface="Times New Roman" panose="02020603050405020304" pitchFamily="18" charset="0"/>
              <a:cs typeface="Times New Roman" panose="02020603050405020304" pitchFamily="18" charset="0"/>
            </a:rPr>
            <a:t>(đảm bảo tính chính xác và độ tin cậy của thông tin)</a:t>
          </a:r>
          <a:r>
            <a:rPr lang="en-US" sz="2000" kern="1200">
              <a:latin typeface="Times New Roman" panose="02020603050405020304" pitchFamily="18" charset="0"/>
              <a:cs typeface="Times New Roman" panose="02020603050405020304" pitchFamily="18" charset="0"/>
            </a:rPr>
            <a:t>.</a:t>
          </a:r>
        </a:p>
        <a:p>
          <a:pPr marL="228600" lvl="1" indent="-228600" algn="just" defTabSz="889000">
            <a:lnSpc>
              <a:spcPct val="90000"/>
            </a:lnSpc>
            <a:spcBef>
              <a:spcPct val="0"/>
            </a:spcBef>
            <a:spcAft>
              <a:spcPct val="15000"/>
            </a:spcAft>
            <a:buChar char="•"/>
          </a:pPr>
          <a:r>
            <a:rPr lang="en-US" sz="2000" kern="1200">
              <a:latin typeface="Times New Roman" panose="02020603050405020304" pitchFamily="18" charset="0"/>
              <a:cs typeface="Times New Roman" panose="02020603050405020304" pitchFamily="18" charset="0"/>
            </a:rPr>
            <a:t>Nếu thông tin do tác giả tổng hợp từ nhiều nguồn thì cần lấy từ nguồn chính thống.</a:t>
          </a:r>
        </a:p>
        <a:p>
          <a:pPr marL="228600" lvl="1" indent="-228600" algn="just" defTabSz="889000">
            <a:lnSpc>
              <a:spcPct val="90000"/>
            </a:lnSpc>
            <a:spcBef>
              <a:spcPct val="0"/>
            </a:spcBef>
            <a:spcAft>
              <a:spcPct val="15000"/>
            </a:spcAft>
            <a:buChar char="•"/>
          </a:pPr>
          <a:r>
            <a:rPr lang="en-US" sz="2000" kern="1200">
              <a:latin typeface="Times New Roman" panose="02020603050405020304" pitchFamily="18" charset="0"/>
              <a:cs typeface="Times New Roman" panose="02020603050405020304" pitchFamily="18" charset="0"/>
            </a:rPr>
            <a:t>Tránh lấy ngữ liệu, thông tin từ mạng internet.</a:t>
          </a:r>
        </a:p>
      </dsp:txBody>
      <dsp:txXfrm>
        <a:off x="50" y="991611"/>
        <a:ext cx="4815440" cy="4150440"/>
      </dsp:txXfrm>
    </dsp:sp>
    <dsp:sp modelId="{3B2BDFBC-9F69-4262-9974-01556511A94B}">
      <dsp:nvSpPr>
        <dsp:cNvPr id="0" name=""/>
        <dsp:cNvSpPr/>
      </dsp:nvSpPr>
      <dsp:spPr>
        <a:xfrm>
          <a:off x="5489652" y="307333"/>
          <a:ext cx="4815440" cy="756281"/>
        </a:xfrm>
        <a:prstGeom prst="rect">
          <a:avLst/>
        </a:prstGeom>
        <a:solidFill>
          <a:schemeClr val="accent5">
            <a:hueOff val="-6758543"/>
            <a:satOff val="-17419"/>
            <a:lumOff val="-11765"/>
            <a:alphaOff val="0"/>
          </a:schemeClr>
        </a:solidFill>
        <a:ln w="12700" cap="flat" cmpd="sng" algn="ctr">
          <a:solidFill>
            <a:schemeClr val="accent5">
              <a:hueOff val="-6758543"/>
              <a:satOff val="-17419"/>
              <a:lumOff val="-1176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US" sz="2000" b="1" kern="1200">
              <a:latin typeface="Times New Roman" panose="02020603050405020304" pitchFamily="18" charset="0"/>
              <a:cs typeface="Times New Roman" panose="02020603050405020304" pitchFamily="18" charset="0"/>
            </a:rPr>
            <a:t>Các phương án lựa chọn đúng-sai</a:t>
          </a:r>
        </a:p>
      </dsp:txBody>
      <dsp:txXfrm>
        <a:off x="5489652" y="307333"/>
        <a:ext cx="4815440" cy="756281"/>
      </dsp:txXfrm>
    </dsp:sp>
    <dsp:sp modelId="{D4B7BBEE-E403-46BA-8921-87D4A24781D8}">
      <dsp:nvSpPr>
        <dsp:cNvPr id="0" name=""/>
        <dsp:cNvSpPr/>
      </dsp:nvSpPr>
      <dsp:spPr>
        <a:xfrm>
          <a:off x="5489652" y="960893"/>
          <a:ext cx="4815440" cy="4150440"/>
        </a:xfrm>
        <a:prstGeom prst="rect">
          <a:avLst/>
        </a:prstGeom>
        <a:solidFill>
          <a:schemeClr val="accent5">
            <a:tint val="40000"/>
            <a:alpha val="90000"/>
            <a:hueOff val="-6739762"/>
            <a:satOff val="-22832"/>
            <a:lumOff val="-2928"/>
            <a:alphaOff val="0"/>
          </a:schemeClr>
        </a:solidFill>
        <a:ln w="12700" cap="flat" cmpd="sng" algn="ctr">
          <a:solidFill>
            <a:schemeClr val="accent5">
              <a:tint val="40000"/>
              <a:alpha val="90000"/>
              <a:hueOff val="-6739762"/>
              <a:satOff val="-22832"/>
              <a:lumOff val="-292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kern="1200">
              <a:latin typeface="Times New Roman" panose="02020603050405020304" pitchFamily="18" charset="0"/>
              <a:cs typeface="Times New Roman" panose="02020603050405020304" pitchFamily="18" charset="0"/>
            </a:rPr>
            <a:t>Diễn đạt rõ ràng.</a:t>
          </a:r>
        </a:p>
        <a:p>
          <a:pPr marL="228600" lvl="1" indent="-228600" algn="l" defTabSz="889000">
            <a:lnSpc>
              <a:spcPct val="90000"/>
            </a:lnSpc>
            <a:spcBef>
              <a:spcPct val="0"/>
            </a:spcBef>
            <a:spcAft>
              <a:spcPct val="15000"/>
            </a:spcAft>
            <a:buChar char="•"/>
          </a:pPr>
          <a:r>
            <a:rPr lang="en-US" sz="2000" kern="1200">
              <a:latin typeface="Times New Roman" panose="02020603050405020304" pitchFamily="18" charset="0"/>
              <a:cs typeface="Times New Roman" panose="02020603050405020304" pitchFamily="18" charset="0"/>
            </a:rPr>
            <a:t>Nên có độ dài tương đương nhau.</a:t>
          </a:r>
        </a:p>
        <a:p>
          <a:pPr marL="228600" lvl="1" indent="-228600" algn="just" defTabSz="889000">
            <a:lnSpc>
              <a:spcPct val="90000"/>
            </a:lnSpc>
            <a:spcBef>
              <a:spcPct val="0"/>
            </a:spcBef>
            <a:spcAft>
              <a:spcPct val="15000"/>
            </a:spcAft>
            <a:buChar char="•"/>
          </a:pPr>
          <a:r>
            <a:rPr lang="it-IT" sz="2000" b="0" kern="1200">
              <a:latin typeface="Times New Roman" panose="02020603050405020304" pitchFamily="18" charset="0"/>
              <a:cs typeface="Times New Roman" panose="02020603050405020304" pitchFamily="18" charset="0"/>
            </a:rPr>
            <a:t>Các phương án được viết phù hợp và tập trung vào chủ đề/nội dung câu dẫn. </a:t>
          </a:r>
          <a:endParaRPr lang="en-US" sz="2000" b="0" kern="1200">
            <a:latin typeface="Times New Roman" panose="02020603050405020304" pitchFamily="18" charset="0"/>
            <a:cs typeface="Times New Roman" panose="02020603050405020304" pitchFamily="18" charset="0"/>
          </a:endParaRPr>
        </a:p>
        <a:p>
          <a:pPr marL="228600" lvl="1" indent="-228600" algn="just" defTabSz="889000">
            <a:lnSpc>
              <a:spcPct val="90000"/>
            </a:lnSpc>
            <a:spcBef>
              <a:spcPct val="0"/>
            </a:spcBef>
            <a:spcAft>
              <a:spcPct val="15000"/>
            </a:spcAft>
            <a:buChar char="•"/>
          </a:pPr>
          <a:r>
            <a:rPr lang="vi-VN" sz="2000" b="0" i="0" kern="1200">
              <a:latin typeface="Times New Roman" panose="02020603050405020304" pitchFamily="18" charset="0"/>
              <a:cs typeface="Times New Roman" panose="02020603050405020304" pitchFamily="18" charset="0"/>
            </a:rPr>
            <a:t>Tránh sử dụng những thuật ngữ không xác định về mức độ như “thông thường”, “hầu hết”, “luôn luôn”,</a:t>
          </a:r>
          <a:r>
            <a:rPr lang="en-US" sz="2000" b="0" i="0" kern="1200">
              <a:latin typeface="Times New Roman" panose="02020603050405020304" pitchFamily="18" charset="0"/>
              <a:cs typeface="Times New Roman" panose="02020603050405020304" pitchFamily="18" charset="0"/>
            </a:rPr>
            <a:t> </a:t>
          </a:r>
          <a:r>
            <a:rPr lang="vi-VN" sz="2000" b="0" i="0" kern="1200">
              <a:latin typeface="Times New Roman" panose="02020603050405020304" pitchFamily="18" charset="0"/>
              <a:cs typeface="Times New Roman" panose="02020603050405020304" pitchFamily="18" charset="0"/>
            </a:rPr>
            <a:t>“tất cả”, “không bao giờ”… vì học sinh dễ đoán được câu đó đúng hay sai.</a:t>
          </a:r>
          <a:endParaRPr lang="en-US" sz="2000" kern="1200">
            <a:latin typeface="Times New Roman" panose="02020603050405020304" pitchFamily="18" charset="0"/>
            <a:cs typeface="Times New Roman" panose="02020603050405020304" pitchFamily="18" charset="0"/>
          </a:endParaRPr>
        </a:p>
        <a:p>
          <a:pPr marL="228600" lvl="1" indent="-228600" algn="just" defTabSz="889000">
            <a:lnSpc>
              <a:spcPct val="90000"/>
            </a:lnSpc>
            <a:spcBef>
              <a:spcPct val="0"/>
            </a:spcBef>
            <a:spcAft>
              <a:spcPct val="15000"/>
            </a:spcAft>
            <a:buChar char="•"/>
          </a:pPr>
          <a:r>
            <a:rPr lang="en-US" sz="2000" kern="1200">
              <a:latin typeface="Times New Roman" panose="02020603050405020304" pitchFamily="18" charset="0"/>
              <a:cs typeface="Times New Roman" panose="02020603050405020304" pitchFamily="18" charset="0"/>
            </a:rPr>
            <a:t>Tránh đưa ra vấn đề chưa thống nhất hoặc chưa được khẳng định rõ ràng.</a:t>
          </a:r>
        </a:p>
        <a:p>
          <a:pPr marL="228600" lvl="1" indent="-228600" algn="just" defTabSz="889000">
            <a:lnSpc>
              <a:spcPct val="90000"/>
            </a:lnSpc>
            <a:spcBef>
              <a:spcPct val="0"/>
            </a:spcBef>
            <a:spcAft>
              <a:spcPct val="15000"/>
            </a:spcAft>
            <a:buChar char="•"/>
          </a:pPr>
          <a:endParaRPr lang="en-US" sz="2000" kern="1200">
            <a:latin typeface="Times New Roman" panose="02020603050405020304" pitchFamily="18" charset="0"/>
            <a:cs typeface="Times New Roman" panose="02020603050405020304" pitchFamily="18" charset="0"/>
          </a:endParaRPr>
        </a:p>
      </dsp:txBody>
      <dsp:txXfrm>
        <a:off x="5489652" y="960893"/>
        <a:ext cx="4815440" cy="415044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9E4FA5-4B0F-4327-B105-65745DB5A88C}">
      <dsp:nvSpPr>
        <dsp:cNvPr id="0" name=""/>
        <dsp:cNvSpPr/>
      </dsp:nvSpPr>
      <dsp:spPr>
        <a:xfrm>
          <a:off x="0" y="635553"/>
          <a:ext cx="11538855" cy="1033200"/>
        </a:xfrm>
        <a:prstGeom prst="rect">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C8F8A2E7-9714-4C53-ABBE-D7C80FB5831F}">
      <dsp:nvSpPr>
        <dsp:cNvPr id="0" name=""/>
        <dsp:cNvSpPr/>
      </dsp:nvSpPr>
      <dsp:spPr>
        <a:xfrm>
          <a:off x="576942" y="30393"/>
          <a:ext cx="9445880" cy="1210320"/>
        </a:xfrm>
        <a:prstGeom prst="roundRect">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5299" tIns="0" rIns="305299" bIns="0" numCol="1" spcCol="1270" anchor="ctr" anchorCtr="0">
          <a:noAutofit/>
        </a:bodyPr>
        <a:lstStyle/>
        <a:p>
          <a:pPr marL="0" lvl="0" indent="0" algn="l" defTabSz="1244600">
            <a:lnSpc>
              <a:spcPct val="90000"/>
            </a:lnSpc>
            <a:spcBef>
              <a:spcPct val="0"/>
            </a:spcBef>
            <a:spcAft>
              <a:spcPct val="35000"/>
            </a:spcAft>
            <a:buNone/>
          </a:pPr>
          <a:r>
            <a:rPr lang="en-US" sz="2800" kern="1200">
              <a:latin typeface="Times New Roman" panose="02020603050405020304" pitchFamily="18" charset="0"/>
              <a:cs typeface="Times New Roman" panose="02020603050405020304" pitchFamily="18" charset="0"/>
            </a:rPr>
            <a:t>4.1. Dạy chắc kiến thức, phù hợp với yêu cầu và đối tượng học sinh</a:t>
          </a:r>
        </a:p>
      </dsp:txBody>
      <dsp:txXfrm>
        <a:off x="636025" y="89476"/>
        <a:ext cx="9327714" cy="1092154"/>
      </dsp:txXfrm>
    </dsp:sp>
    <dsp:sp modelId="{FCDABED9-3AB0-4E9E-A439-CC140FC413B5}">
      <dsp:nvSpPr>
        <dsp:cNvPr id="0" name=""/>
        <dsp:cNvSpPr/>
      </dsp:nvSpPr>
      <dsp:spPr>
        <a:xfrm>
          <a:off x="0" y="2495313"/>
          <a:ext cx="11538855" cy="1033200"/>
        </a:xfrm>
        <a:prstGeom prst="rect">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FFE9148B-62F5-43CD-8EA0-0D2537748BB8}">
      <dsp:nvSpPr>
        <dsp:cNvPr id="0" name=""/>
        <dsp:cNvSpPr/>
      </dsp:nvSpPr>
      <dsp:spPr>
        <a:xfrm>
          <a:off x="576942" y="1890153"/>
          <a:ext cx="9449596" cy="1210320"/>
        </a:xfrm>
        <a:prstGeom prst="roundRect">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5299" tIns="0" rIns="305299" bIns="0" numCol="1" spcCol="1270" anchor="ctr" anchorCtr="0">
          <a:noAutofit/>
        </a:bodyPr>
        <a:lstStyle/>
        <a:p>
          <a:pPr marL="0" lvl="0" indent="0" algn="l" defTabSz="1244600">
            <a:lnSpc>
              <a:spcPct val="90000"/>
            </a:lnSpc>
            <a:spcBef>
              <a:spcPct val="0"/>
            </a:spcBef>
            <a:spcAft>
              <a:spcPct val="35000"/>
            </a:spcAft>
            <a:buNone/>
          </a:pPr>
          <a:r>
            <a:rPr lang="en-US" sz="2800" kern="1200">
              <a:latin typeface="Times New Roman" panose="02020603050405020304" pitchFamily="18" charset="0"/>
              <a:cs typeface="Times New Roman" panose="02020603050405020304" pitchFamily="18" charset="0"/>
            </a:rPr>
            <a:t>4.2. Xây dựng đề cương ôn tập phù hợp, đảm bảo chất lượng</a:t>
          </a:r>
        </a:p>
      </dsp:txBody>
      <dsp:txXfrm>
        <a:off x="636025" y="1949236"/>
        <a:ext cx="9331430" cy="1092154"/>
      </dsp:txXfrm>
    </dsp:sp>
    <dsp:sp modelId="{CFAB7E80-C5B6-46CB-8F0A-A2D570591629}">
      <dsp:nvSpPr>
        <dsp:cNvPr id="0" name=""/>
        <dsp:cNvSpPr/>
      </dsp:nvSpPr>
      <dsp:spPr>
        <a:xfrm>
          <a:off x="0" y="4355073"/>
          <a:ext cx="11538855" cy="1033200"/>
        </a:xfrm>
        <a:prstGeom prst="rect">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3F33D755-AAEF-4E87-9CD3-FF2C8567868B}">
      <dsp:nvSpPr>
        <dsp:cNvPr id="0" name=""/>
        <dsp:cNvSpPr/>
      </dsp:nvSpPr>
      <dsp:spPr>
        <a:xfrm>
          <a:off x="576942" y="3749913"/>
          <a:ext cx="9479400" cy="1210320"/>
        </a:xfrm>
        <a:prstGeom prst="roundRect">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5299" tIns="0" rIns="305299" bIns="0" numCol="1" spcCol="1270" anchor="ctr" anchorCtr="0">
          <a:noAutofit/>
        </a:bodyPr>
        <a:lstStyle/>
        <a:p>
          <a:pPr marL="0" lvl="0" indent="0" algn="l" defTabSz="1244600">
            <a:lnSpc>
              <a:spcPct val="90000"/>
            </a:lnSpc>
            <a:spcBef>
              <a:spcPct val="0"/>
            </a:spcBef>
            <a:spcAft>
              <a:spcPct val="35000"/>
            </a:spcAft>
            <a:buNone/>
          </a:pPr>
          <a:r>
            <a:rPr lang="en-US" sz="2800" kern="1200">
              <a:latin typeface="Times New Roman" panose="02020603050405020304" pitchFamily="18" charset="0"/>
              <a:cs typeface="Times New Roman" panose="02020603050405020304" pitchFamily="18" charset="0"/>
            </a:rPr>
            <a:t>4.3. Rèn kĩ năng làm câu hỏi trắc nghiệm</a:t>
          </a:r>
        </a:p>
      </dsp:txBody>
      <dsp:txXfrm>
        <a:off x="636025" y="3808996"/>
        <a:ext cx="9361234" cy="1092154"/>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733132-E51A-470C-A65F-EF20147D1B33}">
      <dsp:nvSpPr>
        <dsp:cNvPr id="0" name=""/>
        <dsp:cNvSpPr/>
      </dsp:nvSpPr>
      <dsp:spPr>
        <a:xfrm>
          <a:off x="9814" y="1388399"/>
          <a:ext cx="2933499" cy="2641868"/>
        </a:xfrm>
        <a:prstGeom prst="roundRect">
          <a:avLst>
            <a:gd name="adj" fmla="val 10000"/>
          </a:avLst>
        </a:prstGeom>
        <a:gradFill rotWithShape="0">
          <a:gsLst>
            <a:gs pos="0">
              <a:schemeClr val="accent4">
                <a:hueOff val="0"/>
                <a:satOff val="0"/>
                <a:lumOff val="0"/>
                <a:alphaOff val="0"/>
                <a:lumMod val="110000"/>
                <a:satMod val="105000"/>
                <a:tint val="67000"/>
              </a:schemeClr>
            </a:gs>
            <a:gs pos="50000">
              <a:schemeClr val="accent4">
                <a:hueOff val="0"/>
                <a:satOff val="0"/>
                <a:lumOff val="0"/>
                <a:alphaOff val="0"/>
                <a:lumMod val="105000"/>
                <a:satMod val="103000"/>
                <a:tint val="73000"/>
              </a:schemeClr>
            </a:gs>
            <a:gs pos="100000">
              <a:schemeClr val="accent4">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a:latin typeface="Times New Roman" panose="02020603050405020304" pitchFamily="18" charset="0"/>
              <a:cs typeface="Times New Roman" panose="02020603050405020304" pitchFamily="18" charset="0"/>
            </a:rPr>
            <a:t>Dạy kiến thức cơ bản + nâng cao (theo kiểu tự luận) </a:t>
          </a:r>
        </a:p>
      </dsp:txBody>
      <dsp:txXfrm>
        <a:off x="87192" y="1465777"/>
        <a:ext cx="2778743" cy="2487112"/>
      </dsp:txXfrm>
    </dsp:sp>
    <dsp:sp modelId="{3B947C4F-017C-4590-A5D0-9AD30D9F9BDC}">
      <dsp:nvSpPr>
        <dsp:cNvPr id="0" name=""/>
        <dsp:cNvSpPr/>
      </dsp:nvSpPr>
      <dsp:spPr>
        <a:xfrm>
          <a:off x="3236664" y="2345579"/>
          <a:ext cx="621901" cy="727507"/>
        </a:xfrm>
        <a:prstGeom prst="rightArrow">
          <a:avLst>
            <a:gd name="adj1" fmla="val 60000"/>
            <a:gd name="adj2" fmla="val 50000"/>
          </a:avLst>
        </a:prstGeom>
        <a:gradFill rotWithShape="0">
          <a:gsLst>
            <a:gs pos="0">
              <a:schemeClr val="accent4">
                <a:hueOff val="0"/>
                <a:satOff val="0"/>
                <a:lumOff val="0"/>
                <a:alphaOff val="0"/>
                <a:lumMod val="110000"/>
                <a:satMod val="105000"/>
                <a:tint val="67000"/>
              </a:schemeClr>
            </a:gs>
            <a:gs pos="50000">
              <a:schemeClr val="accent4">
                <a:hueOff val="0"/>
                <a:satOff val="0"/>
                <a:lumOff val="0"/>
                <a:alphaOff val="0"/>
                <a:lumMod val="105000"/>
                <a:satMod val="103000"/>
                <a:tint val="73000"/>
              </a:schemeClr>
            </a:gs>
            <a:gs pos="100000">
              <a:schemeClr val="accent4">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1244600">
            <a:lnSpc>
              <a:spcPct val="90000"/>
            </a:lnSpc>
            <a:spcBef>
              <a:spcPct val="0"/>
            </a:spcBef>
            <a:spcAft>
              <a:spcPct val="35000"/>
            </a:spcAft>
            <a:buNone/>
          </a:pPr>
          <a:endParaRPr lang="en-US" sz="2800" kern="1200">
            <a:latin typeface="Times New Roman" panose="02020603050405020304" pitchFamily="18" charset="0"/>
            <a:cs typeface="Times New Roman" panose="02020603050405020304" pitchFamily="18" charset="0"/>
          </a:endParaRPr>
        </a:p>
      </dsp:txBody>
      <dsp:txXfrm>
        <a:off x="3236664" y="2491080"/>
        <a:ext cx="435331" cy="436505"/>
      </dsp:txXfrm>
    </dsp:sp>
    <dsp:sp modelId="{A25379A0-8F57-46E1-B4D0-542376B0C24B}">
      <dsp:nvSpPr>
        <dsp:cNvPr id="0" name=""/>
        <dsp:cNvSpPr/>
      </dsp:nvSpPr>
      <dsp:spPr>
        <a:xfrm>
          <a:off x="4116714" y="1388399"/>
          <a:ext cx="2933499" cy="2641868"/>
        </a:xfrm>
        <a:prstGeom prst="roundRect">
          <a:avLst>
            <a:gd name="adj" fmla="val 10000"/>
          </a:avLst>
        </a:prstGeom>
        <a:gradFill rotWithShape="0">
          <a:gsLst>
            <a:gs pos="0">
              <a:schemeClr val="accent4">
                <a:hueOff val="4900445"/>
                <a:satOff val="-20388"/>
                <a:lumOff val="4804"/>
                <a:alphaOff val="0"/>
                <a:lumMod val="110000"/>
                <a:satMod val="105000"/>
                <a:tint val="67000"/>
              </a:schemeClr>
            </a:gs>
            <a:gs pos="50000">
              <a:schemeClr val="accent4">
                <a:hueOff val="4900445"/>
                <a:satOff val="-20388"/>
                <a:lumOff val="4804"/>
                <a:alphaOff val="0"/>
                <a:lumMod val="105000"/>
                <a:satMod val="103000"/>
                <a:tint val="73000"/>
              </a:schemeClr>
            </a:gs>
            <a:gs pos="100000">
              <a:schemeClr val="accent4">
                <a:hueOff val="4900445"/>
                <a:satOff val="-20388"/>
                <a:lumOff val="4804"/>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ts val="0"/>
            </a:spcAft>
            <a:buNone/>
          </a:pPr>
          <a:r>
            <a:rPr lang="en-US" sz="2800" kern="1200">
              <a:latin typeface="Times New Roman" panose="02020603050405020304" pitchFamily="18" charset="0"/>
              <a:cs typeface="Times New Roman" panose="02020603050405020304" pitchFamily="18" charset="0"/>
            </a:rPr>
            <a:t>Luyện tập </a:t>
          </a:r>
        </a:p>
        <a:p>
          <a:pPr marL="0" lvl="0" indent="0" algn="ctr" defTabSz="1244600">
            <a:lnSpc>
              <a:spcPct val="90000"/>
            </a:lnSpc>
            <a:spcBef>
              <a:spcPct val="0"/>
            </a:spcBef>
            <a:spcAft>
              <a:spcPts val="0"/>
            </a:spcAft>
            <a:buNone/>
          </a:pPr>
          <a:r>
            <a:rPr lang="en-US" sz="2800" kern="1200">
              <a:latin typeface="Times New Roman" panose="02020603050405020304" pitchFamily="18" charset="0"/>
              <a:cs typeface="Times New Roman" panose="02020603050405020304" pitchFamily="18" charset="0"/>
            </a:rPr>
            <a:t>bằng câu hỏi </a:t>
          </a:r>
        </a:p>
        <a:p>
          <a:pPr marL="0" lvl="0" indent="0" algn="ctr" defTabSz="1244600">
            <a:lnSpc>
              <a:spcPct val="90000"/>
            </a:lnSpc>
            <a:spcBef>
              <a:spcPct val="0"/>
            </a:spcBef>
            <a:spcAft>
              <a:spcPts val="0"/>
            </a:spcAft>
            <a:buNone/>
          </a:pPr>
          <a:r>
            <a:rPr lang="en-US" sz="2800" kern="1200">
              <a:latin typeface="Times New Roman" panose="02020603050405020304" pitchFamily="18" charset="0"/>
              <a:cs typeface="Times New Roman" panose="02020603050405020304" pitchFamily="18" charset="0"/>
            </a:rPr>
            <a:t>trắc nghiệm</a:t>
          </a:r>
        </a:p>
      </dsp:txBody>
      <dsp:txXfrm>
        <a:off x="4194092" y="1465777"/>
        <a:ext cx="2778743" cy="2487112"/>
      </dsp:txXfrm>
    </dsp:sp>
    <dsp:sp modelId="{FCBAAD47-B342-4645-93F8-CA168CFD30D3}">
      <dsp:nvSpPr>
        <dsp:cNvPr id="0" name=""/>
        <dsp:cNvSpPr/>
      </dsp:nvSpPr>
      <dsp:spPr>
        <a:xfrm>
          <a:off x="7343564" y="2345579"/>
          <a:ext cx="621901" cy="727507"/>
        </a:xfrm>
        <a:prstGeom prst="rightArrow">
          <a:avLst>
            <a:gd name="adj1" fmla="val 60000"/>
            <a:gd name="adj2" fmla="val 50000"/>
          </a:avLst>
        </a:prstGeom>
        <a:gradFill rotWithShape="0">
          <a:gsLst>
            <a:gs pos="0">
              <a:schemeClr val="accent4">
                <a:hueOff val="9800891"/>
                <a:satOff val="-40777"/>
                <a:lumOff val="9608"/>
                <a:alphaOff val="0"/>
                <a:lumMod val="110000"/>
                <a:satMod val="105000"/>
                <a:tint val="67000"/>
              </a:schemeClr>
            </a:gs>
            <a:gs pos="50000">
              <a:schemeClr val="accent4">
                <a:hueOff val="9800891"/>
                <a:satOff val="-40777"/>
                <a:lumOff val="9608"/>
                <a:alphaOff val="0"/>
                <a:lumMod val="105000"/>
                <a:satMod val="103000"/>
                <a:tint val="73000"/>
              </a:schemeClr>
            </a:gs>
            <a:gs pos="100000">
              <a:schemeClr val="accent4">
                <a:hueOff val="9800891"/>
                <a:satOff val="-40777"/>
                <a:lumOff val="9608"/>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1244600">
            <a:lnSpc>
              <a:spcPct val="90000"/>
            </a:lnSpc>
            <a:spcBef>
              <a:spcPct val="0"/>
            </a:spcBef>
            <a:spcAft>
              <a:spcPct val="35000"/>
            </a:spcAft>
            <a:buNone/>
          </a:pPr>
          <a:endParaRPr lang="en-US" sz="2800" kern="1200">
            <a:latin typeface="Times New Roman" panose="02020603050405020304" pitchFamily="18" charset="0"/>
            <a:cs typeface="Times New Roman" panose="02020603050405020304" pitchFamily="18" charset="0"/>
          </a:endParaRPr>
        </a:p>
      </dsp:txBody>
      <dsp:txXfrm>
        <a:off x="7343564" y="2491080"/>
        <a:ext cx="435331" cy="436505"/>
      </dsp:txXfrm>
    </dsp:sp>
    <dsp:sp modelId="{F88F9EE5-994B-45DF-AC49-5B0871F61D45}">
      <dsp:nvSpPr>
        <dsp:cNvPr id="0" name=""/>
        <dsp:cNvSpPr/>
      </dsp:nvSpPr>
      <dsp:spPr>
        <a:xfrm>
          <a:off x="8223614" y="1388399"/>
          <a:ext cx="2933499" cy="2641868"/>
        </a:xfrm>
        <a:prstGeom prst="roundRect">
          <a:avLst>
            <a:gd name="adj" fmla="val 10000"/>
          </a:avLst>
        </a:prstGeom>
        <a:gradFill rotWithShape="0">
          <a:gsLst>
            <a:gs pos="0">
              <a:schemeClr val="accent4">
                <a:hueOff val="9800891"/>
                <a:satOff val="-40777"/>
                <a:lumOff val="9608"/>
                <a:alphaOff val="0"/>
                <a:lumMod val="110000"/>
                <a:satMod val="105000"/>
                <a:tint val="67000"/>
              </a:schemeClr>
            </a:gs>
            <a:gs pos="50000">
              <a:schemeClr val="accent4">
                <a:hueOff val="9800891"/>
                <a:satOff val="-40777"/>
                <a:lumOff val="9608"/>
                <a:alphaOff val="0"/>
                <a:lumMod val="105000"/>
                <a:satMod val="103000"/>
                <a:tint val="73000"/>
              </a:schemeClr>
            </a:gs>
            <a:gs pos="100000">
              <a:schemeClr val="accent4">
                <a:hueOff val="9800891"/>
                <a:satOff val="-40777"/>
                <a:lumOff val="9608"/>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kern="1200">
              <a:latin typeface="Times New Roman" panose="02020603050405020304" pitchFamily="18" charset="0"/>
              <a:cs typeface="Times New Roman" panose="02020603050405020304" pitchFamily="18" charset="0"/>
            </a:rPr>
            <a:t>Kiểm tra việc ghi nhớ của HS bằng hệ thống từ khóa, sơ đồ tư duy… (HS tự viết, tự làm)</a:t>
          </a:r>
        </a:p>
      </dsp:txBody>
      <dsp:txXfrm>
        <a:off x="8300992" y="1465777"/>
        <a:ext cx="2778743" cy="2487112"/>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B903AD-8EA4-46C8-9BC8-35996995B1CC}" type="datetimeFigureOut">
              <a:rPr lang="en-US" smtClean="0"/>
              <a:t>8/29/2024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2715E0-A102-4E8E-818A-9F07D57F25C2}" type="slidenum">
              <a:rPr lang="en-US" smtClean="0"/>
              <a:t>‹#›</a:t>
            </a:fld>
            <a:endParaRPr lang="en-US"/>
          </a:p>
        </p:txBody>
      </p:sp>
    </p:spTree>
    <p:extLst>
      <p:ext uri="{BB962C8B-B14F-4D97-AF65-F5344CB8AC3E}">
        <p14:creationId xmlns:p14="http://schemas.microsoft.com/office/powerpoint/2010/main" val="9532612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49"/>
        <p:cNvGrpSpPr/>
        <p:nvPr/>
      </p:nvGrpSpPr>
      <p:grpSpPr>
        <a:xfrm>
          <a:off x="0" y="0"/>
          <a:ext cx="0" cy="0"/>
          <a:chOff x="0" y="0"/>
          <a:chExt cx="0" cy="0"/>
        </a:xfrm>
      </p:grpSpPr>
      <p:sp>
        <p:nvSpPr>
          <p:cNvPr id="8850" name="Google Shape;8850;gece08ab101_0_19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51" name="Google Shape;8851;gece08ab101_0_19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168339-B926-CE8C-8930-B84873A219E3}"/>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F6DDC2B-D9AA-9F81-EF33-AB384AB8026E}"/>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29739BF-408E-FA8D-62D8-2C8A05548DA9}"/>
              </a:ext>
            </a:extLst>
          </p:cNvPr>
          <p:cNvSpPr>
            <a:spLocks noGrp="1"/>
          </p:cNvSpPr>
          <p:nvPr>
            <p:ph type="dt" sz="half" idx="10"/>
          </p:nvPr>
        </p:nvSpPr>
        <p:spPr>
          <a:xfrm>
            <a:off x="838200" y="6356350"/>
            <a:ext cx="2743200" cy="365125"/>
          </a:xfrm>
          <a:prstGeom prst="rect">
            <a:avLst/>
          </a:prstGeom>
        </p:spPr>
        <p:txBody>
          <a:bodyPr/>
          <a:lstStyle/>
          <a:p>
            <a:fld id="{97A578B2-A761-4B77-86B1-9190AD4CA6A9}" type="datetimeFigureOut">
              <a:rPr lang="en-US" smtClean="0"/>
              <a:t>8/29/2024</a:t>
            </a:fld>
            <a:endParaRPr lang="en-US"/>
          </a:p>
        </p:txBody>
      </p:sp>
      <p:sp>
        <p:nvSpPr>
          <p:cNvPr id="5" name="Footer Placeholder 4">
            <a:extLst>
              <a:ext uri="{FF2B5EF4-FFF2-40B4-BE49-F238E27FC236}">
                <a16:creationId xmlns:a16="http://schemas.microsoft.com/office/drawing/2014/main" id="{FEBB369D-8BFA-AA11-2AC2-210E500BABD0}"/>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A6D095C0-29E5-6404-26A7-3C5719F09F3C}"/>
              </a:ext>
            </a:extLst>
          </p:cNvPr>
          <p:cNvSpPr>
            <a:spLocks noGrp="1"/>
          </p:cNvSpPr>
          <p:nvPr>
            <p:ph type="sldNum" sz="quarter" idx="12"/>
          </p:nvPr>
        </p:nvSpPr>
        <p:spPr>
          <a:xfrm>
            <a:off x="8610600" y="6356350"/>
            <a:ext cx="2743200" cy="365125"/>
          </a:xfrm>
          <a:prstGeom prst="rect">
            <a:avLst/>
          </a:prstGeom>
        </p:spPr>
        <p:txBody>
          <a:bodyPr/>
          <a:lstStyle/>
          <a:p>
            <a:fld id="{3F00B6D0-0730-4F9A-9007-A762D8BA60C5}" type="slidenum">
              <a:rPr lang="en-US" smtClean="0"/>
              <a:t>‹#›</a:t>
            </a:fld>
            <a:endParaRPr lang="en-US"/>
          </a:p>
        </p:txBody>
      </p:sp>
    </p:spTree>
    <p:extLst>
      <p:ext uri="{BB962C8B-B14F-4D97-AF65-F5344CB8AC3E}">
        <p14:creationId xmlns:p14="http://schemas.microsoft.com/office/powerpoint/2010/main" val="20752589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5BF9C-F3F1-EED4-525F-895CFEC15248}"/>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A667D78-658D-C0AB-5497-DA0E2E90A72B}"/>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8B101C-0717-1B2C-55C0-C4D0EEB1014B}"/>
              </a:ext>
            </a:extLst>
          </p:cNvPr>
          <p:cNvSpPr>
            <a:spLocks noGrp="1"/>
          </p:cNvSpPr>
          <p:nvPr>
            <p:ph type="dt" sz="half" idx="10"/>
          </p:nvPr>
        </p:nvSpPr>
        <p:spPr>
          <a:xfrm>
            <a:off x="838200" y="6356350"/>
            <a:ext cx="2743200" cy="365125"/>
          </a:xfrm>
          <a:prstGeom prst="rect">
            <a:avLst/>
          </a:prstGeom>
        </p:spPr>
        <p:txBody>
          <a:bodyPr/>
          <a:lstStyle/>
          <a:p>
            <a:fld id="{97A578B2-A761-4B77-86B1-9190AD4CA6A9}" type="datetimeFigureOut">
              <a:rPr lang="en-US" smtClean="0"/>
              <a:t>8/29/2024</a:t>
            </a:fld>
            <a:endParaRPr lang="en-US"/>
          </a:p>
        </p:txBody>
      </p:sp>
      <p:sp>
        <p:nvSpPr>
          <p:cNvPr id="5" name="Footer Placeholder 4">
            <a:extLst>
              <a:ext uri="{FF2B5EF4-FFF2-40B4-BE49-F238E27FC236}">
                <a16:creationId xmlns:a16="http://schemas.microsoft.com/office/drawing/2014/main" id="{B38201E0-54C6-70B8-D0F1-2D9C4A2B5DD0}"/>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D1ED09F8-0235-AFC6-52FB-A9FD6C00A25D}"/>
              </a:ext>
            </a:extLst>
          </p:cNvPr>
          <p:cNvSpPr>
            <a:spLocks noGrp="1"/>
          </p:cNvSpPr>
          <p:nvPr>
            <p:ph type="sldNum" sz="quarter" idx="12"/>
          </p:nvPr>
        </p:nvSpPr>
        <p:spPr>
          <a:xfrm>
            <a:off x="8610600" y="6356350"/>
            <a:ext cx="2743200" cy="365125"/>
          </a:xfrm>
          <a:prstGeom prst="rect">
            <a:avLst/>
          </a:prstGeom>
        </p:spPr>
        <p:txBody>
          <a:bodyPr/>
          <a:lstStyle/>
          <a:p>
            <a:fld id="{3F00B6D0-0730-4F9A-9007-A762D8BA60C5}" type="slidenum">
              <a:rPr lang="en-US" smtClean="0"/>
              <a:t>‹#›</a:t>
            </a:fld>
            <a:endParaRPr lang="en-US"/>
          </a:p>
        </p:txBody>
      </p:sp>
    </p:spTree>
    <p:extLst>
      <p:ext uri="{BB962C8B-B14F-4D97-AF65-F5344CB8AC3E}">
        <p14:creationId xmlns:p14="http://schemas.microsoft.com/office/powerpoint/2010/main" val="40326611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F995CDA-B208-C738-A633-FF0092249CA0}"/>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E30D491-D86C-AAD8-D039-B97B91783D8C}"/>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DFB114-29B7-5230-646A-4D078543C160}"/>
              </a:ext>
            </a:extLst>
          </p:cNvPr>
          <p:cNvSpPr>
            <a:spLocks noGrp="1"/>
          </p:cNvSpPr>
          <p:nvPr>
            <p:ph type="dt" sz="half" idx="10"/>
          </p:nvPr>
        </p:nvSpPr>
        <p:spPr>
          <a:xfrm>
            <a:off x="838200" y="6356350"/>
            <a:ext cx="2743200" cy="365125"/>
          </a:xfrm>
          <a:prstGeom prst="rect">
            <a:avLst/>
          </a:prstGeom>
        </p:spPr>
        <p:txBody>
          <a:bodyPr/>
          <a:lstStyle/>
          <a:p>
            <a:fld id="{97A578B2-A761-4B77-86B1-9190AD4CA6A9}" type="datetimeFigureOut">
              <a:rPr lang="en-US" smtClean="0"/>
              <a:t>8/29/2024</a:t>
            </a:fld>
            <a:endParaRPr lang="en-US"/>
          </a:p>
        </p:txBody>
      </p:sp>
      <p:sp>
        <p:nvSpPr>
          <p:cNvPr id="5" name="Footer Placeholder 4">
            <a:extLst>
              <a:ext uri="{FF2B5EF4-FFF2-40B4-BE49-F238E27FC236}">
                <a16:creationId xmlns:a16="http://schemas.microsoft.com/office/drawing/2014/main" id="{A9502B0A-9142-A04A-3074-2A3359E638EA}"/>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49A8C433-3484-B4D3-E025-222B53C6A76D}"/>
              </a:ext>
            </a:extLst>
          </p:cNvPr>
          <p:cNvSpPr>
            <a:spLocks noGrp="1"/>
          </p:cNvSpPr>
          <p:nvPr>
            <p:ph type="sldNum" sz="quarter" idx="12"/>
          </p:nvPr>
        </p:nvSpPr>
        <p:spPr>
          <a:xfrm>
            <a:off x="8610600" y="6356350"/>
            <a:ext cx="2743200" cy="365125"/>
          </a:xfrm>
          <a:prstGeom prst="rect">
            <a:avLst/>
          </a:prstGeom>
        </p:spPr>
        <p:txBody>
          <a:bodyPr/>
          <a:lstStyle/>
          <a:p>
            <a:fld id="{3F00B6D0-0730-4F9A-9007-A762D8BA60C5}" type="slidenum">
              <a:rPr lang="en-US" smtClean="0"/>
              <a:t>‹#›</a:t>
            </a:fld>
            <a:endParaRPr lang="en-US"/>
          </a:p>
        </p:txBody>
      </p:sp>
    </p:spTree>
    <p:extLst>
      <p:ext uri="{BB962C8B-B14F-4D97-AF65-F5344CB8AC3E}">
        <p14:creationId xmlns:p14="http://schemas.microsoft.com/office/powerpoint/2010/main" val="10633571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bg>
      <p:bgPr>
        <a:solidFill>
          <a:schemeClr val="bg2"/>
        </a:solidFill>
        <a:effectLst/>
      </p:bgPr>
    </p:bg>
    <p:spTree>
      <p:nvGrpSpPr>
        <p:cNvPr id="1" name="Shape 42"/>
        <p:cNvGrpSpPr/>
        <p:nvPr/>
      </p:nvGrpSpPr>
      <p:grpSpPr>
        <a:xfrm>
          <a:off x="0" y="0"/>
          <a:ext cx="0" cy="0"/>
          <a:chOff x="0" y="0"/>
          <a:chExt cx="0" cy="0"/>
        </a:xfrm>
      </p:grpSpPr>
      <p:sp>
        <p:nvSpPr>
          <p:cNvPr id="45" name="Google Shape;45;p9"/>
          <p:cNvSpPr txBox="1">
            <a:spLocks noGrp="1"/>
          </p:cNvSpPr>
          <p:nvPr>
            <p:ph type="title"/>
          </p:nvPr>
        </p:nvSpPr>
        <p:spPr>
          <a:xfrm>
            <a:off x="950967" y="1770379"/>
            <a:ext cx="5869600" cy="926800"/>
          </a:xfrm>
          <a:prstGeom prst="rect">
            <a:avLst/>
          </a:prstGeom>
          <a:ln>
            <a:noFill/>
          </a:ln>
        </p:spPr>
        <p:txBody>
          <a:bodyPr spcFirstLastPara="1" anchor="ctr">
            <a:noAutofit/>
          </a:bodyPr>
          <a:lstStyle>
            <a:lvl1pPr lvl="0" rtl="0">
              <a:spcBef>
                <a:spcPts val="0"/>
              </a:spcBef>
              <a:spcAft>
                <a:spcPts val="0"/>
              </a:spcAft>
              <a:buSzPts val="3600"/>
              <a:buNone/>
              <a:defRPr sz="5333"/>
            </a:lvl1pPr>
            <a:lvl2pPr lvl="1" algn="ctr" rtl="0">
              <a:spcBef>
                <a:spcPts val="0"/>
              </a:spcBef>
              <a:spcAft>
                <a:spcPts val="0"/>
              </a:spcAft>
              <a:buSzPts val="3600"/>
              <a:buNone/>
              <a:defRPr sz="4800"/>
            </a:lvl2pPr>
            <a:lvl3pPr lvl="2" algn="ctr" rtl="0">
              <a:spcBef>
                <a:spcPts val="0"/>
              </a:spcBef>
              <a:spcAft>
                <a:spcPts val="0"/>
              </a:spcAft>
              <a:buSzPts val="3600"/>
              <a:buNone/>
              <a:defRPr sz="4800"/>
            </a:lvl3pPr>
            <a:lvl4pPr lvl="3" algn="ctr" rtl="0">
              <a:spcBef>
                <a:spcPts val="0"/>
              </a:spcBef>
              <a:spcAft>
                <a:spcPts val="0"/>
              </a:spcAft>
              <a:buSzPts val="3600"/>
              <a:buNone/>
              <a:defRPr sz="4800"/>
            </a:lvl4pPr>
            <a:lvl5pPr lvl="4" algn="ctr" rtl="0">
              <a:spcBef>
                <a:spcPts val="0"/>
              </a:spcBef>
              <a:spcAft>
                <a:spcPts val="0"/>
              </a:spcAft>
              <a:buSzPts val="3600"/>
              <a:buNone/>
              <a:defRPr sz="4800"/>
            </a:lvl5pPr>
            <a:lvl6pPr lvl="5" algn="ctr" rtl="0">
              <a:spcBef>
                <a:spcPts val="0"/>
              </a:spcBef>
              <a:spcAft>
                <a:spcPts val="0"/>
              </a:spcAft>
              <a:buSzPts val="3600"/>
              <a:buNone/>
              <a:defRPr sz="4800"/>
            </a:lvl6pPr>
            <a:lvl7pPr lvl="6" algn="ctr" rtl="0">
              <a:spcBef>
                <a:spcPts val="0"/>
              </a:spcBef>
              <a:spcAft>
                <a:spcPts val="0"/>
              </a:spcAft>
              <a:buSzPts val="3600"/>
              <a:buNone/>
              <a:defRPr sz="4800"/>
            </a:lvl7pPr>
            <a:lvl8pPr lvl="7" algn="ctr" rtl="0">
              <a:spcBef>
                <a:spcPts val="0"/>
              </a:spcBef>
              <a:spcAft>
                <a:spcPts val="0"/>
              </a:spcAft>
              <a:buSzPts val="3600"/>
              <a:buNone/>
              <a:defRPr sz="4800"/>
            </a:lvl8pPr>
            <a:lvl9pPr lvl="8" algn="ctr" rtl="0">
              <a:spcBef>
                <a:spcPts val="0"/>
              </a:spcBef>
              <a:spcAft>
                <a:spcPts val="0"/>
              </a:spcAft>
              <a:buSzPts val="3600"/>
              <a:buNone/>
              <a:defRPr sz="4800"/>
            </a:lvl9pPr>
          </a:lstStyle>
          <a:p>
            <a:endParaRPr/>
          </a:p>
        </p:txBody>
      </p:sp>
      <p:sp>
        <p:nvSpPr>
          <p:cNvPr id="46" name="Google Shape;46;p9"/>
          <p:cNvSpPr txBox="1">
            <a:spLocks noGrp="1"/>
          </p:cNvSpPr>
          <p:nvPr>
            <p:ph type="subTitle" idx="1"/>
          </p:nvPr>
        </p:nvSpPr>
        <p:spPr>
          <a:xfrm>
            <a:off x="950967" y="2697233"/>
            <a:ext cx="7148400" cy="2390400"/>
          </a:xfrm>
          <a:prstGeom prst="rect">
            <a:avLst/>
          </a:prstGeom>
        </p:spPr>
        <p:txBody>
          <a:bodyPr/>
          <a:lstStyle>
            <a:lvl1pPr lvl="0" rtl="0">
              <a:lnSpc>
                <a:spcPct val="100000"/>
              </a:lnSpc>
              <a:spcBef>
                <a:spcPts val="0"/>
              </a:spcBef>
              <a:spcAft>
                <a:spcPts val="0"/>
              </a:spcAft>
              <a:buSzPts val="1400"/>
              <a:buNone/>
              <a:defRPr sz="2400"/>
            </a:lvl1pPr>
            <a:lvl2pPr lvl="1" algn="ctr" rtl="0">
              <a:lnSpc>
                <a:spcPct val="100000"/>
              </a:lnSpc>
              <a:spcBef>
                <a:spcPts val="0"/>
              </a:spcBef>
              <a:spcAft>
                <a:spcPts val="0"/>
              </a:spcAft>
              <a:buSzPts val="1400"/>
              <a:buNone/>
              <a:defRPr/>
            </a:lvl2pPr>
            <a:lvl3pPr lvl="2" algn="ctr" rtl="0">
              <a:lnSpc>
                <a:spcPct val="100000"/>
              </a:lnSpc>
              <a:spcBef>
                <a:spcPts val="2133"/>
              </a:spcBef>
              <a:spcAft>
                <a:spcPts val="0"/>
              </a:spcAft>
              <a:buSzPts val="1400"/>
              <a:buNone/>
              <a:defRPr/>
            </a:lvl3pPr>
            <a:lvl4pPr lvl="3" algn="ctr" rtl="0">
              <a:lnSpc>
                <a:spcPct val="100000"/>
              </a:lnSpc>
              <a:spcBef>
                <a:spcPts val="2133"/>
              </a:spcBef>
              <a:spcAft>
                <a:spcPts val="0"/>
              </a:spcAft>
              <a:buSzPts val="1400"/>
              <a:buNone/>
              <a:defRPr/>
            </a:lvl4pPr>
            <a:lvl5pPr lvl="4" algn="ctr" rtl="0">
              <a:lnSpc>
                <a:spcPct val="100000"/>
              </a:lnSpc>
              <a:spcBef>
                <a:spcPts val="2133"/>
              </a:spcBef>
              <a:spcAft>
                <a:spcPts val="0"/>
              </a:spcAft>
              <a:buSzPts val="1400"/>
              <a:buNone/>
              <a:defRPr/>
            </a:lvl5pPr>
            <a:lvl6pPr lvl="5" algn="ctr" rtl="0">
              <a:lnSpc>
                <a:spcPct val="100000"/>
              </a:lnSpc>
              <a:spcBef>
                <a:spcPts val="2133"/>
              </a:spcBef>
              <a:spcAft>
                <a:spcPts val="0"/>
              </a:spcAft>
              <a:buSzPts val="1400"/>
              <a:buNone/>
              <a:defRPr/>
            </a:lvl6pPr>
            <a:lvl7pPr lvl="6" algn="ctr" rtl="0">
              <a:lnSpc>
                <a:spcPct val="100000"/>
              </a:lnSpc>
              <a:spcBef>
                <a:spcPts val="2133"/>
              </a:spcBef>
              <a:spcAft>
                <a:spcPts val="0"/>
              </a:spcAft>
              <a:buSzPts val="1400"/>
              <a:buNone/>
              <a:defRPr/>
            </a:lvl7pPr>
            <a:lvl8pPr lvl="7" algn="ctr" rtl="0">
              <a:lnSpc>
                <a:spcPct val="100000"/>
              </a:lnSpc>
              <a:spcBef>
                <a:spcPts val="2133"/>
              </a:spcBef>
              <a:spcAft>
                <a:spcPts val="0"/>
              </a:spcAft>
              <a:buSzPts val="1400"/>
              <a:buNone/>
              <a:defRPr/>
            </a:lvl8pPr>
            <a:lvl9pPr lvl="8" algn="ctr" rtl="0">
              <a:lnSpc>
                <a:spcPct val="100000"/>
              </a:lnSpc>
              <a:spcBef>
                <a:spcPts val="2133"/>
              </a:spcBef>
              <a:spcAft>
                <a:spcPts val="2133"/>
              </a:spcAft>
              <a:buSzPts val="1400"/>
              <a:buNone/>
              <a:defRPr/>
            </a:lvl9pPr>
          </a:lstStyle>
          <a:p>
            <a:endParaRPr/>
          </a:p>
        </p:txBody>
      </p:sp>
    </p:spTree>
    <p:extLst>
      <p:ext uri="{BB962C8B-B14F-4D97-AF65-F5344CB8AC3E}">
        <p14:creationId xmlns:p14="http://schemas.microsoft.com/office/powerpoint/2010/main" val="1167238691"/>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Quote">
  <p:cSld name="Quote">
    <p:spTree>
      <p:nvGrpSpPr>
        <p:cNvPr id="1" name="Shape 2865"/>
        <p:cNvGrpSpPr/>
        <p:nvPr/>
      </p:nvGrpSpPr>
      <p:grpSpPr>
        <a:xfrm>
          <a:off x="0" y="0"/>
          <a:ext cx="0" cy="0"/>
          <a:chOff x="0" y="0"/>
          <a:chExt cx="0" cy="0"/>
        </a:xfrm>
      </p:grpSpPr>
      <p:sp>
        <p:nvSpPr>
          <p:cNvPr id="2866" name="Google Shape;2866;p18"/>
          <p:cNvSpPr txBox="1">
            <a:spLocks noGrp="1"/>
          </p:cNvSpPr>
          <p:nvPr>
            <p:ph type="title"/>
          </p:nvPr>
        </p:nvSpPr>
        <p:spPr>
          <a:xfrm>
            <a:off x="2815200" y="4746200"/>
            <a:ext cx="6561600" cy="8928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SzPts val="3000"/>
              <a:buNone/>
              <a:defRPr sz="2667"/>
            </a:lvl1pPr>
            <a:lvl2pPr lvl="1" algn="ctr" rtl="0">
              <a:spcBef>
                <a:spcPts val="0"/>
              </a:spcBef>
              <a:spcAft>
                <a:spcPts val="0"/>
              </a:spcAft>
              <a:buSzPts val="3000"/>
              <a:buNone/>
              <a:defRPr sz="4000"/>
            </a:lvl2pPr>
            <a:lvl3pPr lvl="2" algn="ctr" rtl="0">
              <a:spcBef>
                <a:spcPts val="0"/>
              </a:spcBef>
              <a:spcAft>
                <a:spcPts val="0"/>
              </a:spcAft>
              <a:buSzPts val="3000"/>
              <a:buNone/>
              <a:defRPr sz="4000"/>
            </a:lvl3pPr>
            <a:lvl4pPr lvl="3" algn="ctr" rtl="0">
              <a:spcBef>
                <a:spcPts val="0"/>
              </a:spcBef>
              <a:spcAft>
                <a:spcPts val="0"/>
              </a:spcAft>
              <a:buSzPts val="3000"/>
              <a:buNone/>
              <a:defRPr sz="4000"/>
            </a:lvl4pPr>
            <a:lvl5pPr lvl="4" algn="ctr" rtl="0">
              <a:spcBef>
                <a:spcPts val="0"/>
              </a:spcBef>
              <a:spcAft>
                <a:spcPts val="0"/>
              </a:spcAft>
              <a:buSzPts val="3000"/>
              <a:buNone/>
              <a:defRPr sz="4000"/>
            </a:lvl5pPr>
            <a:lvl6pPr lvl="5" algn="ctr" rtl="0">
              <a:spcBef>
                <a:spcPts val="0"/>
              </a:spcBef>
              <a:spcAft>
                <a:spcPts val="0"/>
              </a:spcAft>
              <a:buSzPts val="3000"/>
              <a:buNone/>
              <a:defRPr sz="4000"/>
            </a:lvl6pPr>
            <a:lvl7pPr lvl="6" algn="ctr" rtl="0">
              <a:spcBef>
                <a:spcPts val="0"/>
              </a:spcBef>
              <a:spcAft>
                <a:spcPts val="0"/>
              </a:spcAft>
              <a:buSzPts val="3000"/>
              <a:buNone/>
              <a:defRPr sz="4000"/>
            </a:lvl7pPr>
            <a:lvl8pPr lvl="7" algn="ctr" rtl="0">
              <a:spcBef>
                <a:spcPts val="0"/>
              </a:spcBef>
              <a:spcAft>
                <a:spcPts val="0"/>
              </a:spcAft>
              <a:buSzPts val="3000"/>
              <a:buNone/>
              <a:defRPr sz="4000"/>
            </a:lvl8pPr>
            <a:lvl9pPr lvl="8" algn="ctr" rtl="0">
              <a:spcBef>
                <a:spcPts val="0"/>
              </a:spcBef>
              <a:spcAft>
                <a:spcPts val="0"/>
              </a:spcAft>
              <a:buSzPts val="3000"/>
              <a:buNone/>
              <a:defRPr sz="4000"/>
            </a:lvl9pPr>
          </a:lstStyle>
          <a:p>
            <a:r>
              <a:rPr lang="en-US"/>
              <a:t>Click to edit Master title style</a:t>
            </a:r>
            <a:endParaRPr/>
          </a:p>
        </p:txBody>
      </p:sp>
      <p:sp>
        <p:nvSpPr>
          <p:cNvPr id="2867" name="Google Shape;2867;p18"/>
          <p:cNvSpPr txBox="1">
            <a:spLocks noGrp="1"/>
          </p:cNvSpPr>
          <p:nvPr>
            <p:ph type="subTitle" idx="1"/>
          </p:nvPr>
        </p:nvSpPr>
        <p:spPr>
          <a:xfrm>
            <a:off x="2754967" y="1935551"/>
            <a:ext cx="6682000" cy="2506000"/>
          </a:xfrm>
          <a:prstGeom prst="rect">
            <a:avLst/>
          </a:prstGeom>
          <a:noFill/>
        </p:spPr>
        <p:txBody>
          <a:bodyPr spcFirstLastPara="1" wrap="square" lIns="91425" tIns="91425" rIns="91425" bIns="91425" anchor="ctr" anchorCtr="0">
            <a:noAutofit/>
          </a:bodyPr>
          <a:lstStyle>
            <a:lvl1pPr lvl="0" algn="ctr" rtl="0">
              <a:lnSpc>
                <a:spcPct val="100000"/>
              </a:lnSpc>
              <a:spcBef>
                <a:spcPts val="0"/>
              </a:spcBef>
              <a:spcAft>
                <a:spcPts val="0"/>
              </a:spcAft>
              <a:buSzPts val="2500"/>
              <a:buNone/>
              <a:defRPr sz="3333"/>
            </a:lvl1pPr>
            <a:lvl2pPr lvl="1" algn="ctr" rtl="0">
              <a:lnSpc>
                <a:spcPct val="100000"/>
              </a:lnSpc>
              <a:spcBef>
                <a:spcPts val="0"/>
              </a:spcBef>
              <a:spcAft>
                <a:spcPts val="0"/>
              </a:spcAft>
              <a:buSzPts val="2500"/>
              <a:buNone/>
              <a:defRPr sz="3333"/>
            </a:lvl2pPr>
            <a:lvl3pPr lvl="2" algn="ctr" rtl="0">
              <a:lnSpc>
                <a:spcPct val="100000"/>
              </a:lnSpc>
              <a:spcBef>
                <a:spcPts val="0"/>
              </a:spcBef>
              <a:spcAft>
                <a:spcPts val="0"/>
              </a:spcAft>
              <a:buSzPts val="2500"/>
              <a:buNone/>
              <a:defRPr sz="3333"/>
            </a:lvl3pPr>
            <a:lvl4pPr lvl="3" algn="ctr" rtl="0">
              <a:lnSpc>
                <a:spcPct val="100000"/>
              </a:lnSpc>
              <a:spcBef>
                <a:spcPts val="0"/>
              </a:spcBef>
              <a:spcAft>
                <a:spcPts val="0"/>
              </a:spcAft>
              <a:buSzPts val="2500"/>
              <a:buNone/>
              <a:defRPr sz="3333"/>
            </a:lvl4pPr>
            <a:lvl5pPr lvl="4" algn="ctr" rtl="0">
              <a:lnSpc>
                <a:spcPct val="100000"/>
              </a:lnSpc>
              <a:spcBef>
                <a:spcPts val="0"/>
              </a:spcBef>
              <a:spcAft>
                <a:spcPts val="0"/>
              </a:spcAft>
              <a:buSzPts val="2500"/>
              <a:buNone/>
              <a:defRPr sz="3333"/>
            </a:lvl5pPr>
            <a:lvl6pPr lvl="5" algn="ctr" rtl="0">
              <a:lnSpc>
                <a:spcPct val="100000"/>
              </a:lnSpc>
              <a:spcBef>
                <a:spcPts val="0"/>
              </a:spcBef>
              <a:spcAft>
                <a:spcPts val="0"/>
              </a:spcAft>
              <a:buSzPts val="2500"/>
              <a:buNone/>
              <a:defRPr sz="3333"/>
            </a:lvl6pPr>
            <a:lvl7pPr lvl="6" algn="ctr" rtl="0">
              <a:lnSpc>
                <a:spcPct val="100000"/>
              </a:lnSpc>
              <a:spcBef>
                <a:spcPts val="0"/>
              </a:spcBef>
              <a:spcAft>
                <a:spcPts val="0"/>
              </a:spcAft>
              <a:buSzPts val="2500"/>
              <a:buNone/>
              <a:defRPr sz="3333"/>
            </a:lvl7pPr>
            <a:lvl8pPr lvl="7" algn="ctr" rtl="0">
              <a:lnSpc>
                <a:spcPct val="100000"/>
              </a:lnSpc>
              <a:spcBef>
                <a:spcPts val="0"/>
              </a:spcBef>
              <a:spcAft>
                <a:spcPts val="0"/>
              </a:spcAft>
              <a:buSzPts val="2500"/>
              <a:buNone/>
              <a:defRPr sz="3333"/>
            </a:lvl8pPr>
            <a:lvl9pPr lvl="8" algn="ctr" rtl="0">
              <a:lnSpc>
                <a:spcPct val="100000"/>
              </a:lnSpc>
              <a:spcBef>
                <a:spcPts val="0"/>
              </a:spcBef>
              <a:spcAft>
                <a:spcPts val="0"/>
              </a:spcAft>
              <a:buSzPts val="2500"/>
              <a:buNone/>
              <a:defRPr sz="3333"/>
            </a:lvl9pPr>
          </a:lstStyle>
          <a:p>
            <a:r>
              <a:rPr lang="en-US"/>
              <a:t>Click to edit Master subtitle style</a:t>
            </a:r>
            <a:endParaRPr/>
          </a:p>
        </p:txBody>
      </p:sp>
      <p:grpSp>
        <p:nvGrpSpPr>
          <p:cNvPr id="2868" name="Google Shape;2868;p18"/>
          <p:cNvGrpSpPr/>
          <p:nvPr/>
        </p:nvGrpSpPr>
        <p:grpSpPr>
          <a:xfrm>
            <a:off x="1710611" y="-1565983"/>
            <a:ext cx="10274952" cy="9654657"/>
            <a:chOff x="1282958" y="-1174488"/>
            <a:chExt cx="7706214" cy="7240993"/>
          </a:xfrm>
        </p:grpSpPr>
        <p:grpSp>
          <p:nvGrpSpPr>
            <p:cNvPr id="2869" name="Google Shape;2869;p18"/>
            <p:cNvGrpSpPr/>
            <p:nvPr/>
          </p:nvGrpSpPr>
          <p:grpSpPr>
            <a:xfrm rot="-1329325">
              <a:off x="1543236" y="-810559"/>
              <a:ext cx="2288006" cy="1828313"/>
              <a:chOff x="1340325" y="4148525"/>
              <a:chExt cx="1340250" cy="1070975"/>
            </a:xfrm>
          </p:grpSpPr>
          <p:sp>
            <p:nvSpPr>
              <p:cNvPr id="2870" name="Google Shape;2870;p18"/>
              <p:cNvSpPr/>
              <p:nvPr/>
            </p:nvSpPr>
            <p:spPr>
              <a:xfrm>
                <a:off x="2109700" y="4564650"/>
                <a:ext cx="162725" cy="32025"/>
              </a:xfrm>
              <a:custGeom>
                <a:avLst/>
                <a:gdLst/>
                <a:ahLst/>
                <a:cxnLst/>
                <a:rect l="l" t="t" r="r" b="b"/>
                <a:pathLst>
                  <a:path w="6509" h="1281" extrusionOk="0">
                    <a:moveTo>
                      <a:pt x="5728" y="1"/>
                    </a:moveTo>
                    <a:cubicBezTo>
                      <a:pt x="4641" y="22"/>
                      <a:pt x="3565" y="148"/>
                      <a:pt x="2511" y="423"/>
                    </a:cubicBezTo>
                    <a:cubicBezTo>
                      <a:pt x="2110" y="528"/>
                      <a:pt x="1699" y="655"/>
                      <a:pt x="1287" y="728"/>
                    </a:cubicBezTo>
                    <a:cubicBezTo>
                      <a:pt x="823" y="812"/>
                      <a:pt x="412" y="1013"/>
                      <a:pt x="1" y="1245"/>
                    </a:cubicBezTo>
                    <a:cubicBezTo>
                      <a:pt x="76" y="1270"/>
                      <a:pt x="148" y="1281"/>
                      <a:pt x="218" y="1281"/>
                    </a:cubicBezTo>
                    <a:cubicBezTo>
                      <a:pt x="410" y="1281"/>
                      <a:pt x="585" y="1202"/>
                      <a:pt x="771" y="1140"/>
                    </a:cubicBezTo>
                    <a:cubicBezTo>
                      <a:pt x="1045" y="1065"/>
                      <a:pt x="1330" y="1002"/>
                      <a:pt x="1604" y="929"/>
                    </a:cubicBezTo>
                    <a:cubicBezTo>
                      <a:pt x="1857" y="855"/>
                      <a:pt x="2110" y="781"/>
                      <a:pt x="2374" y="718"/>
                    </a:cubicBezTo>
                    <a:cubicBezTo>
                      <a:pt x="2648" y="655"/>
                      <a:pt x="2933" y="612"/>
                      <a:pt x="3218" y="549"/>
                    </a:cubicBezTo>
                    <a:cubicBezTo>
                      <a:pt x="3471" y="496"/>
                      <a:pt x="3734" y="444"/>
                      <a:pt x="3998" y="401"/>
                    </a:cubicBezTo>
                    <a:cubicBezTo>
                      <a:pt x="4283" y="359"/>
                      <a:pt x="4568" y="327"/>
                      <a:pt x="4852" y="296"/>
                    </a:cubicBezTo>
                    <a:cubicBezTo>
                      <a:pt x="5116" y="275"/>
                      <a:pt x="5379" y="285"/>
                      <a:pt x="5644" y="233"/>
                    </a:cubicBezTo>
                    <a:cubicBezTo>
                      <a:pt x="5686" y="226"/>
                      <a:pt x="5729" y="224"/>
                      <a:pt x="5772" y="224"/>
                    </a:cubicBezTo>
                    <a:cubicBezTo>
                      <a:pt x="5901" y="224"/>
                      <a:pt x="6031" y="246"/>
                      <a:pt x="6167" y="246"/>
                    </a:cubicBezTo>
                    <a:cubicBezTo>
                      <a:pt x="6276" y="246"/>
                      <a:pt x="6389" y="231"/>
                      <a:pt x="6508" y="180"/>
                    </a:cubicBezTo>
                    <a:cubicBezTo>
                      <a:pt x="6413" y="106"/>
                      <a:pt x="6371" y="43"/>
                      <a:pt x="6329" y="43"/>
                    </a:cubicBezTo>
                    <a:cubicBezTo>
                      <a:pt x="6129" y="11"/>
                      <a:pt x="5928" y="1"/>
                      <a:pt x="5728"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871" name="Google Shape;2871;p18"/>
              <p:cNvSpPr/>
              <p:nvPr/>
            </p:nvSpPr>
            <p:spPr>
              <a:xfrm>
                <a:off x="2006625" y="4422950"/>
                <a:ext cx="145825" cy="39150"/>
              </a:xfrm>
              <a:custGeom>
                <a:avLst/>
                <a:gdLst/>
                <a:ahLst/>
                <a:cxnLst/>
                <a:rect l="l" t="t" r="r" b="b"/>
                <a:pathLst>
                  <a:path w="5833" h="1566" extrusionOk="0">
                    <a:moveTo>
                      <a:pt x="5420" y="1"/>
                    </a:moveTo>
                    <a:cubicBezTo>
                      <a:pt x="5388" y="1"/>
                      <a:pt x="5357" y="2"/>
                      <a:pt x="5326" y="5"/>
                    </a:cubicBezTo>
                    <a:cubicBezTo>
                      <a:pt x="4419" y="79"/>
                      <a:pt x="3533" y="279"/>
                      <a:pt x="2658" y="501"/>
                    </a:cubicBezTo>
                    <a:cubicBezTo>
                      <a:pt x="2204" y="616"/>
                      <a:pt x="1761" y="775"/>
                      <a:pt x="1318" y="923"/>
                    </a:cubicBezTo>
                    <a:cubicBezTo>
                      <a:pt x="971" y="1049"/>
                      <a:pt x="612" y="1176"/>
                      <a:pt x="264" y="1323"/>
                    </a:cubicBezTo>
                    <a:cubicBezTo>
                      <a:pt x="200" y="1345"/>
                      <a:pt x="148" y="1418"/>
                      <a:pt x="0" y="1566"/>
                    </a:cubicBezTo>
                    <a:cubicBezTo>
                      <a:pt x="232" y="1545"/>
                      <a:pt x="338" y="1555"/>
                      <a:pt x="432" y="1523"/>
                    </a:cubicBezTo>
                    <a:cubicBezTo>
                      <a:pt x="1097" y="1270"/>
                      <a:pt x="1772" y="1059"/>
                      <a:pt x="2447" y="848"/>
                    </a:cubicBezTo>
                    <a:cubicBezTo>
                      <a:pt x="3017" y="670"/>
                      <a:pt x="3596" y="522"/>
                      <a:pt x="4187" y="416"/>
                    </a:cubicBezTo>
                    <a:cubicBezTo>
                      <a:pt x="4704" y="321"/>
                      <a:pt x="5220" y="248"/>
                      <a:pt x="5832" y="142"/>
                    </a:cubicBezTo>
                    <a:cubicBezTo>
                      <a:pt x="5717" y="68"/>
                      <a:pt x="5685" y="26"/>
                      <a:pt x="5653" y="16"/>
                    </a:cubicBezTo>
                    <a:cubicBezTo>
                      <a:pt x="5578" y="8"/>
                      <a:pt x="5498" y="1"/>
                      <a:pt x="5420"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872" name="Google Shape;2872;p18"/>
              <p:cNvSpPr/>
              <p:nvPr/>
            </p:nvSpPr>
            <p:spPr>
              <a:xfrm>
                <a:off x="1869525" y="4325725"/>
                <a:ext cx="129475" cy="37825"/>
              </a:xfrm>
              <a:custGeom>
                <a:avLst/>
                <a:gdLst/>
                <a:ahLst/>
                <a:cxnLst/>
                <a:rect l="l" t="t" r="r" b="b"/>
                <a:pathLst>
                  <a:path w="5179" h="1513" extrusionOk="0">
                    <a:moveTo>
                      <a:pt x="1413" y="793"/>
                    </a:moveTo>
                    <a:cubicBezTo>
                      <a:pt x="1417" y="795"/>
                      <a:pt x="1420" y="796"/>
                      <a:pt x="1423" y="798"/>
                    </a:cubicBezTo>
                    <a:lnTo>
                      <a:pt x="1423" y="798"/>
                    </a:lnTo>
                    <a:cubicBezTo>
                      <a:pt x="1427" y="796"/>
                      <a:pt x="1431" y="795"/>
                      <a:pt x="1434" y="793"/>
                    </a:cubicBezTo>
                    <a:close/>
                    <a:moveTo>
                      <a:pt x="5006" y="0"/>
                    </a:moveTo>
                    <a:cubicBezTo>
                      <a:pt x="5000" y="0"/>
                      <a:pt x="4994" y="1"/>
                      <a:pt x="4988" y="2"/>
                    </a:cubicBezTo>
                    <a:cubicBezTo>
                      <a:pt x="4493" y="108"/>
                      <a:pt x="3997" y="202"/>
                      <a:pt x="3512" y="329"/>
                    </a:cubicBezTo>
                    <a:cubicBezTo>
                      <a:pt x="2995" y="455"/>
                      <a:pt x="2499" y="603"/>
                      <a:pt x="1983" y="751"/>
                    </a:cubicBezTo>
                    <a:cubicBezTo>
                      <a:pt x="1855" y="786"/>
                      <a:pt x="1733" y="841"/>
                      <a:pt x="1605" y="841"/>
                    </a:cubicBezTo>
                    <a:cubicBezTo>
                      <a:pt x="1546" y="841"/>
                      <a:pt x="1486" y="829"/>
                      <a:pt x="1423" y="798"/>
                    </a:cubicBezTo>
                    <a:lnTo>
                      <a:pt x="1423" y="798"/>
                    </a:lnTo>
                    <a:cubicBezTo>
                      <a:pt x="1184" y="912"/>
                      <a:pt x="946" y="1006"/>
                      <a:pt x="706" y="1120"/>
                    </a:cubicBezTo>
                    <a:cubicBezTo>
                      <a:pt x="495" y="1236"/>
                      <a:pt x="232" y="1247"/>
                      <a:pt x="0" y="1458"/>
                    </a:cubicBezTo>
                    <a:cubicBezTo>
                      <a:pt x="108" y="1497"/>
                      <a:pt x="204" y="1512"/>
                      <a:pt x="292" y="1512"/>
                    </a:cubicBezTo>
                    <a:cubicBezTo>
                      <a:pt x="419" y="1512"/>
                      <a:pt x="531" y="1480"/>
                      <a:pt x="643" y="1437"/>
                    </a:cubicBezTo>
                    <a:cubicBezTo>
                      <a:pt x="886" y="1352"/>
                      <a:pt x="1139" y="1247"/>
                      <a:pt x="1392" y="1184"/>
                    </a:cubicBezTo>
                    <a:cubicBezTo>
                      <a:pt x="2278" y="941"/>
                      <a:pt x="3174" y="709"/>
                      <a:pt x="4071" y="477"/>
                    </a:cubicBezTo>
                    <a:cubicBezTo>
                      <a:pt x="4366" y="392"/>
                      <a:pt x="4672" y="340"/>
                      <a:pt x="4967" y="255"/>
                    </a:cubicBezTo>
                    <a:cubicBezTo>
                      <a:pt x="5062" y="234"/>
                      <a:pt x="5178" y="192"/>
                      <a:pt x="5115" y="34"/>
                    </a:cubicBezTo>
                    <a:cubicBezTo>
                      <a:pt x="5079" y="25"/>
                      <a:pt x="5042" y="0"/>
                      <a:pt x="5006"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873" name="Google Shape;2873;p18"/>
              <p:cNvSpPr/>
              <p:nvPr/>
            </p:nvSpPr>
            <p:spPr>
              <a:xfrm>
                <a:off x="2142400" y="4545925"/>
                <a:ext cx="106550" cy="22450"/>
              </a:xfrm>
              <a:custGeom>
                <a:avLst/>
                <a:gdLst/>
                <a:ahLst/>
                <a:cxnLst/>
                <a:rect l="l" t="t" r="r" b="b"/>
                <a:pathLst>
                  <a:path w="4262" h="898" extrusionOk="0">
                    <a:moveTo>
                      <a:pt x="4019" y="0"/>
                    </a:moveTo>
                    <a:cubicBezTo>
                      <a:pt x="2679" y="64"/>
                      <a:pt x="1404" y="391"/>
                      <a:pt x="138" y="771"/>
                    </a:cubicBezTo>
                    <a:cubicBezTo>
                      <a:pt x="85" y="792"/>
                      <a:pt x="43" y="855"/>
                      <a:pt x="0" y="897"/>
                    </a:cubicBezTo>
                    <a:cubicBezTo>
                      <a:pt x="1425" y="675"/>
                      <a:pt x="2785" y="317"/>
                      <a:pt x="4188" y="180"/>
                    </a:cubicBezTo>
                    <a:cubicBezTo>
                      <a:pt x="4209" y="180"/>
                      <a:pt x="4219" y="117"/>
                      <a:pt x="4261" y="54"/>
                    </a:cubicBezTo>
                    <a:cubicBezTo>
                      <a:pt x="4177" y="33"/>
                      <a:pt x="4093" y="0"/>
                      <a:pt x="4019"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874" name="Google Shape;2874;p18"/>
              <p:cNvSpPr/>
              <p:nvPr/>
            </p:nvSpPr>
            <p:spPr>
              <a:xfrm>
                <a:off x="2266075" y="4664100"/>
                <a:ext cx="95200" cy="10525"/>
              </a:xfrm>
              <a:custGeom>
                <a:avLst/>
                <a:gdLst/>
                <a:ahLst/>
                <a:cxnLst/>
                <a:rect l="l" t="t" r="r" b="b"/>
                <a:pathLst>
                  <a:path w="3808" h="421" extrusionOk="0">
                    <a:moveTo>
                      <a:pt x="1227" y="0"/>
                    </a:moveTo>
                    <a:cubicBezTo>
                      <a:pt x="937" y="0"/>
                      <a:pt x="648" y="12"/>
                      <a:pt x="359" y="41"/>
                    </a:cubicBezTo>
                    <a:cubicBezTo>
                      <a:pt x="253" y="52"/>
                      <a:pt x="169" y="115"/>
                      <a:pt x="0" y="167"/>
                    </a:cubicBezTo>
                    <a:cubicBezTo>
                      <a:pt x="127" y="230"/>
                      <a:pt x="179" y="284"/>
                      <a:pt x="232" y="284"/>
                    </a:cubicBezTo>
                    <a:cubicBezTo>
                      <a:pt x="509" y="269"/>
                      <a:pt x="785" y="262"/>
                      <a:pt x="1062" y="262"/>
                    </a:cubicBezTo>
                    <a:cubicBezTo>
                      <a:pt x="1956" y="262"/>
                      <a:pt x="2850" y="332"/>
                      <a:pt x="3744" y="420"/>
                    </a:cubicBezTo>
                    <a:cubicBezTo>
                      <a:pt x="3765" y="420"/>
                      <a:pt x="3786" y="357"/>
                      <a:pt x="3807" y="315"/>
                    </a:cubicBezTo>
                    <a:cubicBezTo>
                      <a:pt x="3660" y="146"/>
                      <a:pt x="3449" y="178"/>
                      <a:pt x="3270" y="157"/>
                    </a:cubicBezTo>
                    <a:cubicBezTo>
                      <a:pt x="2589" y="68"/>
                      <a:pt x="1908" y="0"/>
                      <a:pt x="1227"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875" name="Google Shape;2875;p18"/>
              <p:cNvSpPr/>
              <p:nvPr/>
            </p:nvSpPr>
            <p:spPr>
              <a:xfrm>
                <a:off x="2152175" y="4521950"/>
                <a:ext cx="91250" cy="22950"/>
              </a:xfrm>
              <a:custGeom>
                <a:avLst/>
                <a:gdLst/>
                <a:ahLst/>
                <a:cxnLst/>
                <a:rect l="l" t="t" r="r" b="b"/>
                <a:pathLst>
                  <a:path w="3650" h="918" extrusionOk="0">
                    <a:moveTo>
                      <a:pt x="3596" y="0"/>
                    </a:moveTo>
                    <a:lnTo>
                      <a:pt x="3596" y="0"/>
                    </a:lnTo>
                    <a:cubicBezTo>
                      <a:pt x="2405" y="190"/>
                      <a:pt x="1266" y="443"/>
                      <a:pt x="137" y="727"/>
                    </a:cubicBezTo>
                    <a:cubicBezTo>
                      <a:pt x="95" y="738"/>
                      <a:pt x="73" y="812"/>
                      <a:pt x="0" y="917"/>
                    </a:cubicBezTo>
                    <a:cubicBezTo>
                      <a:pt x="284" y="886"/>
                      <a:pt x="495" y="875"/>
                      <a:pt x="706" y="833"/>
                    </a:cubicBezTo>
                    <a:cubicBezTo>
                      <a:pt x="1160" y="738"/>
                      <a:pt x="1613" y="633"/>
                      <a:pt x="2067" y="538"/>
                    </a:cubicBezTo>
                    <a:cubicBezTo>
                      <a:pt x="2541" y="432"/>
                      <a:pt x="3016" y="338"/>
                      <a:pt x="3491" y="242"/>
                    </a:cubicBezTo>
                    <a:cubicBezTo>
                      <a:pt x="3586" y="221"/>
                      <a:pt x="3649" y="179"/>
                      <a:pt x="3596"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876" name="Google Shape;2876;p18"/>
              <p:cNvSpPr/>
              <p:nvPr/>
            </p:nvSpPr>
            <p:spPr>
              <a:xfrm>
                <a:off x="2248150" y="4640275"/>
                <a:ext cx="74375" cy="10350"/>
              </a:xfrm>
              <a:custGeom>
                <a:avLst/>
                <a:gdLst/>
                <a:ahLst/>
                <a:cxnLst/>
                <a:rect l="l" t="t" r="r" b="b"/>
                <a:pathLst>
                  <a:path w="2975" h="414" extrusionOk="0">
                    <a:moveTo>
                      <a:pt x="2675" y="1"/>
                    </a:moveTo>
                    <a:cubicBezTo>
                      <a:pt x="1910" y="1"/>
                      <a:pt x="475" y="168"/>
                      <a:pt x="0" y="351"/>
                    </a:cubicBezTo>
                    <a:cubicBezTo>
                      <a:pt x="200" y="382"/>
                      <a:pt x="263" y="414"/>
                      <a:pt x="316" y="414"/>
                    </a:cubicBezTo>
                    <a:cubicBezTo>
                      <a:pt x="1170" y="330"/>
                      <a:pt x="2014" y="245"/>
                      <a:pt x="2869" y="150"/>
                    </a:cubicBezTo>
                    <a:cubicBezTo>
                      <a:pt x="2900" y="140"/>
                      <a:pt x="2932" y="65"/>
                      <a:pt x="2974" y="13"/>
                    </a:cubicBezTo>
                    <a:cubicBezTo>
                      <a:pt x="2894" y="5"/>
                      <a:pt x="2792" y="1"/>
                      <a:pt x="2675"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877" name="Google Shape;2877;p18"/>
              <p:cNvSpPr/>
              <p:nvPr/>
            </p:nvSpPr>
            <p:spPr>
              <a:xfrm>
                <a:off x="1898250" y="4320575"/>
                <a:ext cx="64875" cy="24975"/>
              </a:xfrm>
              <a:custGeom>
                <a:avLst/>
                <a:gdLst/>
                <a:ahLst/>
                <a:cxnLst/>
                <a:rect l="l" t="t" r="r" b="b"/>
                <a:pathLst>
                  <a:path w="2595" h="999" extrusionOk="0">
                    <a:moveTo>
                      <a:pt x="2417" y="1"/>
                    </a:moveTo>
                    <a:cubicBezTo>
                      <a:pt x="2399" y="1"/>
                      <a:pt x="2380" y="3"/>
                      <a:pt x="2363" y="8"/>
                    </a:cubicBezTo>
                    <a:cubicBezTo>
                      <a:pt x="1656" y="240"/>
                      <a:pt x="949" y="461"/>
                      <a:pt x="243" y="704"/>
                    </a:cubicBezTo>
                    <a:cubicBezTo>
                      <a:pt x="169" y="725"/>
                      <a:pt x="117" y="809"/>
                      <a:pt x="0" y="893"/>
                    </a:cubicBezTo>
                    <a:cubicBezTo>
                      <a:pt x="132" y="944"/>
                      <a:pt x="205" y="966"/>
                      <a:pt x="276" y="995"/>
                    </a:cubicBezTo>
                    <a:lnTo>
                      <a:pt x="276" y="995"/>
                    </a:lnTo>
                    <a:cubicBezTo>
                      <a:pt x="662" y="859"/>
                      <a:pt x="1049" y="702"/>
                      <a:pt x="1435" y="577"/>
                    </a:cubicBezTo>
                    <a:cubicBezTo>
                      <a:pt x="1741" y="461"/>
                      <a:pt x="2057" y="377"/>
                      <a:pt x="2374" y="272"/>
                    </a:cubicBezTo>
                    <a:cubicBezTo>
                      <a:pt x="2468" y="240"/>
                      <a:pt x="2585" y="208"/>
                      <a:pt x="2595" y="29"/>
                    </a:cubicBezTo>
                    <a:cubicBezTo>
                      <a:pt x="2539" y="21"/>
                      <a:pt x="2477" y="1"/>
                      <a:pt x="2417" y="1"/>
                    </a:cubicBezTo>
                    <a:close/>
                    <a:moveTo>
                      <a:pt x="276" y="995"/>
                    </a:moveTo>
                    <a:cubicBezTo>
                      <a:pt x="272" y="996"/>
                      <a:pt x="268" y="998"/>
                      <a:pt x="264" y="999"/>
                    </a:cubicBezTo>
                    <a:lnTo>
                      <a:pt x="285" y="999"/>
                    </a:lnTo>
                    <a:cubicBezTo>
                      <a:pt x="282" y="998"/>
                      <a:pt x="279" y="996"/>
                      <a:pt x="276" y="995"/>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878" name="Google Shape;2878;p18"/>
              <p:cNvSpPr/>
              <p:nvPr/>
            </p:nvSpPr>
            <p:spPr>
              <a:xfrm>
                <a:off x="1870300" y="4288050"/>
                <a:ext cx="47750" cy="16675"/>
              </a:xfrm>
              <a:custGeom>
                <a:avLst/>
                <a:gdLst/>
                <a:ahLst/>
                <a:cxnLst/>
                <a:rect l="l" t="t" r="r" b="b"/>
                <a:pathLst>
                  <a:path w="1910" h="667" extrusionOk="0">
                    <a:moveTo>
                      <a:pt x="1129" y="1"/>
                    </a:moveTo>
                    <a:cubicBezTo>
                      <a:pt x="813" y="33"/>
                      <a:pt x="485" y="75"/>
                      <a:pt x="159" y="117"/>
                    </a:cubicBezTo>
                    <a:cubicBezTo>
                      <a:pt x="64" y="138"/>
                      <a:pt x="0" y="202"/>
                      <a:pt x="85" y="317"/>
                    </a:cubicBezTo>
                    <a:cubicBezTo>
                      <a:pt x="222" y="317"/>
                      <a:pt x="380" y="296"/>
                      <a:pt x="528" y="296"/>
                    </a:cubicBezTo>
                    <a:cubicBezTo>
                      <a:pt x="533" y="297"/>
                      <a:pt x="539" y="297"/>
                      <a:pt x="545" y="297"/>
                    </a:cubicBezTo>
                    <a:cubicBezTo>
                      <a:pt x="622" y="297"/>
                      <a:pt x="705" y="258"/>
                      <a:pt x="792" y="258"/>
                    </a:cubicBezTo>
                    <a:cubicBezTo>
                      <a:pt x="844" y="258"/>
                      <a:pt x="897" y="272"/>
                      <a:pt x="949" y="317"/>
                    </a:cubicBezTo>
                    <a:cubicBezTo>
                      <a:pt x="837" y="430"/>
                      <a:pt x="744" y="513"/>
                      <a:pt x="652" y="604"/>
                    </a:cubicBezTo>
                    <a:lnTo>
                      <a:pt x="652" y="604"/>
                    </a:lnTo>
                    <a:cubicBezTo>
                      <a:pt x="649" y="604"/>
                      <a:pt x="647" y="603"/>
                      <a:pt x="644" y="602"/>
                    </a:cubicBezTo>
                    <a:lnTo>
                      <a:pt x="644" y="612"/>
                    </a:lnTo>
                    <a:cubicBezTo>
                      <a:pt x="647" y="610"/>
                      <a:pt x="649" y="607"/>
                      <a:pt x="652" y="604"/>
                    </a:cubicBezTo>
                    <a:lnTo>
                      <a:pt x="652" y="604"/>
                    </a:lnTo>
                    <a:cubicBezTo>
                      <a:pt x="727" y="625"/>
                      <a:pt x="809" y="667"/>
                      <a:pt x="877" y="667"/>
                    </a:cubicBezTo>
                    <a:cubicBezTo>
                      <a:pt x="884" y="667"/>
                      <a:pt x="891" y="667"/>
                      <a:pt x="897" y="666"/>
                    </a:cubicBezTo>
                    <a:cubicBezTo>
                      <a:pt x="1214" y="591"/>
                      <a:pt x="1540" y="507"/>
                      <a:pt x="1856" y="413"/>
                    </a:cubicBezTo>
                    <a:cubicBezTo>
                      <a:pt x="1878" y="402"/>
                      <a:pt x="1889" y="317"/>
                      <a:pt x="1910" y="244"/>
                    </a:cubicBezTo>
                    <a:lnTo>
                      <a:pt x="1910" y="244"/>
                    </a:lnTo>
                    <a:cubicBezTo>
                      <a:pt x="1760" y="255"/>
                      <a:pt x="1652" y="264"/>
                      <a:pt x="1569" y="264"/>
                    </a:cubicBezTo>
                    <a:cubicBezTo>
                      <a:pt x="1353" y="264"/>
                      <a:pt x="1304" y="207"/>
                      <a:pt x="1129"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879" name="Google Shape;2879;p18"/>
              <p:cNvSpPr/>
              <p:nvPr/>
            </p:nvSpPr>
            <p:spPr>
              <a:xfrm>
                <a:off x="2169050" y="4478725"/>
                <a:ext cx="66975" cy="9225"/>
              </a:xfrm>
              <a:custGeom>
                <a:avLst/>
                <a:gdLst/>
                <a:ahLst/>
                <a:cxnLst/>
                <a:rect l="l" t="t" r="r" b="b"/>
                <a:pathLst>
                  <a:path w="2679" h="369" extrusionOk="0">
                    <a:moveTo>
                      <a:pt x="2153" y="0"/>
                    </a:moveTo>
                    <a:cubicBezTo>
                      <a:pt x="1960" y="0"/>
                      <a:pt x="1771" y="15"/>
                      <a:pt x="1582" y="21"/>
                    </a:cubicBezTo>
                    <a:cubicBezTo>
                      <a:pt x="1055" y="42"/>
                      <a:pt x="527" y="52"/>
                      <a:pt x="21" y="221"/>
                    </a:cubicBezTo>
                    <a:cubicBezTo>
                      <a:pt x="0" y="221"/>
                      <a:pt x="10" y="295"/>
                      <a:pt x="0" y="368"/>
                    </a:cubicBezTo>
                    <a:cubicBezTo>
                      <a:pt x="875" y="305"/>
                      <a:pt x="1751" y="242"/>
                      <a:pt x="2616" y="178"/>
                    </a:cubicBezTo>
                    <a:cubicBezTo>
                      <a:pt x="2626" y="178"/>
                      <a:pt x="2637" y="147"/>
                      <a:pt x="2679" y="52"/>
                    </a:cubicBezTo>
                    <a:cubicBezTo>
                      <a:pt x="2500" y="12"/>
                      <a:pt x="2325" y="0"/>
                      <a:pt x="2153"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880" name="Google Shape;2880;p18"/>
              <p:cNvSpPr/>
              <p:nvPr/>
            </p:nvSpPr>
            <p:spPr>
              <a:xfrm>
                <a:off x="2044325" y="4413175"/>
                <a:ext cx="61700" cy="19950"/>
              </a:xfrm>
              <a:custGeom>
                <a:avLst/>
                <a:gdLst/>
                <a:ahLst/>
                <a:cxnLst/>
                <a:rect l="l" t="t" r="r" b="b"/>
                <a:pathLst>
                  <a:path w="2468" h="798" extrusionOk="0">
                    <a:moveTo>
                      <a:pt x="2269" y="1"/>
                    </a:moveTo>
                    <a:cubicBezTo>
                      <a:pt x="2213" y="1"/>
                      <a:pt x="2155" y="13"/>
                      <a:pt x="2099" y="27"/>
                    </a:cubicBezTo>
                    <a:cubicBezTo>
                      <a:pt x="1720" y="132"/>
                      <a:pt x="1340" y="238"/>
                      <a:pt x="960" y="353"/>
                    </a:cubicBezTo>
                    <a:cubicBezTo>
                      <a:pt x="644" y="449"/>
                      <a:pt x="338" y="575"/>
                      <a:pt x="21" y="681"/>
                    </a:cubicBezTo>
                    <a:cubicBezTo>
                      <a:pt x="11" y="691"/>
                      <a:pt x="11" y="723"/>
                      <a:pt x="0" y="775"/>
                    </a:cubicBezTo>
                    <a:cubicBezTo>
                      <a:pt x="76" y="791"/>
                      <a:pt x="151" y="797"/>
                      <a:pt x="224" y="797"/>
                    </a:cubicBezTo>
                    <a:cubicBezTo>
                      <a:pt x="454" y="797"/>
                      <a:pt x="670" y="731"/>
                      <a:pt x="886" y="660"/>
                    </a:cubicBezTo>
                    <a:cubicBezTo>
                      <a:pt x="1181" y="564"/>
                      <a:pt x="1477" y="491"/>
                      <a:pt x="1772" y="407"/>
                    </a:cubicBezTo>
                    <a:cubicBezTo>
                      <a:pt x="2021" y="334"/>
                      <a:pt x="2280" y="292"/>
                      <a:pt x="2459" y="70"/>
                    </a:cubicBezTo>
                    <a:lnTo>
                      <a:pt x="2459" y="70"/>
                    </a:lnTo>
                    <a:cubicBezTo>
                      <a:pt x="2462" y="73"/>
                      <a:pt x="2465" y="76"/>
                      <a:pt x="2468" y="79"/>
                    </a:cubicBezTo>
                    <a:lnTo>
                      <a:pt x="2468" y="58"/>
                    </a:lnTo>
                    <a:cubicBezTo>
                      <a:pt x="2465" y="62"/>
                      <a:pt x="2462" y="66"/>
                      <a:pt x="2459" y="70"/>
                    </a:cubicBezTo>
                    <a:lnTo>
                      <a:pt x="2459" y="70"/>
                    </a:lnTo>
                    <a:cubicBezTo>
                      <a:pt x="2402" y="18"/>
                      <a:pt x="2336" y="1"/>
                      <a:pt x="2269"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881" name="Google Shape;2881;p18"/>
              <p:cNvSpPr/>
              <p:nvPr/>
            </p:nvSpPr>
            <p:spPr>
              <a:xfrm>
                <a:off x="1754800" y="4259100"/>
                <a:ext cx="59100" cy="23450"/>
              </a:xfrm>
              <a:custGeom>
                <a:avLst/>
                <a:gdLst/>
                <a:ahLst/>
                <a:cxnLst/>
                <a:rect l="l" t="t" r="r" b="b"/>
                <a:pathLst>
                  <a:path w="2364" h="938" extrusionOk="0">
                    <a:moveTo>
                      <a:pt x="2201" y="0"/>
                    </a:moveTo>
                    <a:cubicBezTo>
                      <a:pt x="2176" y="0"/>
                      <a:pt x="2152" y="3"/>
                      <a:pt x="2131" y="10"/>
                    </a:cubicBezTo>
                    <a:cubicBezTo>
                      <a:pt x="1667" y="188"/>
                      <a:pt x="1224" y="368"/>
                      <a:pt x="729" y="442"/>
                    </a:cubicBezTo>
                    <a:cubicBezTo>
                      <a:pt x="518" y="463"/>
                      <a:pt x="317" y="589"/>
                      <a:pt x="117" y="674"/>
                    </a:cubicBezTo>
                    <a:cubicBezTo>
                      <a:pt x="75" y="695"/>
                      <a:pt x="64" y="779"/>
                      <a:pt x="1" y="938"/>
                    </a:cubicBezTo>
                    <a:cubicBezTo>
                      <a:pt x="813" y="674"/>
                      <a:pt x="1509" y="463"/>
                      <a:pt x="2195" y="231"/>
                    </a:cubicBezTo>
                    <a:cubicBezTo>
                      <a:pt x="2258" y="221"/>
                      <a:pt x="2300" y="157"/>
                      <a:pt x="2353" y="115"/>
                    </a:cubicBezTo>
                    <a:cubicBezTo>
                      <a:pt x="2363" y="104"/>
                      <a:pt x="2353" y="73"/>
                      <a:pt x="2363" y="10"/>
                    </a:cubicBezTo>
                    <a:cubicBezTo>
                      <a:pt x="2307" y="10"/>
                      <a:pt x="2251" y="0"/>
                      <a:pt x="2201"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882" name="Google Shape;2882;p18"/>
              <p:cNvSpPr/>
              <p:nvPr/>
            </p:nvSpPr>
            <p:spPr>
              <a:xfrm>
                <a:off x="2160850" y="4509675"/>
                <a:ext cx="56200" cy="11050"/>
              </a:xfrm>
              <a:custGeom>
                <a:avLst/>
                <a:gdLst/>
                <a:ahLst/>
                <a:cxnLst/>
                <a:rect l="l" t="t" r="r" b="b"/>
                <a:pathLst>
                  <a:path w="2248" h="442" extrusionOk="0">
                    <a:moveTo>
                      <a:pt x="1778" y="0"/>
                    </a:moveTo>
                    <a:cubicBezTo>
                      <a:pt x="1303" y="0"/>
                      <a:pt x="676" y="100"/>
                      <a:pt x="191" y="259"/>
                    </a:cubicBezTo>
                    <a:cubicBezTo>
                      <a:pt x="127" y="280"/>
                      <a:pt x="85" y="354"/>
                      <a:pt x="1" y="438"/>
                    </a:cubicBezTo>
                    <a:cubicBezTo>
                      <a:pt x="33" y="440"/>
                      <a:pt x="69" y="442"/>
                      <a:pt x="108" y="442"/>
                    </a:cubicBezTo>
                    <a:cubicBezTo>
                      <a:pt x="572" y="442"/>
                      <a:pt x="1508" y="271"/>
                      <a:pt x="2248" y="48"/>
                    </a:cubicBezTo>
                    <a:cubicBezTo>
                      <a:pt x="2126" y="15"/>
                      <a:pt x="1963" y="0"/>
                      <a:pt x="1778"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883" name="Google Shape;2883;p18"/>
              <p:cNvSpPr/>
              <p:nvPr/>
            </p:nvSpPr>
            <p:spPr>
              <a:xfrm>
                <a:off x="1836550" y="4301575"/>
                <a:ext cx="49875" cy="17625"/>
              </a:xfrm>
              <a:custGeom>
                <a:avLst/>
                <a:gdLst/>
                <a:ahLst/>
                <a:cxnLst/>
                <a:rect l="l" t="t" r="r" b="b"/>
                <a:pathLst>
                  <a:path w="1995" h="705" extrusionOk="0">
                    <a:moveTo>
                      <a:pt x="1745" y="0"/>
                    </a:moveTo>
                    <a:cubicBezTo>
                      <a:pt x="1594" y="0"/>
                      <a:pt x="1448" y="66"/>
                      <a:pt x="1298" y="114"/>
                    </a:cubicBezTo>
                    <a:cubicBezTo>
                      <a:pt x="886" y="261"/>
                      <a:pt x="464" y="399"/>
                      <a:pt x="42" y="546"/>
                    </a:cubicBezTo>
                    <a:cubicBezTo>
                      <a:pt x="21" y="557"/>
                      <a:pt x="21" y="620"/>
                      <a:pt x="0" y="704"/>
                    </a:cubicBezTo>
                    <a:cubicBezTo>
                      <a:pt x="725" y="620"/>
                      <a:pt x="1386" y="443"/>
                      <a:pt x="1986" y="67"/>
                    </a:cubicBezTo>
                    <a:lnTo>
                      <a:pt x="1986" y="67"/>
                    </a:lnTo>
                    <a:cubicBezTo>
                      <a:pt x="1989" y="68"/>
                      <a:pt x="1991" y="70"/>
                      <a:pt x="1994" y="71"/>
                    </a:cubicBezTo>
                    <a:lnTo>
                      <a:pt x="1994" y="61"/>
                    </a:lnTo>
                    <a:cubicBezTo>
                      <a:pt x="1991" y="63"/>
                      <a:pt x="1989" y="65"/>
                      <a:pt x="1986" y="67"/>
                    </a:cubicBezTo>
                    <a:lnTo>
                      <a:pt x="1986" y="67"/>
                    </a:lnTo>
                    <a:cubicBezTo>
                      <a:pt x="1903" y="18"/>
                      <a:pt x="1823" y="0"/>
                      <a:pt x="1745"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884" name="Google Shape;2884;p18"/>
              <p:cNvSpPr/>
              <p:nvPr/>
            </p:nvSpPr>
            <p:spPr>
              <a:xfrm>
                <a:off x="2340950" y="4767925"/>
                <a:ext cx="53825" cy="7750"/>
              </a:xfrm>
              <a:custGeom>
                <a:avLst/>
                <a:gdLst/>
                <a:ahLst/>
                <a:cxnLst/>
                <a:rect l="l" t="t" r="r" b="b"/>
                <a:pathLst>
                  <a:path w="2153" h="310" extrusionOk="0">
                    <a:moveTo>
                      <a:pt x="1993" y="1"/>
                    </a:moveTo>
                    <a:cubicBezTo>
                      <a:pt x="1382" y="33"/>
                      <a:pt x="760" y="64"/>
                      <a:pt x="148" y="106"/>
                    </a:cubicBezTo>
                    <a:cubicBezTo>
                      <a:pt x="116" y="117"/>
                      <a:pt x="85" y="191"/>
                      <a:pt x="1" y="275"/>
                    </a:cubicBezTo>
                    <a:cubicBezTo>
                      <a:pt x="139" y="292"/>
                      <a:pt x="235" y="310"/>
                      <a:pt x="324" y="310"/>
                    </a:cubicBezTo>
                    <a:cubicBezTo>
                      <a:pt x="343" y="310"/>
                      <a:pt x="361" y="309"/>
                      <a:pt x="380" y="307"/>
                    </a:cubicBezTo>
                    <a:cubicBezTo>
                      <a:pt x="918" y="275"/>
                      <a:pt x="1466" y="244"/>
                      <a:pt x="2015" y="202"/>
                    </a:cubicBezTo>
                    <a:cubicBezTo>
                      <a:pt x="2047" y="191"/>
                      <a:pt x="2078" y="148"/>
                      <a:pt x="2152" y="64"/>
                    </a:cubicBezTo>
                    <a:cubicBezTo>
                      <a:pt x="2068" y="33"/>
                      <a:pt x="2025" y="1"/>
                      <a:pt x="1993"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885" name="Google Shape;2885;p18"/>
              <p:cNvSpPr/>
              <p:nvPr/>
            </p:nvSpPr>
            <p:spPr>
              <a:xfrm>
                <a:off x="2363350" y="4784550"/>
                <a:ext cx="39850" cy="6450"/>
              </a:xfrm>
              <a:custGeom>
                <a:avLst/>
                <a:gdLst/>
                <a:ahLst/>
                <a:cxnLst/>
                <a:rect l="l" t="t" r="r" b="b"/>
                <a:pathLst>
                  <a:path w="1594" h="258" extrusionOk="0">
                    <a:moveTo>
                      <a:pt x="1530" y="1"/>
                    </a:moveTo>
                    <a:cubicBezTo>
                      <a:pt x="1045" y="22"/>
                      <a:pt x="560" y="32"/>
                      <a:pt x="75" y="64"/>
                    </a:cubicBezTo>
                    <a:cubicBezTo>
                      <a:pt x="54" y="64"/>
                      <a:pt x="33" y="148"/>
                      <a:pt x="1" y="201"/>
                    </a:cubicBezTo>
                    <a:cubicBezTo>
                      <a:pt x="237" y="239"/>
                      <a:pt x="490" y="258"/>
                      <a:pt x="729" y="258"/>
                    </a:cubicBezTo>
                    <a:cubicBezTo>
                      <a:pt x="1014" y="258"/>
                      <a:pt x="1278" y="231"/>
                      <a:pt x="1467" y="180"/>
                    </a:cubicBezTo>
                    <a:cubicBezTo>
                      <a:pt x="1509" y="158"/>
                      <a:pt x="1551" y="95"/>
                      <a:pt x="1594" y="53"/>
                    </a:cubicBezTo>
                    <a:cubicBezTo>
                      <a:pt x="1561" y="22"/>
                      <a:pt x="1540" y="1"/>
                      <a:pt x="1530"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886" name="Google Shape;2886;p18"/>
              <p:cNvSpPr/>
              <p:nvPr/>
            </p:nvSpPr>
            <p:spPr>
              <a:xfrm>
                <a:off x="2307200" y="4683300"/>
                <a:ext cx="44050" cy="6075"/>
              </a:xfrm>
              <a:custGeom>
                <a:avLst/>
                <a:gdLst/>
                <a:ahLst/>
                <a:cxnLst/>
                <a:rect l="l" t="t" r="r" b="b"/>
                <a:pathLst>
                  <a:path w="1762" h="243" extrusionOk="0">
                    <a:moveTo>
                      <a:pt x="158" y="1"/>
                    </a:moveTo>
                    <a:cubicBezTo>
                      <a:pt x="64" y="1"/>
                      <a:pt x="1" y="43"/>
                      <a:pt x="32" y="191"/>
                    </a:cubicBezTo>
                    <a:cubicBezTo>
                      <a:pt x="591" y="212"/>
                      <a:pt x="1161" y="233"/>
                      <a:pt x="1730" y="243"/>
                    </a:cubicBezTo>
                    <a:lnTo>
                      <a:pt x="1761" y="116"/>
                    </a:lnTo>
                    <a:cubicBezTo>
                      <a:pt x="1667" y="85"/>
                      <a:pt x="1583" y="32"/>
                      <a:pt x="1487" y="22"/>
                    </a:cubicBezTo>
                    <a:cubicBezTo>
                      <a:pt x="1044" y="11"/>
                      <a:pt x="601" y="1"/>
                      <a:pt x="158"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887" name="Google Shape;2887;p18"/>
              <p:cNvSpPr/>
              <p:nvPr/>
            </p:nvSpPr>
            <p:spPr>
              <a:xfrm>
                <a:off x="2048000" y="4386950"/>
                <a:ext cx="37750" cy="9400"/>
              </a:xfrm>
              <a:custGeom>
                <a:avLst/>
                <a:gdLst/>
                <a:ahLst/>
                <a:cxnLst/>
                <a:rect l="l" t="t" r="r" b="b"/>
                <a:pathLst>
                  <a:path w="1510" h="376" extrusionOk="0">
                    <a:moveTo>
                      <a:pt x="1509" y="0"/>
                    </a:moveTo>
                    <a:cubicBezTo>
                      <a:pt x="1341" y="21"/>
                      <a:pt x="1172" y="31"/>
                      <a:pt x="1003" y="63"/>
                    </a:cubicBezTo>
                    <a:cubicBezTo>
                      <a:pt x="813" y="85"/>
                      <a:pt x="612" y="106"/>
                      <a:pt x="434" y="169"/>
                    </a:cubicBezTo>
                    <a:cubicBezTo>
                      <a:pt x="401" y="179"/>
                      <a:pt x="364" y="181"/>
                      <a:pt x="325" y="181"/>
                    </a:cubicBezTo>
                    <a:cubicBezTo>
                      <a:pt x="305" y="181"/>
                      <a:pt x="284" y="180"/>
                      <a:pt x="264" y="180"/>
                    </a:cubicBezTo>
                    <a:cubicBezTo>
                      <a:pt x="156" y="180"/>
                      <a:pt x="48" y="193"/>
                      <a:pt x="1" y="348"/>
                    </a:cubicBezTo>
                    <a:cubicBezTo>
                      <a:pt x="146" y="365"/>
                      <a:pt x="277" y="375"/>
                      <a:pt x="400" y="375"/>
                    </a:cubicBezTo>
                    <a:cubicBezTo>
                      <a:pt x="793" y="375"/>
                      <a:pt x="1099" y="274"/>
                      <a:pt x="1509"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888" name="Google Shape;2888;p18"/>
              <p:cNvSpPr/>
              <p:nvPr/>
            </p:nvSpPr>
            <p:spPr>
              <a:xfrm>
                <a:off x="2182225" y="4464125"/>
                <a:ext cx="34825" cy="6125"/>
              </a:xfrm>
              <a:custGeom>
                <a:avLst/>
                <a:gdLst/>
                <a:ahLst/>
                <a:cxnLst/>
                <a:rect l="l" t="t" r="r" b="b"/>
                <a:pathLst>
                  <a:path w="1393" h="245" extrusionOk="0">
                    <a:moveTo>
                      <a:pt x="745" y="1"/>
                    </a:moveTo>
                    <a:cubicBezTo>
                      <a:pt x="415" y="1"/>
                      <a:pt x="214" y="69"/>
                      <a:pt x="0" y="214"/>
                    </a:cubicBezTo>
                    <a:cubicBezTo>
                      <a:pt x="142" y="235"/>
                      <a:pt x="279" y="245"/>
                      <a:pt x="412" y="245"/>
                    </a:cubicBezTo>
                    <a:cubicBezTo>
                      <a:pt x="758" y="245"/>
                      <a:pt x="1080" y="178"/>
                      <a:pt x="1393" y="56"/>
                    </a:cubicBezTo>
                    <a:cubicBezTo>
                      <a:pt x="1127" y="20"/>
                      <a:pt x="918" y="1"/>
                      <a:pt x="745"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889" name="Google Shape;2889;p18"/>
              <p:cNvSpPr/>
              <p:nvPr/>
            </p:nvSpPr>
            <p:spPr>
              <a:xfrm>
                <a:off x="1783800" y="4271175"/>
                <a:ext cx="33000" cy="11375"/>
              </a:xfrm>
              <a:custGeom>
                <a:avLst/>
                <a:gdLst/>
                <a:ahLst/>
                <a:cxnLst/>
                <a:rect l="l" t="t" r="r" b="b"/>
                <a:pathLst>
                  <a:path w="1320" h="455" extrusionOk="0">
                    <a:moveTo>
                      <a:pt x="1203" y="1"/>
                    </a:moveTo>
                    <a:cubicBezTo>
                      <a:pt x="835" y="75"/>
                      <a:pt x="476" y="148"/>
                      <a:pt x="117" y="244"/>
                    </a:cubicBezTo>
                    <a:cubicBezTo>
                      <a:pt x="22" y="275"/>
                      <a:pt x="1" y="380"/>
                      <a:pt x="85" y="455"/>
                    </a:cubicBezTo>
                    <a:cubicBezTo>
                      <a:pt x="307" y="423"/>
                      <a:pt x="528" y="402"/>
                      <a:pt x="739" y="359"/>
                    </a:cubicBezTo>
                    <a:cubicBezTo>
                      <a:pt x="950" y="317"/>
                      <a:pt x="1172" y="286"/>
                      <a:pt x="1320" y="96"/>
                    </a:cubicBezTo>
                    <a:cubicBezTo>
                      <a:pt x="1267" y="54"/>
                      <a:pt x="1224" y="1"/>
                      <a:pt x="1203"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890" name="Google Shape;2890;p18"/>
              <p:cNvSpPr/>
              <p:nvPr/>
            </p:nvSpPr>
            <p:spPr>
              <a:xfrm>
                <a:off x="1907725" y="4314700"/>
                <a:ext cx="35650" cy="10825"/>
              </a:xfrm>
              <a:custGeom>
                <a:avLst/>
                <a:gdLst/>
                <a:ahLst/>
                <a:cxnLst/>
                <a:rect l="l" t="t" r="r" b="b"/>
                <a:pathLst>
                  <a:path w="1426" h="433" extrusionOk="0">
                    <a:moveTo>
                      <a:pt x="1425" y="0"/>
                    </a:moveTo>
                    <a:cubicBezTo>
                      <a:pt x="971" y="64"/>
                      <a:pt x="518" y="116"/>
                      <a:pt x="85" y="243"/>
                    </a:cubicBezTo>
                    <a:cubicBezTo>
                      <a:pt x="64" y="254"/>
                      <a:pt x="54" y="317"/>
                      <a:pt x="1" y="432"/>
                    </a:cubicBezTo>
                    <a:cubicBezTo>
                      <a:pt x="286" y="411"/>
                      <a:pt x="507" y="411"/>
                      <a:pt x="708" y="369"/>
                    </a:cubicBezTo>
                    <a:cubicBezTo>
                      <a:pt x="940" y="317"/>
                      <a:pt x="1172" y="232"/>
                      <a:pt x="1393" y="148"/>
                    </a:cubicBezTo>
                    <a:cubicBezTo>
                      <a:pt x="1414" y="148"/>
                      <a:pt x="1414" y="85"/>
                      <a:pt x="1425"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891" name="Google Shape;2891;p18"/>
              <p:cNvSpPr/>
              <p:nvPr/>
            </p:nvSpPr>
            <p:spPr>
              <a:xfrm>
                <a:off x="2432700" y="4866275"/>
                <a:ext cx="33775" cy="6025"/>
              </a:xfrm>
              <a:custGeom>
                <a:avLst/>
                <a:gdLst/>
                <a:ahLst/>
                <a:cxnLst/>
                <a:rect l="l" t="t" r="r" b="b"/>
                <a:pathLst>
                  <a:path w="1351" h="241" extrusionOk="0">
                    <a:moveTo>
                      <a:pt x="606" y="1"/>
                    </a:moveTo>
                    <a:cubicBezTo>
                      <a:pt x="390" y="1"/>
                      <a:pt x="191" y="56"/>
                      <a:pt x="1" y="170"/>
                    </a:cubicBezTo>
                    <a:cubicBezTo>
                      <a:pt x="297" y="207"/>
                      <a:pt x="565" y="240"/>
                      <a:pt x="821" y="240"/>
                    </a:cubicBezTo>
                    <a:cubicBezTo>
                      <a:pt x="1001" y="240"/>
                      <a:pt x="1176" y="224"/>
                      <a:pt x="1351" y="180"/>
                    </a:cubicBezTo>
                    <a:cubicBezTo>
                      <a:pt x="1076" y="61"/>
                      <a:pt x="831" y="1"/>
                      <a:pt x="606"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892" name="Google Shape;2892;p18"/>
              <p:cNvSpPr/>
              <p:nvPr/>
            </p:nvSpPr>
            <p:spPr>
              <a:xfrm>
                <a:off x="2444550" y="4882050"/>
                <a:ext cx="28500" cy="6675"/>
              </a:xfrm>
              <a:custGeom>
                <a:avLst/>
                <a:gdLst/>
                <a:ahLst/>
                <a:cxnLst/>
                <a:rect l="l" t="t" r="r" b="b"/>
                <a:pathLst>
                  <a:path w="1140" h="267" extrusionOk="0">
                    <a:moveTo>
                      <a:pt x="519" y="1"/>
                    </a:moveTo>
                    <a:cubicBezTo>
                      <a:pt x="349" y="1"/>
                      <a:pt x="178" y="30"/>
                      <a:pt x="1" y="87"/>
                    </a:cubicBezTo>
                    <a:cubicBezTo>
                      <a:pt x="54" y="130"/>
                      <a:pt x="96" y="182"/>
                      <a:pt x="149" y="193"/>
                    </a:cubicBezTo>
                    <a:cubicBezTo>
                      <a:pt x="423" y="224"/>
                      <a:pt x="708" y="245"/>
                      <a:pt x="992" y="266"/>
                    </a:cubicBezTo>
                    <a:cubicBezTo>
                      <a:pt x="1024" y="266"/>
                      <a:pt x="1067" y="193"/>
                      <a:pt x="1140" y="130"/>
                    </a:cubicBezTo>
                    <a:cubicBezTo>
                      <a:pt x="927" y="43"/>
                      <a:pt x="724" y="1"/>
                      <a:pt x="519"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893" name="Google Shape;2893;p18"/>
              <p:cNvSpPr/>
              <p:nvPr/>
            </p:nvSpPr>
            <p:spPr>
              <a:xfrm>
                <a:off x="2052750" y="4405725"/>
                <a:ext cx="32200" cy="10775"/>
              </a:xfrm>
              <a:custGeom>
                <a:avLst/>
                <a:gdLst/>
                <a:ahLst/>
                <a:cxnLst/>
                <a:rect l="l" t="t" r="r" b="b"/>
                <a:pathLst>
                  <a:path w="1288" h="431" extrusionOk="0">
                    <a:moveTo>
                      <a:pt x="1102" y="0"/>
                    </a:moveTo>
                    <a:cubicBezTo>
                      <a:pt x="1046" y="0"/>
                      <a:pt x="987" y="15"/>
                      <a:pt x="929" y="30"/>
                    </a:cubicBezTo>
                    <a:cubicBezTo>
                      <a:pt x="676" y="93"/>
                      <a:pt x="422" y="156"/>
                      <a:pt x="169" y="230"/>
                    </a:cubicBezTo>
                    <a:cubicBezTo>
                      <a:pt x="75" y="262"/>
                      <a:pt x="1" y="304"/>
                      <a:pt x="85" y="430"/>
                    </a:cubicBezTo>
                    <a:cubicBezTo>
                      <a:pt x="505" y="388"/>
                      <a:pt x="956" y="430"/>
                      <a:pt x="1283" y="77"/>
                    </a:cubicBezTo>
                    <a:lnTo>
                      <a:pt x="1283" y="77"/>
                    </a:lnTo>
                    <a:cubicBezTo>
                      <a:pt x="1284" y="79"/>
                      <a:pt x="1286" y="80"/>
                      <a:pt x="1287" y="82"/>
                    </a:cubicBezTo>
                    <a:lnTo>
                      <a:pt x="1287" y="72"/>
                    </a:lnTo>
                    <a:cubicBezTo>
                      <a:pt x="1286" y="74"/>
                      <a:pt x="1284" y="75"/>
                      <a:pt x="1283" y="77"/>
                    </a:cubicBezTo>
                    <a:lnTo>
                      <a:pt x="1283" y="77"/>
                    </a:lnTo>
                    <a:cubicBezTo>
                      <a:pt x="1227" y="19"/>
                      <a:pt x="1166" y="0"/>
                      <a:pt x="1102"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894" name="Google Shape;2894;p18"/>
              <p:cNvSpPr/>
              <p:nvPr/>
            </p:nvSpPr>
            <p:spPr>
              <a:xfrm>
                <a:off x="2330650" y="4695625"/>
                <a:ext cx="23500" cy="6275"/>
              </a:xfrm>
              <a:custGeom>
                <a:avLst/>
                <a:gdLst/>
                <a:ahLst/>
                <a:cxnLst/>
                <a:rect l="l" t="t" r="r" b="b"/>
                <a:pathLst>
                  <a:path w="940" h="251" extrusionOk="0">
                    <a:moveTo>
                      <a:pt x="286" y="0"/>
                    </a:moveTo>
                    <a:cubicBezTo>
                      <a:pt x="209" y="0"/>
                      <a:pt x="132" y="8"/>
                      <a:pt x="54" y="24"/>
                    </a:cubicBezTo>
                    <a:cubicBezTo>
                      <a:pt x="33" y="35"/>
                      <a:pt x="22" y="98"/>
                      <a:pt x="1" y="162"/>
                    </a:cubicBezTo>
                    <a:cubicBezTo>
                      <a:pt x="202" y="202"/>
                      <a:pt x="396" y="251"/>
                      <a:pt x="594" y="251"/>
                    </a:cubicBezTo>
                    <a:cubicBezTo>
                      <a:pt x="707" y="251"/>
                      <a:pt x="821" y="235"/>
                      <a:pt x="940" y="193"/>
                    </a:cubicBezTo>
                    <a:cubicBezTo>
                      <a:pt x="728" y="67"/>
                      <a:pt x="510" y="0"/>
                      <a:pt x="286"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895" name="Google Shape;2895;p18"/>
              <p:cNvSpPr/>
              <p:nvPr/>
            </p:nvSpPr>
            <p:spPr>
              <a:xfrm>
                <a:off x="2084925" y="4400825"/>
                <a:ext cx="20850" cy="7125"/>
              </a:xfrm>
              <a:custGeom>
                <a:avLst/>
                <a:gdLst/>
                <a:ahLst/>
                <a:cxnLst/>
                <a:rect l="l" t="t" r="r" b="b"/>
                <a:pathLst>
                  <a:path w="834" h="285" extrusionOk="0">
                    <a:moveTo>
                      <a:pt x="634" y="1"/>
                    </a:moveTo>
                    <a:cubicBezTo>
                      <a:pt x="390" y="1"/>
                      <a:pt x="202" y="116"/>
                      <a:pt x="23" y="259"/>
                    </a:cubicBezTo>
                    <a:lnTo>
                      <a:pt x="23" y="259"/>
                    </a:lnTo>
                    <a:cubicBezTo>
                      <a:pt x="16" y="259"/>
                      <a:pt x="8" y="258"/>
                      <a:pt x="0" y="257"/>
                    </a:cubicBezTo>
                    <a:lnTo>
                      <a:pt x="0" y="278"/>
                    </a:lnTo>
                    <a:cubicBezTo>
                      <a:pt x="8" y="272"/>
                      <a:pt x="16" y="266"/>
                      <a:pt x="23" y="259"/>
                    </a:cubicBezTo>
                    <a:lnTo>
                      <a:pt x="23" y="259"/>
                    </a:lnTo>
                    <a:cubicBezTo>
                      <a:pt x="161" y="274"/>
                      <a:pt x="259" y="284"/>
                      <a:pt x="337" y="284"/>
                    </a:cubicBezTo>
                    <a:cubicBezTo>
                      <a:pt x="527" y="284"/>
                      <a:pt x="598" y="224"/>
                      <a:pt x="834" y="25"/>
                    </a:cubicBezTo>
                    <a:cubicBezTo>
                      <a:pt x="763" y="8"/>
                      <a:pt x="697" y="1"/>
                      <a:pt x="634"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896" name="Google Shape;2896;p18"/>
              <p:cNvSpPr/>
              <p:nvPr/>
            </p:nvSpPr>
            <p:spPr>
              <a:xfrm>
                <a:off x="2066200" y="4368950"/>
                <a:ext cx="14275" cy="6525"/>
              </a:xfrm>
              <a:custGeom>
                <a:avLst/>
                <a:gdLst/>
                <a:ahLst/>
                <a:cxnLst/>
                <a:rect l="l" t="t" r="r" b="b"/>
                <a:pathLst>
                  <a:path w="571" h="261" extrusionOk="0">
                    <a:moveTo>
                      <a:pt x="387" y="1"/>
                    </a:moveTo>
                    <a:cubicBezTo>
                      <a:pt x="276" y="1"/>
                      <a:pt x="178" y="70"/>
                      <a:pt x="74" y="130"/>
                    </a:cubicBezTo>
                    <a:cubicBezTo>
                      <a:pt x="64" y="140"/>
                      <a:pt x="53" y="172"/>
                      <a:pt x="1" y="245"/>
                    </a:cubicBezTo>
                    <a:cubicBezTo>
                      <a:pt x="93" y="255"/>
                      <a:pt x="173" y="261"/>
                      <a:pt x="241" y="261"/>
                    </a:cubicBezTo>
                    <a:cubicBezTo>
                      <a:pt x="454" y="261"/>
                      <a:pt x="554" y="209"/>
                      <a:pt x="570" y="98"/>
                    </a:cubicBezTo>
                    <a:cubicBezTo>
                      <a:pt x="570" y="76"/>
                      <a:pt x="559" y="45"/>
                      <a:pt x="538" y="45"/>
                    </a:cubicBezTo>
                    <a:cubicBezTo>
                      <a:pt x="485" y="14"/>
                      <a:pt x="435" y="1"/>
                      <a:pt x="387"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897" name="Google Shape;2897;p18"/>
              <p:cNvSpPr/>
              <p:nvPr/>
            </p:nvSpPr>
            <p:spPr>
              <a:xfrm>
                <a:off x="2106000" y="4412475"/>
                <a:ext cx="7950" cy="3750"/>
              </a:xfrm>
              <a:custGeom>
                <a:avLst/>
                <a:gdLst/>
                <a:ahLst/>
                <a:cxnLst/>
                <a:rect l="l" t="t" r="r" b="b"/>
                <a:pathLst>
                  <a:path w="318" h="150" extrusionOk="0">
                    <a:moveTo>
                      <a:pt x="239" y="1"/>
                    </a:moveTo>
                    <a:cubicBezTo>
                      <a:pt x="237" y="1"/>
                      <a:pt x="235" y="1"/>
                      <a:pt x="233" y="2"/>
                    </a:cubicBezTo>
                    <a:cubicBezTo>
                      <a:pt x="158" y="20"/>
                      <a:pt x="92" y="56"/>
                      <a:pt x="26" y="93"/>
                    </a:cubicBezTo>
                    <a:lnTo>
                      <a:pt x="26" y="93"/>
                    </a:lnTo>
                    <a:cubicBezTo>
                      <a:pt x="18" y="91"/>
                      <a:pt x="9" y="88"/>
                      <a:pt x="1" y="86"/>
                    </a:cubicBezTo>
                    <a:lnTo>
                      <a:pt x="1" y="107"/>
                    </a:lnTo>
                    <a:cubicBezTo>
                      <a:pt x="9" y="102"/>
                      <a:pt x="18" y="98"/>
                      <a:pt x="26" y="93"/>
                    </a:cubicBezTo>
                    <a:lnTo>
                      <a:pt x="26" y="93"/>
                    </a:lnTo>
                    <a:cubicBezTo>
                      <a:pt x="102" y="114"/>
                      <a:pt x="178" y="140"/>
                      <a:pt x="254" y="149"/>
                    </a:cubicBezTo>
                    <a:cubicBezTo>
                      <a:pt x="265" y="149"/>
                      <a:pt x="296" y="97"/>
                      <a:pt x="317" y="65"/>
                    </a:cubicBezTo>
                    <a:cubicBezTo>
                      <a:pt x="289" y="46"/>
                      <a:pt x="260" y="1"/>
                      <a:pt x="239"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898" name="Google Shape;2898;p18"/>
              <p:cNvSpPr/>
              <p:nvPr/>
            </p:nvSpPr>
            <p:spPr>
              <a:xfrm>
                <a:off x="1340325" y="4148525"/>
                <a:ext cx="1340250" cy="1070975"/>
              </a:xfrm>
              <a:custGeom>
                <a:avLst/>
                <a:gdLst/>
                <a:ahLst/>
                <a:cxnLst/>
                <a:rect l="l" t="t" r="r" b="b"/>
                <a:pathLst>
                  <a:path w="53610" h="42839" extrusionOk="0">
                    <a:moveTo>
                      <a:pt x="729" y="372"/>
                    </a:moveTo>
                    <a:cubicBezTo>
                      <a:pt x="760" y="446"/>
                      <a:pt x="771" y="477"/>
                      <a:pt x="781" y="519"/>
                    </a:cubicBezTo>
                    <a:cubicBezTo>
                      <a:pt x="707" y="530"/>
                      <a:pt x="633" y="551"/>
                      <a:pt x="549" y="562"/>
                    </a:cubicBezTo>
                    <a:lnTo>
                      <a:pt x="518" y="456"/>
                    </a:lnTo>
                    <a:cubicBezTo>
                      <a:pt x="591" y="425"/>
                      <a:pt x="654" y="393"/>
                      <a:pt x="729" y="372"/>
                    </a:cubicBezTo>
                    <a:close/>
                    <a:moveTo>
                      <a:pt x="9461" y="9673"/>
                    </a:moveTo>
                    <a:lnTo>
                      <a:pt x="9461" y="9673"/>
                    </a:lnTo>
                    <a:cubicBezTo>
                      <a:pt x="9454" y="9673"/>
                      <a:pt x="9447" y="9674"/>
                      <a:pt x="9440" y="9674"/>
                    </a:cubicBezTo>
                    <a:lnTo>
                      <a:pt x="9461" y="9674"/>
                    </a:lnTo>
                    <a:cubicBezTo>
                      <a:pt x="9461" y="9674"/>
                      <a:pt x="9461" y="9673"/>
                      <a:pt x="9461" y="9673"/>
                    </a:cubicBezTo>
                    <a:close/>
                    <a:moveTo>
                      <a:pt x="1287" y="709"/>
                    </a:moveTo>
                    <a:cubicBezTo>
                      <a:pt x="1446" y="899"/>
                      <a:pt x="1593" y="1058"/>
                      <a:pt x="1730" y="1237"/>
                    </a:cubicBezTo>
                    <a:cubicBezTo>
                      <a:pt x="2532" y="2302"/>
                      <a:pt x="3450" y="3261"/>
                      <a:pt x="4451" y="4137"/>
                    </a:cubicBezTo>
                    <a:cubicBezTo>
                      <a:pt x="4768" y="4422"/>
                      <a:pt x="5074" y="4707"/>
                      <a:pt x="5379" y="4991"/>
                    </a:cubicBezTo>
                    <a:lnTo>
                      <a:pt x="9872" y="8947"/>
                    </a:lnTo>
                    <a:cubicBezTo>
                      <a:pt x="10031" y="9094"/>
                      <a:pt x="10221" y="9221"/>
                      <a:pt x="10389" y="9357"/>
                    </a:cubicBezTo>
                    <a:cubicBezTo>
                      <a:pt x="10516" y="9453"/>
                      <a:pt x="10631" y="9547"/>
                      <a:pt x="10748" y="9653"/>
                    </a:cubicBezTo>
                    <a:cubicBezTo>
                      <a:pt x="10917" y="9790"/>
                      <a:pt x="10948" y="9917"/>
                      <a:pt x="10863" y="9980"/>
                    </a:cubicBezTo>
                    <a:cubicBezTo>
                      <a:pt x="10821" y="10010"/>
                      <a:pt x="10782" y="10022"/>
                      <a:pt x="10746" y="10022"/>
                    </a:cubicBezTo>
                    <a:cubicBezTo>
                      <a:pt x="10656" y="10022"/>
                      <a:pt x="10583" y="9948"/>
                      <a:pt x="10516" y="9896"/>
                    </a:cubicBezTo>
                    <a:cubicBezTo>
                      <a:pt x="10336" y="9758"/>
                      <a:pt x="10178" y="9611"/>
                      <a:pt x="10010" y="9463"/>
                    </a:cubicBezTo>
                    <a:cubicBezTo>
                      <a:pt x="9567" y="9083"/>
                      <a:pt x="9145" y="8704"/>
                      <a:pt x="8702" y="8335"/>
                    </a:cubicBezTo>
                    <a:cubicBezTo>
                      <a:pt x="7921" y="7670"/>
                      <a:pt x="7141" y="7016"/>
                      <a:pt x="6360" y="6373"/>
                    </a:cubicBezTo>
                    <a:cubicBezTo>
                      <a:pt x="5770" y="5888"/>
                      <a:pt x="5158" y="5455"/>
                      <a:pt x="4589" y="4960"/>
                    </a:cubicBezTo>
                    <a:cubicBezTo>
                      <a:pt x="3375" y="3884"/>
                      <a:pt x="2205" y="2766"/>
                      <a:pt x="1182" y="1511"/>
                    </a:cubicBezTo>
                    <a:cubicBezTo>
                      <a:pt x="1066" y="1374"/>
                      <a:pt x="971" y="1226"/>
                      <a:pt x="823" y="1026"/>
                    </a:cubicBezTo>
                    <a:cubicBezTo>
                      <a:pt x="1013" y="899"/>
                      <a:pt x="1129" y="815"/>
                      <a:pt x="1287" y="709"/>
                    </a:cubicBezTo>
                    <a:close/>
                    <a:moveTo>
                      <a:pt x="29985" y="25779"/>
                    </a:moveTo>
                    <a:lnTo>
                      <a:pt x="29985" y="25779"/>
                    </a:lnTo>
                    <a:cubicBezTo>
                      <a:pt x="30016" y="25800"/>
                      <a:pt x="30037" y="25821"/>
                      <a:pt x="30058" y="25853"/>
                    </a:cubicBezTo>
                    <a:cubicBezTo>
                      <a:pt x="30037" y="25842"/>
                      <a:pt x="30016" y="25842"/>
                      <a:pt x="30006" y="25831"/>
                    </a:cubicBezTo>
                    <a:cubicBezTo>
                      <a:pt x="29995" y="25821"/>
                      <a:pt x="29995" y="25789"/>
                      <a:pt x="29985" y="25779"/>
                    </a:cubicBezTo>
                    <a:close/>
                    <a:moveTo>
                      <a:pt x="31431" y="26915"/>
                    </a:moveTo>
                    <a:lnTo>
                      <a:pt x="31431" y="26915"/>
                    </a:lnTo>
                    <a:cubicBezTo>
                      <a:pt x="31459" y="26934"/>
                      <a:pt x="31487" y="26953"/>
                      <a:pt x="31514" y="26981"/>
                    </a:cubicBezTo>
                    <a:cubicBezTo>
                      <a:pt x="31535" y="26992"/>
                      <a:pt x="31546" y="27003"/>
                      <a:pt x="31567" y="27013"/>
                    </a:cubicBezTo>
                    <a:cubicBezTo>
                      <a:pt x="31535" y="27003"/>
                      <a:pt x="31504" y="27003"/>
                      <a:pt x="31493" y="26992"/>
                    </a:cubicBezTo>
                    <a:cubicBezTo>
                      <a:pt x="31467" y="26974"/>
                      <a:pt x="31449" y="26943"/>
                      <a:pt x="31431" y="26915"/>
                    </a:cubicBezTo>
                    <a:close/>
                    <a:moveTo>
                      <a:pt x="32653" y="27931"/>
                    </a:moveTo>
                    <a:cubicBezTo>
                      <a:pt x="32822" y="28015"/>
                      <a:pt x="32948" y="28057"/>
                      <a:pt x="33054" y="28142"/>
                    </a:cubicBezTo>
                    <a:cubicBezTo>
                      <a:pt x="33824" y="28732"/>
                      <a:pt x="34583" y="29333"/>
                      <a:pt x="35374" y="29945"/>
                    </a:cubicBezTo>
                    <a:cubicBezTo>
                      <a:pt x="34773" y="29808"/>
                      <a:pt x="33412" y="28796"/>
                      <a:pt x="32653" y="27931"/>
                    </a:cubicBezTo>
                    <a:close/>
                    <a:moveTo>
                      <a:pt x="38538" y="31875"/>
                    </a:moveTo>
                    <a:lnTo>
                      <a:pt x="38538" y="31875"/>
                    </a:lnTo>
                    <a:cubicBezTo>
                      <a:pt x="39076" y="31949"/>
                      <a:pt x="39508" y="32202"/>
                      <a:pt x="39836" y="32635"/>
                    </a:cubicBezTo>
                    <a:cubicBezTo>
                      <a:pt x="39351" y="32487"/>
                      <a:pt x="38950" y="32170"/>
                      <a:pt x="38538" y="31875"/>
                    </a:cubicBezTo>
                    <a:close/>
                    <a:moveTo>
                      <a:pt x="41660" y="33974"/>
                    </a:moveTo>
                    <a:cubicBezTo>
                      <a:pt x="41681" y="33974"/>
                      <a:pt x="41702" y="33974"/>
                      <a:pt x="41713" y="33985"/>
                    </a:cubicBezTo>
                    <a:cubicBezTo>
                      <a:pt x="41723" y="34006"/>
                      <a:pt x="41723" y="34027"/>
                      <a:pt x="41734" y="34048"/>
                    </a:cubicBezTo>
                    <a:cubicBezTo>
                      <a:pt x="41713" y="34037"/>
                      <a:pt x="41692" y="34037"/>
                      <a:pt x="41681" y="34027"/>
                    </a:cubicBezTo>
                    <a:cubicBezTo>
                      <a:pt x="41671" y="34006"/>
                      <a:pt x="41671" y="33985"/>
                      <a:pt x="41660" y="33974"/>
                    </a:cubicBezTo>
                    <a:close/>
                    <a:moveTo>
                      <a:pt x="17576" y="2894"/>
                    </a:moveTo>
                    <a:cubicBezTo>
                      <a:pt x="17665" y="2894"/>
                      <a:pt x="17755" y="2897"/>
                      <a:pt x="17845" y="2903"/>
                    </a:cubicBezTo>
                    <a:cubicBezTo>
                      <a:pt x="19122" y="2956"/>
                      <a:pt x="20334" y="3294"/>
                      <a:pt x="21527" y="3737"/>
                    </a:cubicBezTo>
                    <a:cubicBezTo>
                      <a:pt x="22043" y="3926"/>
                      <a:pt x="22549" y="4168"/>
                      <a:pt x="23055" y="4390"/>
                    </a:cubicBezTo>
                    <a:cubicBezTo>
                      <a:pt x="24121" y="4854"/>
                      <a:pt x="25207" y="5234"/>
                      <a:pt x="26357" y="5392"/>
                    </a:cubicBezTo>
                    <a:cubicBezTo>
                      <a:pt x="27084" y="5497"/>
                      <a:pt x="27707" y="5793"/>
                      <a:pt x="28287" y="6236"/>
                    </a:cubicBezTo>
                    <a:cubicBezTo>
                      <a:pt x="28909" y="6732"/>
                      <a:pt x="29563" y="7185"/>
                      <a:pt x="30217" y="7660"/>
                    </a:cubicBezTo>
                    <a:cubicBezTo>
                      <a:pt x="31430" y="8525"/>
                      <a:pt x="32622" y="9400"/>
                      <a:pt x="33729" y="10391"/>
                    </a:cubicBezTo>
                    <a:cubicBezTo>
                      <a:pt x="33930" y="10571"/>
                      <a:pt x="34140" y="10740"/>
                      <a:pt x="34362" y="10887"/>
                    </a:cubicBezTo>
                    <a:cubicBezTo>
                      <a:pt x="35564" y="11731"/>
                      <a:pt x="36651" y="12711"/>
                      <a:pt x="37621" y="13819"/>
                    </a:cubicBezTo>
                    <a:cubicBezTo>
                      <a:pt x="37769" y="13988"/>
                      <a:pt x="37916" y="14157"/>
                      <a:pt x="38043" y="14336"/>
                    </a:cubicBezTo>
                    <a:cubicBezTo>
                      <a:pt x="38528" y="15043"/>
                      <a:pt x="39013" y="15760"/>
                      <a:pt x="39498" y="16477"/>
                    </a:cubicBezTo>
                    <a:cubicBezTo>
                      <a:pt x="39593" y="16625"/>
                      <a:pt x="39677" y="16782"/>
                      <a:pt x="39730" y="16951"/>
                    </a:cubicBezTo>
                    <a:cubicBezTo>
                      <a:pt x="39920" y="17457"/>
                      <a:pt x="40204" y="17900"/>
                      <a:pt x="40500" y="18354"/>
                    </a:cubicBezTo>
                    <a:cubicBezTo>
                      <a:pt x="40858" y="18913"/>
                      <a:pt x="41217" y="19472"/>
                      <a:pt x="41470" y="20084"/>
                    </a:cubicBezTo>
                    <a:cubicBezTo>
                      <a:pt x="41597" y="20410"/>
                      <a:pt x="41776" y="20727"/>
                      <a:pt x="41955" y="21033"/>
                    </a:cubicBezTo>
                    <a:cubicBezTo>
                      <a:pt x="42261" y="21528"/>
                      <a:pt x="42451" y="22067"/>
                      <a:pt x="42693" y="22594"/>
                    </a:cubicBezTo>
                    <a:cubicBezTo>
                      <a:pt x="42947" y="23142"/>
                      <a:pt x="43316" y="23617"/>
                      <a:pt x="43717" y="24060"/>
                    </a:cubicBezTo>
                    <a:cubicBezTo>
                      <a:pt x="44275" y="24692"/>
                      <a:pt x="44782" y="25357"/>
                      <a:pt x="45214" y="26085"/>
                    </a:cubicBezTo>
                    <a:cubicBezTo>
                      <a:pt x="45447" y="26464"/>
                      <a:pt x="45636" y="26865"/>
                      <a:pt x="45847" y="27256"/>
                    </a:cubicBezTo>
                    <a:cubicBezTo>
                      <a:pt x="46638" y="28774"/>
                      <a:pt x="47345" y="30324"/>
                      <a:pt x="47914" y="31938"/>
                    </a:cubicBezTo>
                    <a:cubicBezTo>
                      <a:pt x="48104" y="32455"/>
                      <a:pt x="48252" y="32993"/>
                      <a:pt x="48378" y="33531"/>
                    </a:cubicBezTo>
                    <a:cubicBezTo>
                      <a:pt x="48611" y="34480"/>
                      <a:pt x="48821" y="35429"/>
                      <a:pt x="49117" y="36357"/>
                    </a:cubicBezTo>
                    <a:cubicBezTo>
                      <a:pt x="49222" y="36674"/>
                      <a:pt x="49307" y="37001"/>
                      <a:pt x="49359" y="37317"/>
                    </a:cubicBezTo>
                    <a:cubicBezTo>
                      <a:pt x="49485" y="38056"/>
                      <a:pt x="49802" y="38720"/>
                      <a:pt x="50055" y="39406"/>
                    </a:cubicBezTo>
                    <a:cubicBezTo>
                      <a:pt x="50097" y="39500"/>
                      <a:pt x="50150" y="39606"/>
                      <a:pt x="50224" y="39690"/>
                    </a:cubicBezTo>
                    <a:cubicBezTo>
                      <a:pt x="50825" y="40460"/>
                      <a:pt x="51458" y="41198"/>
                      <a:pt x="52312" y="41715"/>
                    </a:cubicBezTo>
                    <a:cubicBezTo>
                      <a:pt x="52565" y="41884"/>
                      <a:pt x="52850" y="42031"/>
                      <a:pt x="52998" y="42316"/>
                    </a:cubicBezTo>
                    <a:cubicBezTo>
                      <a:pt x="52908" y="42468"/>
                      <a:pt x="52783" y="42502"/>
                      <a:pt x="52654" y="42502"/>
                    </a:cubicBezTo>
                    <a:cubicBezTo>
                      <a:pt x="52585" y="42502"/>
                      <a:pt x="52516" y="42493"/>
                      <a:pt x="52450" y="42485"/>
                    </a:cubicBezTo>
                    <a:cubicBezTo>
                      <a:pt x="51880" y="42432"/>
                      <a:pt x="51310" y="42348"/>
                      <a:pt x="50730" y="42284"/>
                    </a:cubicBezTo>
                    <a:cubicBezTo>
                      <a:pt x="50118" y="42221"/>
                      <a:pt x="49496" y="42148"/>
                      <a:pt x="48874" y="42137"/>
                    </a:cubicBezTo>
                    <a:cubicBezTo>
                      <a:pt x="48300" y="42126"/>
                      <a:pt x="47724" y="42124"/>
                      <a:pt x="47147" y="42124"/>
                    </a:cubicBezTo>
                    <a:cubicBezTo>
                      <a:pt x="46548" y="42124"/>
                      <a:pt x="45948" y="42127"/>
                      <a:pt x="45351" y="42127"/>
                    </a:cubicBezTo>
                    <a:cubicBezTo>
                      <a:pt x="45236" y="42127"/>
                      <a:pt x="45130" y="42127"/>
                      <a:pt x="45014" y="42116"/>
                    </a:cubicBezTo>
                    <a:cubicBezTo>
                      <a:pt x="44659" y="42085"/>
                      <a:pt x="44305" y="42072"/>
                      <a:pt x="43951" y="42072"/>
                    </a:cubicBezTo>
                    <a:cubicBezTo>
                      <a:pt x="42844" y="42072"/>
                      <a:pt x="41740" y="42197"/>
                      <a:pt x="40637" y="42284"/>
                    </a:cubicBezTo>
                    <a:cubicBezTo>
                      <a:pt x="40373" y="42305"/>
                      <a:pt x="40110" y="42369"/>
                      <a:pt x="39846" y="42380"/>
                    </a:cubicBezTo>
                    <a:cubicBezTo>
                      <a:pt x="39509" y="42393"/>
                      <a:pt x="39169" y="42411"/>
                      <a:pt x="38829" y="42411"/>
                    </a:cubicBezTo>
                    <a:cubicBezTo>
                      <a:pt x="38637" y="42411"/>
                      <a:pt x="38444" y="42405"/>
                      <a:pt x="38254" y="42390"/>
                    </a:cubicBezTo>
                    <a:cubicBezTo>
                      <a:pt x="37326" y="42305"/>
                      <a:pt x="36397" y="42158"/>
                      <a:pt x="35479" y="42042"/>
                    </a:cubicBezTo>
                    <a:cubicBezTo>
                      <a:pt x="34172" y="41873"/>
                      <a:pt x="32927" y="41452"/>
                      <a:pt x="31683" y="41072"/>
                    </a:cubicBezTo>
                    <a:cubicBezTo>
                      <a:pt x="30913" y="40840"/>
                      <a:pt x="30154" y="40597"/>
                      <a:pt x="29383" y="40386"/>
                    </a:cubicBezTo>
                    <a:cubicBezTo>
                      <a:pt x="27759" y="39943"/>
                      <a:pt x="26273" y="39237"/>
                      <a:pt x="24902" y="38256"/>
                    </a:cubicBezTo>
                    <a:cubicBezTo>
                      <a:pt x="23931" y="37549"/>
                      <a:pt x="22961" y="36842"/>
                      <a:pt x="22033" y="36083"/>
                    </a:cubicBezTo>
                    <a:cubicBezTo>
                      <a:pt x="20683" y="34965"/>
                      <a:pt x="19333" y="33847"/>
                      <a:pt x="17951" y="32771"/>
                    </a:cubicBezTo>
                    <a:cubicBezTo>
                      <a:pt x="16306" y="31485"/>
                      <a:pt x="14555" y="30345"/>
                      <a:pt x="12720" y="29344"/>
                    </a:cubicBezTo>
                    <a:cubicBezTo>
                      <a:pt x="11960" y="28932"/>
                      <a:pt x="11233" y="28458"/>
                      <a:pt x="10589" y="27867"/>
                    </a:cubicBezTo>
                    <a:cubicBezTo>
                      <a:pt x="9450" y="26802"/>
                      <a:pt x="8660" y="25515"/>
                      <a:pt x="8142" y="24039"/>
                    </a:cubicBezTo>
                    <a:cubicBezTo>
                      <a:pt x="7446" y="22035"/>
                      <a:pt x="7120" y="19967"/>
                      <a:pt x="6940" y="17858"/>
                    </a:cubicBezTo>
                    <a:cubicBezTo>
                      <a:pt x="6740" y="15580"/>
                      <a:pt x="6719" y="13302"/>
                      <a:pt x="6856" y="11014"/>
                    </a:cubicBezTo>
                    <a:cubicBezTo>
                      <a:pt x="6909" y="10011"/>
                      <a:pt x="6898" y="9020"/>
                      <a:pt x="6677" y="8040"/>
                    </a:cubicBezTo>
                    <a:cubicBezTo>
                      <a:pt x="6593" y="7670"/>
                      <a:pt x="6476" y="7322"/>
                      <a:pt x="6360" y="6932"/>
                    </a:cubicBezTo>
                    <a:cubicBezTo>
                      <a:pt x="6394" y="6932"/>
                      <a:pt x="6425" y="6930"/>
                      <a:pt x="6453" y="6930"/>
                    </a:cubicBezTo>
                    <a:cubicBezTo>
                      <a:pt x="6496" y="6930"/>
                      <a:pt x="6531" y="6934"/>
                      <a:pt x="6550" y="6953"/>
                    </a:cubicBezTo>
                    <a:cubicBezTo>
                      <a:pt x="7362" y="7607"/>
                      <a:pt x="8164" y="8282"/>
                      <a:pt x="8976" y="8925"/>
                    </a:cubicBezTo>
                    <a:cubicBezTo>
                      <a:pt x="9229" y="9125"/>
                      <a:pt x="9398" y="9357"/>
                      <a:pt x="9461" y="9673"/>
                    </a:cubicBezTo>
                    <a:lnTo>
                      <a:pt x="9461" y="9673"/>
                    </a:lnTo>
                    <a:cubicBezTo>
                      <a:pt x="9485" y="9672"/>
                      <a:pt x="9508" y="9671"/>
                      <a:pt x="9531" y="9671"/>
                    </a:cubicBezTo>
                    <a:cubicBezTo>
                      <a:pt x="9858" y="9671"/>
                      <a:pt x="10013" y="9784"/>
                      <a:pt x="10052" y="10075"/>
                    </a:cubicBezTo>
                    <a:cubicBezTo>
                      <a:pt x="10073" y="10254"/>
                      <a:pt x="10062" y="10433"/>
                      <a:pt x="10062" y="10613"/>
                    </a:cubicBezTo>
                    <a:cubicBezTo>
                      <a:pt x="10031" y="11720"/>
                      <a:pt x="9989" y="12828"/>
                      <a:pt x="9956" y="13935"/>
                    </a:cubicBezTo>
                    <a:cubicBezTo>
                      <a:pt x="9946" y="14251"/>
                      <a:pt x="9967" y="14557"/>
                      <a:pt x="9978" y="14874"/>
                    </a:cubicBezTo>
                    <a:cubicBezTo>
                      <a:pt x="9989" y="14947"/>
                      <a:pt x="10020" y="15022"/>
                      <a:pt x="10073" y="15179"/>
                    </a:cubicBezTo>
                    <a:cubicBezTo>
                      <a:pt x="10252" y="14853"/>
                      <a:pt x="10167" y="14589"/>
                      <a:pt x="10189" y="14336"/>
                    </a:cubicBezTo>
                    <a:cubicBezTo>
                      <a:pt x="10210" y="14072"/>
                      <a:pt x="10199" y="13808"/>
                      <a:pt x="10210" y="13545"/>
                    </a:cubicBezTo>
                    <a:cubicBezTo>
                      <a:pt x="10221" y="13250"/>
                      <a:pt x="10242" y="12964"/>
                      <a:pt x="10263" y="12680"/>
                    </a:cubicBezTo>
                    <a:cubicBezTo>
                      <a:pt x="10273" y="12406"/>
                      <a:pt x="10284" y="12142"/>
                      <a:pt x="10294" y="11879"/>
                    </a:cubicBezTo>
                    <a:cubicBezTo>
                      <a:pt x="10305" y="11614"/>
                      <a:pt x="10294" y="11340"/>
                      <a:pt x="10315" y="11077"/>
                    </a:cubicBezTo>
                    <a:cubicBezTo>
                      <a:pt x="10336" y="10824"/>
                      <a:pt x="10252" y="10550"/>
                      <a:pt x="10389" y="10307"/>
                    </a:cubicBezTo>
                    <a:cubicBezTo>
                      <a:pt x="10917" y="10518"/>
                      <a:pt x="11053" y="10655"/>
                      <a:pt x="11074" y="11098"/>
                    </a:cubicBezTo>
                    <a:cubicBezTo>
                      <a:pt x="11085" y="11488"/>
                      <a:pt x="11074" y="11889"/>
                      <a:pt x="11053" y="12289"/>
                    </a:cubicBezTo>
                    <a:cubicBezTo>
                      <a:pt x="10969" y="13956"/>
                      <a:pt x="10853" y="15612"/>
                      <a:pt x="10800" y="17279"/>
                    </a:cubicBezTo>
                    <a:cubicBezTo>
                      <a:pt x="10748" y="18807"/>
                      <a:pt x="10758" y="20337"/>
                      <a:pt x="10885" y="21866"/>
                    </a:cubicBezTo>
                    <a:cubicBezTo>
                      <a:pt x="10938" y="22435"/>
                      <a:pt x="11001" y="23005"/>
                      <a:pt x="11128" y="23553"/>
                    </a:cubicBezTo>
                    <a:cubicBezTo>
                      <a:pt x="11146" y="23556"/>
                      <a:pt x="11163" y="23557"/>
                      <a:pt x="11178" y="23557"/>
                    </a:cubicBezTo>
                    <a:cubicBezTo>
                      <a:pt x="11292" y="23557"/>
                      <a:pt x="11315" y="23490"/>
                      <a:pt x="11296" y="23406"/>
                    </a:cubicBezTo>
                    <a:cubicBezTo>
                      <a:pt x="10917" y="20464"/>
                      <a:pt x="11064" y="17511"/>
                      <a:pt x="11212" y="14568"/>
                    </a:cubicBezTo>
                    <a:cubicBezTo>
                      <a:pt x="11254" y="13503"/>
                      <a:pt x="11328" y="12437"/>
                      <a:pt x="11391" y="11372"/>
                    </a:cubicBezTo>
                    <a:cubicBezTo>
                      <a:pt x="11391" y="11319"/>
                      <a:pt x="11433" y="11267"/>
                      <a:pt x="11465" y="11172"/>
                    </a:cubicBezTo>
                    <a:cubicBezTo>
                      <a:pt x="11792" y="11309"/>
                      <a:pt x="12003" y="11488"/>
                      <a:pt x="11971" y="11868"/>
                    </a:cubicBezTo>
                    <a:cubicBezTo>
                      <a:pt x="11918" y="12511"/>
                      <a:pt x="11887" y="13154"/>
                      <a:pt x="11845" y="13787"/>
                    </a:cubicBezTo>
                    <a:cubicBezTo>
                      <a:pt x="11781" y="14694"/>
                      <a:pt x="11707" y="15601"/>
                      <a:pt x="11655" y="16519"/>
                    </a:cubicBezTo>
                    <a:cubicBezTo>
                      <a:pt x="11644" y="16656"/>
                      <a:pt x="11602" y="16814"/>
                      <a:pt x="11718" y="16930"/>
                    </a:cubicBezTo>
                    <a:cubicBezTo>
                      <a:pt x="11771" y="16920"/>
                      <a:pt x="11792" y="16909"/>
                      <a:pt x="11803" y="16899"/>
                    </a:cubicBezTo>
                    <a:cubicBezTo>
                      <a:pt x="11824" y="16888"/>
                      <a:pt x="11834" y="16867"/>
                      <a:pt x="11845" y="16846"/>
                    </a:cubicBezTo>
                    <a:cubicBezTo>
                      <a:pt x="11855" y="16825"/>
                      <a:pt x="11855" y="16803"/>
                      <a:pt x="11866" y="16782"/>
                    </a:cubicBezTo>
                    <a:cubicBezTo>
                      <a:pt x="11876" y="16677"/>
                      <a:pt x="11876" y="16561"/>
                      <a:pt x="11887" y="16456"/>
                    </a:cubicBezTo>
                    <a:cubicBezTo>
                      <a:pt x="12014" y="14947"/>
                      <a:pt x="12129" y="13450"/>
                      <a:pt x="12256" y="11942"/>
                    </a:cubicBezTo>
                    <a:cubicBezTo>
                      <a:pt x="12256" y="11921"/>
                      <a:pt x="12277" y="11910"/>
                      <a:pt x="12288" y="11889"/>
                    </a:cubicBezTo>
                    <a:cubicBezTo>
                      <a:pt x="12320" y="11881"/>
                      <a:pt x="12358" y="11861"/>
                      <a:pt x="12383" y="11861"/>
                    </a:cubicBezTo>
                    <a:cubicBezTo>
                      <a:pt x="12391" y="11861"/>
                      <a:pt x="12398" y="11863"/>
                      <a:pt x="12403" y="11868"/>
                    </a:cubicBezTo>
                    <a:cubicBezTo>
                      <a:pt x="13226" y="12395"/>
                      <a:pt x="13985" y="12997"/>
                      <a:pt x="14713" y="13629"/>
                    </a:cubicBezTo>
                    <a:cubicBezTo>
                      <a:pt x="13859" y="17616"/>
                      <a:pt x="13870" y="21592"/>
                      <a:pt x="14323" y="25578"/>
                    </a:cubicBezTo>
                    <a:cubicBezTo>
                      <a:pt x="14323" y="25632"/>
                      <a:pt x="14397" y="25674"/>
                      <a:pt x="14449" y="25747"/>
                    </a:cubicBezTo>
                    <a:cubicBezTo>
                      <a:pt x="14566" y="25526"/>
                      <a:pt x="14503" y="25336"/>
                      <a:pt x="14492" y="25135"/>
                    </a:cubicBezTo>
                    <a:cubicBezTo>
                      <a:pt x="14281" y="22531"/>
                      <a:pt x="14238" y="19915"/>
                      <a:pt x="14492" y="17300"/>
                    </a:cubicBezTo>
                    <a:cubicBezTo>
                      <a:pt x="14576" y="16414"/>
                      <a:pt x="14702" y="15538"/>
                      <a:pt x="14819" y="14652"/>
                    </a:cubicBezTo>
                    <a:cubicBezTo>
                      <a:pt x="14850" y="14420"/>
                      <a:pt x="14861" y="14167"/>
                      <a:pt x="15040" y="13946"/>
                    </a:cubicBezTo>
                    <a:cubicBezTo>
                      <a:pt x="15145" y="14009"/>
                      <a:pt x="15251" y="14040"/>
                      <a:pt x="15335" y="14104"/>
                    </a:cubicBezTo>
                    <a:cubicBezTo>
                      <a:pt x="16896" y="15380"/>
                      <a:pt x="18499" y="16625"/>
                      <a:pt x="19976" y="18017"/>
                    </a:cubicBezTo>
                    <a:cubicBezTo>
                      <a:pt x="19966" y="18207"/>
                      <a:pt x="19976" y="18375"/>
                      <a:pt x="19955" y="18554"/>
                    </a:cubicBezTo>
                    <a:cubicBezTo>
                      <a:pt x="19723" y="20021"/>
                      <a:pt x="19659" y="21507"/>
                      <a:pt x="19691" y="22995"/>
                    </a:cubicBezTo>
                    <a:cubicBezTo>
                      <a:pt x="19734" y="25178"/>
                      <a:pt x="19797" y="27350"/>
                      <a:pt x="19870" y="29523"/>
                    </a:cubicBezTo>
                    <a:cubicBezTo>
                      <a:pt x="19891" y="30071"/>
                      <a:pt x="19997" y="30620"/>
                      <a:pt x="20092" y="31158"/>
                    </a:cubicBezTo>
                    <a:cubicBezTo>
                      <a:pt x="20123" y="31358"/>
                      <a:pt x="20219" y="31538"/>
                      <a:pt x="20271" y="31706"/>
                    </a:cubicBezTo>
                    <a:cubicBezTo>
                      <a:pt x="20278" y="31707"/>
                      <a:pt x="20285" y="31707"/>
                      <a:pt x="20292" y="31707"/>
                    </a:cubicBezTo>
                    <a:cubicBezTo>
                      <a:pt x="20460" y="31707"/>
                      <a:pt x="20450" y="31588"/>
                      <a:pt x="20430" y="31527"/>
                    </a:cubicBezTo>
                    <a:cubicBezTo>
                      <a:pt x="20102" y="30409"/>
                      <a:pt x="20081" y="29249"/>
                      <a:pt x="20060" y="28099"/>
                    </a:cubicBezTo>
                    <a:cubicBezTo>
                      <a:pt x="20018" y="25410"/>
                      <a:pt x="19955" y="22731"/>
                      <a:pt x="20092" y="20042"/>
                    </a:cubicBezTo>
                    <a:cubicBezTo>
                      <a:pt x="20123" y="19599"/>
                      <a:pt x="20156" y="19156"/>
                      <a:pt x="20198" y="18723"/>
                    </a:cubicBezTo>
                    <a:cubicBezTo>
                      <a:pt x="20208" y="18618"/>
                      <a:pt x="20261" y="18523"/>
                      <a:pt x="20303" y="18385"/>
                    </a:cubicBezTo>
                    <a:cubicBezTo>
                      <a:pt x="20409" y="18439"/>
                      <a:pt x="20493" y="18470"/>
                      <a:pt x="20556" y="18523"/>
                    </a:cubicBezTo>
                    <a:cubicBezTo>
                      <a:pt x="21780" y="19557"/>
                      <a:pt x="22992" y="20600"/>
                      <a:pt x="24216" y="21634"/>
                    </a:cubicBezTo>
                    <a:cubicBezTo>
                      <a:pt x="24269" y="21676"/>
                      <a:pt x="24311" y="21718"/>
                      <a:pt x="24363" y="21760"/>
                    </a:cubicBezTo>
                    <a:cubicBezTo>
                      <a:pt x="24606" y="21929"/>
                      <a:pt x="24691" y="22151"/>
                      <a:pt x="24648" y="22446"/>
                    </a:cubicBezTo>
                    <a:cubicBezTo>
                      <a:pt x="24585" y="23005"/>
                      <a:pt x="24532" y="23553"/>
                      <a:pt x="24511" y="24113"/>
                    </a:cubicBezTo>
                    <a:cubicBezTo>
                      <a:pt x="24448" y="25599"/>
                      <a:pt x="24585" y="27076"/>
                      <a:pt x="24817" y="28553"/>
                    </a:cubicBezTo>
                    <a:cubicBezTo>
                      <a:pt x="24996" y="29734"/>
                      <a:pt x="25218" y="30905"/>
                      <a:pt x="25460" y="32075"/>
                    </a:cubicBezTo>
                    <a:cubicBezTo>
                      <a:pt x="25640" y="32993"/>
                      <a:pt x="25945" y="33868"/>
                      <a:pt x="26262" y="34744"/>
                    </a:cubicBezTo>
                    <a:cubicBezTo>
                      <a:pt x="26336" y="34944"/>
                      <a:pt x="26399" y="35166"/>
                      <a:pt x="26684" y="35429"/>
                    </a:cubicBezTo>
                    <a:cubicBezTo>
                      <a:pt x="25323" y="31126"/>
                      <a:pt x="24595" y="26876"/>
                      <a:pt x="24933" y="22499"/>
                    </a:cubicBezTo>
                    <a:cubicBezTo>
                      <a:pt x="24964" y="22496"/>
                      <a:pt x="24993" y="22495"/>
                      <a:pt x="25020" y="22495"/>
                    </a:cubicBezTo>
                    <a:cubicBezTo>
                      <a:pt x="25207" y="22495"/>
                      <a:pt x="25276" y="22561"/>
                      <a:pt x="25239" y="22700"/>
                    </a:cubicBezTo>
                    <a:cubicBezTo>
                      <a:pt x="24902" y="23902"/>
                      <a:pt x="25038" y="25114"/>
                      <a:pt x="25144" y="26328"/>
                    </a:cubicBezTo>
                    <a:cubicBezTo>
                      <a:pt x="25218" y="27235"/>
                      <a:pt x="25387" y="28131"/>
                      <a:pt x="25523" y="29028"/>
                    </a:cubicBezTo>
                    <a:cubicBezTo>
                      <a:pt x="25544" y="29185"/>
                      <a:pt x="25577" y="29375"/>
                      <a:pt x="25798" y="29492"/>
                    </a:cubicBezTo>
                    <a:cubicBezTo>
                      <a:pt x="25809" y="29386"/>
                      <a:pt x="25840" y="29302"/>
                      <a:pt x="25819" y="29238"/>
                    </a:cubicBezTo>
                    <a:cubicBezTo>
                      <a:pt x="25429" y="27498"/>
                      <a:pt x="25291" y="25737"/>
                      <a:pt x="25323" y="23954"/>
                    </a:cubicBezTo>
                    <a:cubicBezTo>
                      <a:pt x="25323" y="23585"/>
                      <a:pt x="25302" y="23206"/>
                      <a:pt x="25481" y="22805"/>
                    </a:cubicBezTo>
                    <a:cubicBezTo>
                      <a:pt x="25619" y="22889"/>
                      <a:pt x="25734" y="22942"/>
                      <a:pt x="25830" y="23016"/>
                    </a:cubicBezTo>
                    <a:cubicBezTo>
                      <a:pt x="27063" y="23996"/>
                      <a:pt x="28287" y="24988"/>
                      <a:pt x="29531" y="25969"/>
                    </a:cubicBezTo>
                    <a:cubicBezTo>
                      <a:pt x="29816" y="26190"/>
                      <a:pt x="29943" y="26433"/>
                      <a:pt x="29953" y="26802"/>
                    </a:cubicBezTo>
                    <a:cubicBezTo>
                      <a:pt x="30006" y="27931"/>
                      <a:pt x="30206" y="29049"/>
                      <a:pt x="30449" y="30156"/>
                    </a:cubicBezTo>
                    <a:cubicBezTo>
                      <a:pt x="30660" y="31168"/>
                      <a:pt x="30892" y="32181"/>
                      <a:pt x="31145" y="33193"/>
                    </a:cubicBezTo>
                    <a:cubicBezTo>
                      <a:pt x="31314" y="33858"/>
                      <a:pt x="31567" y="34501"/>
                      <a:pt x="31736" y="35166"/>
                    </a:cubicBezTo>
                    <a:cubicBezTo>
                      <a:pt x="31968" y="36136"/>
                      <a:pt x="32379" y="37053"/>
                      <a:pt x="32727" y="37992"/>
                    </a:cubicBezTo>
                    <a:cubicBezTo>
                      <a:pt x="32854" y="38340"/>
                      <a:pt x="33023" y="38677"/>
                      <a:pt x="33360" y="39089"/>
                    </a:cubicBezTo>
                    <a:cubicBezTo>
                      <a:pt x="33159" y="38266"/>
                      <a:pt x="32875" y="37634"/>
                      <a:pt x="32611" y="36990"/>
                    </a:cubicBezTo>
                    <a:cubicBezTo>
                      <a:pt x="32348" y="36326"/>
                      <a:pt x="32168" y="35640"/>
                      <a:pt x="31947" y="34965"/>
                    </a:cubicBezTo>
                    <a:cubicBezTo>
                      <a:pt x="31725" y="34290"/>
                      <a:pt x="31567" y="33605"/>
                      <a:pt x="31408" y="32919"/>
                    </a:cubicBezTo>
                    <a:cubicBezTo>
                      <a:pt x="31251" y="32244"/>
                      <a:pt x="31071" y="31590"/>
                      <a:pt x="30934" y="30915"/>
                    </a:cubicBezTo>
                    <a:cubicBezTo>
                      <a:pt x="30787" y="30219"/>
                      <a:pt x="30660" y="29523"/>
                      <a:pt x="30533" y="28827"/>
                    </a:cubicBezTo>
                    <a:cubicBezTo>
                      <a:pt x="30417" y="28142"/>
                      <a:pt x="30259" y="27446"/>
                      <a:pt x="30248" y="26728"/>
                    </a:cubicBezTo>
                    <a:lnTo>
                      <a:pt x="30248" y="26728"/>
                    </a:lnTo>
                    <a:cubicBezTo>
                      <a:pt x="30860" y="26907"/>
                      <a:pt x="31176" y="27224"/>
                      <a:pt x="31240" y="27741"/>
                    </a:cubicBezTo>
                    <a:cubicBezTo>
                      <a:pt x="31430" y="29502"/>
                      <a:pt x="31767" y="31242"/>
                      <a:pt x="32062" y="32982"/>
                    </a:cubicBezTo>
                    <a:cubicBezTo>
                      <a:pt x="32115" y="33288"/>
                      <a:pt x="32200" y="33584"/>
                      <a:pt x="32273" y="33889"/>
                    </a:cubicBezTo>
                    <a:cubicBezTo>
                      <a:pt x="32294" y="33952"/>
                      <a:pt x="32379" y="33995"/>
                      <a:pt x="32537" y="34153"/>
                    </a:cubicBezTo>
                    <a:cubicBezTo>
                      <a:pt x="32379" y="33320"/>
                      <a:pt x="32252" y="32635"/>
                      <a:pt x="32126" y="31949"/>
                    </a:cubicBezTo>
                    <a:cubicBezTo>
                      <a:pt x="32010" y="31252"/>
                      <a:pt x="31894" y="30556"/>
                      <a:pt x="31788" y="29850"/>
                    </a:cubicBezTo>
                    <a:cubicBezTo>
                      <a:pt x="31694" y="29154"/>
                      <a:pt x="31535" y="28468"/>
                      <a:pt x="31514" y="27783"/>
                    </a:cubicBezTo>
                    <a:cubicBezTo>
                      <a:pt x="31567" y="27742"/>
                      <a:pt x="31611" y="27726"/>
                      <a:pt x="31651" y="27726"/>
                    </a:cubicBezTo>
                    <a:cubicBezTo>
                      <a:pt x="31722" y="27726"/>
                      <a:pt x="31776" y="27777"/>
                      <a:pt x="31830" y="27825"/>
                    </a:cubicBezTo>
                    <a:cubicBezTo>
                      <a:pt x="32294" y="28205"/>
                      <a:pt x="32748" y="28585"/>
                      <a:pt x="33212" y="28974"/>
                    </a:cubicBezTo>
                    <a:cubicBezTo>
                      <a:pt x="33729" y="29396"/>
                      <a:pt x="34235" y="29818"/>
                      <a:pt x="34826" y="30146"/>
                    </a:cubicBezTo>
                    <a:cubicBezTo>
                      <a:pt x="34973" y="30230"/>
                      <a:pt x="35111" y="30345"/>
                      <a:pt x="35269" y="30451"/>
                    </a:cubicBezTo>
                    <a:cubicBezTo>
                      <a:pt x="34879" y="32813"/>
                      <a:pt x="34900" y="35134"/>
                      <a:pt x="35859" y="37391"/>
                    </a:cubicBezTo>
                    <a:cubicBezTo>
                      <a:pt x="36039" y="37275"/>
                      <a:pt x="35933" y="37170"/>
                      <a:pt x="35912" y="37095"/>
                    </a:cubicBezTo>
                    <a:cubicBezTo>
                      <a:pt x="35479" y="35640"/>
                      <a:pt x="35269" y="34153"/>
                      <a:pt x="35311" y="32635"/>
                    </a:cubicBezTo>
                    <a:cubicBezTo>
                      <a:pt x="35322" y="32149"/>
                      <a:pt x="35374" y="31664"/>
                      <a:pt x="35427" y="31179"/>
                    </a:cubicBezTo>
                    <a:cubicBezTo>
                      <a:pt x="35448" y="31031"/>
                      <a:pt x="35522" y="30894"/>
                      <a:pt x="35585" y="30704"/>
                    </a:cubicBezTo>
                    <a:cubicBezTo>
                      <a:pt x="35733" y="30767"/>
                      <a:pt x="35849" y="30821"/>
                      <a:pt x="35965" y="30884"/>
                    </a:cubicBezTo>
                    <a:cubicBezTo>
                      <a:pt x="36060" y="30936"/>
                      <a:pt x="36133" y="31010"/>
                      <a:pt x="36239" y="31074"/>
                    </a:cubicBezTo>
                    <a:cubicBezTo>
                      <a:pt x="36313" y="32750"/>
                      <a:pt x="36461" y="34395"/>
                      <a:pt x="36735" y="36041"/>
                    </a:cubicBezTo>
                    <a:cubicBezTo>
                      <a:pt x="36745" y="36094"/>
                      <a:pt x="36777" y="36146"/>
                      <a:pt x="36819" y="36242"/>
                    </a:cubicBezTo>
                    <a:cubicBezTo>
                      <a:pt x="36967" y="36031"/>
                      <a:pt x="36914" y="35841"/>
                      <a:pt x="36893" y="35651"/>
                    </a:cubicBezTo>
                    <a:cubicBezTo>
                      <a:pt x="36777" y="34395"/>
                      <a:pt x="36661" y="33141"/>
                      <a:pt x="36555" y="31875"/>
                    </a:cubicBezTo>
                    <a:cubicBezTo>
                      <a:pt x="36545" y="31717"/>
                      <a:pt x="36482" y="31527"/>
                      <a:pt x="36661" y="31348"/>
                    </a:cubicBezTo>
                    <a:cubicBezTo>
                      <a:pt x="36745" y="31369"/>
                      <a:pt x="36862" y="31390"/>
                      <a:pt x="36946" y="31432"/>
                    </a:cubicBezTo>
                    <a:cubicBezTo>
                      <a:pt x="37905" y="32002"/>
                      <a:pt x="38854" y="32571"/>
                      <a:pt x="39804" y="33130"/>
                    </a:cubicBezTo>
                    <a:cubicBezTo>
                      <a:pt x="40215" y="33373"/>
                      <a:pt x="40352" y="33699"/>
                      <a:pt x="40405" y="34163"/>
                    </a:cubicBezTo>
                    <a:cubicBezTo>
                      <a:pt x="40563" y="35588"/>
                      <a:pt x="40764" y="37022"/>
                      <a:pt x="40975" y="38445"/>
                    </a:cubicBezTo>
                    <a:cubicBezTo>
                      <a:pt x="41069" y="39036"/>
                      <a:pt x="41207" y="39616"/>
                      <a:pt x="41470" y="40165"/>
                    </a:cubicBezTo>
                    <a:cubicBezTo>
                      <a:pt x="41502" y="40238"/>
                      <a:pt x="41575" y="40291"/>
                      <a:pt x="41639" y="40344"/>
                    </a:cubicBezTo>
                    <a:cubicBezTo>
                      <a:pt x="41639" y="40346"/>
                      <a:pt x="41640" y="40347"/>
                      <a:pt x="41642" y="40347"/>
                    </a:cubicBezTo>
                    <a:cubicBezTo>
                      <a:pt x="41653" y="40347"/>
                      <a:pt x="41683" y="40331"/>
                      <a:pt x="41734" y="40323"/>
                    </a:cubicBezTo>
                    <a:cubicBezTo>
                      <a:pt x="41723" y="40249"/>
                      <a:pt x="41744" y="40165"/>
                      <a:pt x="41713" y="40091"/>
                    </a:cubicBezTo>
                    <a:cubicBezTo>
                      <a:pt x="41291" y="39120"/>
                      <a:pt x="41175" y="38087"/>
                      <a:pt x="41027" y="37053"/>
                    </a:cubicBezTo>
                    <a:cubicBezTo>
                      <a:pt x="40900" y="36136"/>
                      <a:pt x="40785" y="35208"/>
                      <a:pt x="40668" y="34290"/>
                    </a:cubicBezTo>
                    <a:cubicBezTo>
                      <a:pt x="40658" y="34163"/>
                      <a:pt x="40658" y="34027"/>
                      <a:pt x="40647" y="33889"/>
                    </a:cubicBezTo>
                    <a:lnTo>
                      <a:pt x="40647" y="33889"/>
                    </a:lnTo>
                    <a:cubicBezTo>
                      <a:pt x="41101" y="34006"/>
                      <a:pt x="41186" y="34058"/>
                      <a:pt x="41186" y="34374"/>
                    </a:cubicBezTo>
                    <a:cubicBezTo>
                      <a:pt x="41175" y="35335"/>
                      <a:pt x="41439" y="36252"/>
                      <a:pt x="41660" y="37180"/>
                    </a:cubicBezTo>
                    <a:cubicBezTo>
                      <a:pt x="41840" y="37918"/>
                      <a:pt x="42135" y="38604"/>
                      <a:pt x="42377" y="39321"/>
                    </a:cubicBezTo>
                    <a:cubicBezTo>
                      <a:pt x="42451" y="39553"/>
                      <a:pt x="42536" y="39795"/>
                      <a:pt x="42810" y="40070"/>
                    </a:cubicBezTo>
                    <a:cubicBezTo>
                      <a:pt x="42672" y="39616"/>
                      <a:pt x="42557" y="39289"/>
                      <a:pt x="42451" y="38963"/>
                    </a:cubicBezTo>
                    <a:cubicBezTo>
                      <a:pt x="42356" y="38646"/>
                      <a:pt x="42240" y="38330"/>
                      <a:pt x="42156" y="38002"/>
                    </a:cubicBezTo>
                    <a:cubicBezTo>
                      <a:pt x="41966" y="37254"/>
                      <a:pt x="41776" y="36505"/>
                      <a:pt x="41608" y="35756"/>
                    </a:cubicBezTo>
                    <a:cubicBezTo>
                      <a:pt x="41533" y="35450"/>
                      <a:pt x="41491" y="35145"/>
                      <a:pt x="41449" y="34838"/>
                    </a:cubicBezTo>
                    <a:cubicBezTo>
                      <a:pt x="41439" y="34733"/>
                      <a:pt x="41470" y="34627"/>
                      <a:pt x="41491" y="34459"/>
                    </a:cubicBezTo>
                    <a:cubicBezTo>
                      <a:pt x="41629" y="34522"/>
                      <a:pt x="41734" y="34554"/>
                      <a:pt x="41797" y="34617"/>
                    </a:cubicBezTo>
                    <a:cubicBezTo>
                      <a:pt x="42525" y="35239"/>
                      <a:pt x="43232" y="35872"/>
                      <a:pt x="43959" y="36495"/>
                    </a:cubicBezTo>
                    <a:cubicBezTo>
                      <a:pt x="44275" y="36769"/>
                      <a:pt x="44444" y="37095"/>
                      <a:pt x="44497" y="37517"/>
                    </a:cubicBezTo>
                    <a:cubicBezTo>
                      <a:pt x="44582" y="38182"/>
                      <a:pt x="44718" y="38825"/>
                      <a:pt x="44845" y="39479"/>
                    </a:cubicBezTo>
                    <a:cubicBezTo>
                      <a:pt x="44887" y="39669"/>
                      <a:pt x="44982" y="39849"/>
                      <a:pt x="45046" y="40017"/>
                    </a:cubicBezTo>
                    <a:cubicBezTo>
                      <a:pt x="45055" y="40018"/>
                      <a:pt x="45064" y="40018"/>
                      <a:pt x="45073" y="40018"/>
                    </a:cubicBezTo>
                    <a:cubicBezTo>
                      <a:pt x="45257" y="40018"/>
                      <a:pt x="45265" y="39917"/>
                      <a:pt x="45225" y="39806"/>
                    </a:cubicBezTo>
                    <a:cubicBezTo>
                      <a:pt x="45014" y="39268"/>
                      <a:pt x="44950" y="38698"/>
                      <a:pt x="44835" y="38129"/>
                    </a:cubicBezTo>
                    <a:cubicBezTo>
                      <a:pt x="44793" y="37918"/>
                      <a:pt x="44782" y="37697"/>
                      <a:pt x="44761" y="37507"/>
                    </a:cubicBezTo>
                    <a:cubicBezTo>
                      <a:pt x="44815" y="37467"/>
                      <a:pt x="44860" y="37452"/>
                      <a:pt x="44900" y="37452"/>
                    </a:cubicBezTo>
                    <a:cubicBezTo>
                      <a:pt x="44977" y="37452"/>
                      <a:pt x="45032" y="37508"/>
                      <a:pt x="45088" y="37549"/>
                    </a:cubicBezTo>
                    <a:cubicBezTo>
                      <a:pt x="45236" y="37676"/>
                      <a:pt x="45383" y="37824"/>
                      <a:pt x="45531" y="37950"/>
                    </a:cubicBezTo>
                    <a:cubicBezTo>
                      <a:pt x="45679" y="38087"/>
                      <a:pt x="45805" y="38234"/>
                      <a:pt x="45752" y="38466"/>
                    </a:cubicBezTo>
                    <a:cubicBezTo>
                      <a:pt x="45731" y="38551"/>
                      <a:pt x="45763" y="38646"/>
                      <a:pt x="45794" y="38731"/>
                    </a:cubicBezTo>
                    <a:cubicBezTo>
                      <a:pt x="45984" y="39226"/>
                      <a:pt x="46174" y="39722"/>
                      <a:pt x="46375" y="40217"/>
                    </a:cubicBezTo>
                    <a:cubicBezTo>
                      <a:pt x="46396" y="40280"/>
                      <a:pt x="46480" y="40313"/>
                      <a:pt x="46628" y="40439"/>
                    </a:cubicBezTo>
                    <a:cubicBezTo>
                      <a:pt x="46564" y="39711"/>
                      <a:pt x="46164" y="39195"/>
                      <a:pt x="46047" y="38541"/>
                    </a:cubicBezTo>
                    <a:lnTo>
                      <a:pt x="46047" y="38541"/>
                    </a:lnTo>
                    <a:cubicBezTo>
                      <a:pt x="46269" y="38562"/>
                      <a:pt x="46396" y="38688"/>
                      <a:pt x="46532" y="38773"/>
                    </a:cubicBezTo>
                    <a:lnTo>
                      <a:pt x="48368" y="39975"/>
                    </a:lnTo>
                    <a:cubicBezTo>
                      <a:pt x="48522" y="40071"/>
                      <a:pt x="48685" y="40168"/>
                      <a:pt x="48889" y="40168"/>
                    </a:cubicBezTo>
                    <a:cubicBezTo>
                      <a:pt x="48908" y="40168"/>
                      <a:pt x="48928" y="40167"/>
                      <a:pt x="48948" y="40165"/>
                    </a:cubicBezTo>
                    <a:cubicBezTo>
                      <a:pt x="48927" y="40091"/>
                      <a:pt x="48916" y="40017"/>
                      <a:pt x="48885" y="39985"/>
                    </a:cubicBezTo>
                    <a:cubicBezTo>
                      <a:pt x="48578" y="39690"/>
                      <a:pt x="48273" y="39406"/>
                      <a:pt x="47967" y="39131"/>
                    </a:cubicBezTo>
                    <a:cubicBezTo>
                      <a:pt x="47661" y="38857"/>
                      <a:pt x="47376" y="38583"/>
                      <a:pt x="47050" y="38361"/>
                    </a:cubicBezTo>
                    <a:cubicBezTo>
                      <a:pt x="46385" y="37908"/>
                      <a:pt x="45742" y="37433"/>
                      <a:pt x="45151" y="36895"/>
                    </a:cubicBezTo>
                    <a:cubicBezTo>
                      <a:pt x="45056" y="36811"/>
                      <a:pt x="44929" y="36748"/>
                      <a:pt x="44824" y="36684"/>
                    </a:cubicBezTo>
                    <a:cubicBezTo>
                      <a:pt x="44729" y="36621"/>
                      <a:pt x="44729" y="36621"/>
                      <a:pt x="44697" y="36315"/>
                    </a:cubicBezTo>
                    <a:cubicBezTo>
                      <a:pt x="45393" y="36273"/>
                      <a:pt x="46100" y="36294"/>
                      <a:pt x="46849" y="36188"/>
                    </a:cubicBezTo>
                    <a:cubicBezTo>
                      <a:pt x="46654" y="36054"/>
                      <a:pt x="46598" y="36015"/>
                      <a:pt x="46236" y="36015"/>
                    </a:cubicBezTo>
                    <a:cubicBezTo>
                      <a:pt x="46087" y="36015"/>
                      <a:pt x="45887" y="36021"/>
                      <a:pt x="45604" y="36031"/>
                    </a:cubicBezTo>
                    <a:cubicBezTo>
                      <a:pt x="45204" y="36052"/>
                      <a:pt x="44814" y="36062"/>
                      <a:pt x="44381" y="36073"/>
                    </a:cubicBezTo>
                    <a:cubicBezTo>
                      <a:pt x="43579" y="35556"/>
                      <a:pt x="43000" y="34702"/>
                      <a:pt x="41997" y="34290"/>
                    </a:cubicBezTo>
                    <a:cubicBezTo>
                      <a:pt x="42207" y="34150"/>
                      <a:pt x="42403" y="34140"/>
                      <a:pt x="42591" y="34140"/>
                    </a:cubicBezTo>
                    <a:cubicBezTo>
                      <a:pt x="42623" y="34140"/>
                      <a:pt x="42655" y="34140"/>
                      <a:pt x="42686" y="34140"/>
                    </a:cubicBezTo>
                    <a:cubicBezTo>
                      <a:pt x="42749" y="34140"/>
                      <a:pt x="42811" y="34139"/>
                      <a:pt x="42873" y="34132"/>
                    </a:cubicBezTo>
                    <a:cubicBezTo>
                      <a:pt x="43179" y="34090"/>
                      <a:pt x="43485" y="34090"/>
                      <a:pt x="43801" y="34069"/>
                    </a:cubicBezTo>
                    <a:cubicBezTo>
                      <a:pt x="44086" y="34058"/>
                      <a:pt x="44371" y="34037"/>
                      <a:pt x="44666" y="34037"/>
                    </a:cubicBezTo>
                    <a:cubicBezTo>
                      <a:pt x="44950" y="34027"/>
                      <a:pt x="45236" y="34027"/>
                      <a:pt x="45510" y="34027"/>
                    </a:cubicBezTo>
                    <a:cubicBezTo>
                      <a:pt x="45552" y="33868"/>
                      <a:pt x="45468" y="33826"/>
                      <a:pt x="45383" y="33826"/>
                    </a:cubicBezTo>
                    <a:cubicBezTo>
                      <a:pt x="45060" y="33826"/>
                      <a:pt x="44731" y="33821"/>
                      <a:pt x="44405" y="33821"/>
                    </a:cubicBezTo>
                    <a:cubicBezTo>
                      <a:pt x="44241" y="33821"/>
                      <a:pt x="44079" y="33823"/>
                      <a:pt x="43917" y="33826"/>
                    </a:cubicBezTo>
                    <a:cubicBezTo>
                      <a:pt x="43495" y="33837"/>
                      <a:pt x="43073" y="33858"/>
                      <a:pt x="42662" y="33910"/>
                    </a:cubicBezTo>
                    <a:cubicBezTo>
                      <a:pt x="42594" y="33919"/>
                      <a:pt x="42528" y="33923"/>
                      <a:pt x="42464" y="33923"/>
                    </a:cubicBezTo>
                    <a:cubicBezTo>
                      <a:pt x="42118" y="33923"/>
                      <a:pt x="41823" y="33802"/>
                      <a:pt x="41565" y="33563"/>
                    </a:cubicBezTo>
                    <a:cubicBezTo>
                      <a:pt x="41491" y="33488"/>
                      <a:pt x="41418" y="33404"/>
                      <a:pt x="41301" y="33288"/>
                    </a:cubicBezTo>
                    <a:cubicBezTo>
                      <a:pt x="41653" y="33176"/>
                      <a:pt x="41986" y="33162"/>
                      <a:pt x="42309" y="33162"/>
                    </a:cubicBezTo>
                    <a:cubicBezTo>
                      <a:pt x="42419" y="33162"/>
                      <a:pt x="42528" y="33163"/>
                      <a:pt x="42636" y="33163"/>
                    </a:cubicBezTo>
                    <a:cubicBezTo>
                      <a:pt x="42687" y="33163"/>
                      <a:pt x="42738" y="33163"/>
                      <a:pt x="42789" y="33162"/>
                    </a:cubicBezTo>
                    <a:cubicBezTo>
                      <a:pt x="43253" y="33162"/>
                      <a:pt x="43717" y="33183"/>
                      <a:pt x="44181" y="33225"/>
                    </a:cubicBezTo>
                    <a:cubicBezTo>
                      <a:pt x="44666" y="33267"/>
                      <a:pt x="45151" y="33352"/>
                      <a:pt x="45636" y="33425"/>
                    </a:cubicBezTo>
                    <a:cubicBezTo>
                      <a:pt x="46079" y="33499"/>
                      <a:pt x="46522" y="33615"/>
                      <a:pt x="47050" y="33731"/>
                    </a:cubicBezTo>
                    <a:cubicBezTo>
                      <a:pt x="46881" y="33415"/>
                      <a:pt x="46649" y="33415"/>
                      <a:pt x="46480" y="33373"/>
                    </a:cubicBezTo>
                    <a:cubicBezTo>
                      <a:pt x="45447" y="33120"/>
                      <a:pt x="44392" y="32930"/>
                      <a:pt x="43326" y="32919"/>
                    </a:cubicBezTo>
                    <a:cubicBezTo>
                      <a:pt x="43250" y="32918"/>
                      <a:pt x="43174" y="32917"/>
                      <a:pt x="43098" y="32917"/>
                    </a:cubicBezTo>
                    <a:cubicBezTo>
                      <a:pt x="42438" y="32917"/>
                      <a:pt x="41785" y="32954"/>
                      <a:pt x="41132" y="32982"/>
                    </a:cubicBezTo>
                    <a:cubicBezTo>
                      <a:pt x="41123" y="32982"/>
                      <a:pt x="41114" y="32983"/>
                      <a:pt x="41104" y="32983"/>
                    </a:cubicBezTo>
                    <a:cubicBezTo>
                      <a:pt x="40716" y="32983"/>
                      <a:pt x="40389" y="32761"/>
                      <a:pt x="40173" y="32318"/>
                    </a:cubicBezTo>
                    <a:cubicBezTo>
                      <a:pt x="40479" y="32170"/>
                      <a:pt x="40816" y="32181"/>
                      <a:pt x="41132" y="32138"/>
                    </a:cubicBezTo>
                    <a:cubicBezTo>
                      <a:pt x="41439" y="32096"/>
                      <a:pt x="41755" y="32054"/>
                      <a:pt x="42061" y="32033"/>
                    </a:cubicBezTo>
                    <a:cubicBezTo>
                      <a:pt x="42388" y="32002"/>
                      <a:pt x="42725" y="31970"/>
                      <a:pt x="43052" y="31960"/>
                    </a:cubicBezTo>
                    <a:cubicBezTo>
                      <a:pt x="43276" y="31952"/>
                      <a:pt x="43496" y="31944"/>
                      <a:pt x="43717" y="31944"/>
                    </a:cubicBezTo>
                    <a:cubicBezTo>
                      <a:pt x="43808" y="31944"/>
                      <a:pt x="43899" y="31946"/>
                      <a:pt x="43991" y="31949"/>
                    </a:cubicBezTo>
                    <a:cubicBezTo>
                      <a:pt x="44318" y="31949"/>
                      <a:pt x="44655" y="31970"/>
                      <a:pt x="44982" y="32002"/>
                    </a:cubicBezTo>
                    <a:cubicBezTo>
                      <a:pt x="45243" y="32020"/>
                      <a:pt x="45504" y="32113"/>
                      <a:pt x="45771" y="32113"/>
                    </a:cubicBezTo>
                    <a:cubicBezTo>
                      <a:pt x="45807" y="32113"/>
                      <a:pt x="45843" y="32111"/>
                      <a:pt x="45878" y="32107"/>
                    </a:cubicBezTo>
                    <a:cubicBezTo>
                      <a:pt x="45857" y="31906"/>
                      <a:pt x="45721" y="31906"/>
                      <a:pt x="45625" y="31885"/>
                    </a:cubicBezTo>
                    <a:cubicBezTo>
                      <a:pt x="45172" y="31812"/>
                      <a:pt x="44708" y="31717"/>
                      <a:pt x="44254" y="31685"/>
                    </a:cubicBezTo>
                    <a:cubicBezTo>
                      <a:pt x="43971" y="31670"/>
                      <a:pt x="43687" y="31662"/>
                      <a:pt x="43405" y="31662"/>
                    </a:cubicBezTo>
                    <a:cubicBezTo>
                      <a:pt x="42311" y="31662"/>
                      <a:pt x="41225" y="31777"/>
                      <a:pt x="40152" y="32012"/>
                    </a:cubicBezTo>
                    <a:cubicBezTo>
                      <a:pt x="40056" y="32033"/>
                      <a:pt x="39967" y="32043"/>
                      <a:pt x="39883" y="32043"/>
                    </a:cubicBezTo>
                    <a:cubicBezTo>
                      <a:pt x="39589" y="32043"/>
                      <a:pt x="39361" y="31917"/>
                      <a:pt x="39140" y="31695"/>
                    </a:cubicBezTo>
                    <a:cubicBezTo>
                      <a:pt x="39646" y="31411"/>
                      <a:pt x="40015" y="31327"/>
                      <a:pt x="41755" y="31084"/>
                    </a:cubicBezTo>
                    <a:cubicBezTo>
                      <a:pt x="42630" y="30968"/>
                      <a:pt x="43506" y="30842"/>
                      <a:pt x="44371" y="30725"/>
                    </a:cubicBezTo>
                    <a:cubicBezTo>
                      <a:pt x="44379" y="30560"/>
                      <a:pt x="44302" y="30546"/>
                      <a:pt x="44209" y="30546"/>
                    </a:cubicBezTo>
                    <a:cubicBezTo>
                      <a:pt x="44189" y="30546"/>
                      <a:pt x="44169" y="30546"/>
                      <a:pt x="44149" y="30546"/>
                    </a:cubicBezTo>
                    <a:cubicBezTo>
                      <a:pt x="43021" y="30620"/>
                      <a:pt x="41903" y="30778"/>
                      <a:pt x="40795" y="30989"/>
                    </a:cubicBezTo>
                    <a:cubicBezTo>
                      <a:pt x="40036" y="31126"/>
                      <a:pt x="39287" y="31306"/>
                      <a:pt x="38517" y="31474"/>
                    </a:cubicBezTo>
                    <a:cubicBezTo>
                      <a:pt x="38106" y="31252"/>
                      <a:pt x="37673" y="31020"/>
                      <a:pt x="37241" y="30810"/>
                    </a:cubicBezTo>
                    <a:cubicBezTo>
                      <a:pt x="37074" y="30726"/>
                      <a:pt x="36918" y="30637"/>
                      <a:pt x="36729" y="30637"/>
                    </a:cubicBezTo>
                    <a:cubicBezTo>
                      <a:pt x="36656" y="30637"/>
                      <a:pt x="36578" y="30651"/>
                      <a:pt x="36492" y="30683"/>
                    </a:cubicBezTo>
                    <a:cubicBezTo>
                      <a:pt x="36464" y="30694"/>
                      <a:pt x="36437" y="30699"/>
                      <a:pt x="36409" y="30699"/>
                    </a:cubicBezTo>
                    <a:cubicBezTo>
                      <a:pt x="36246" y="30699"/>
                      <a:pt x="36077" y="30526"/>
                      <a:pt x="35870" y="30345"/>
                    </a:cubicBezTo>
                    <a:lnTo>
                      <a:pt x="35870" y="30345"/>
                    </a:lnTo>
                    <a:cubicBezTo>
                      <a:pt x="36165" y="30409"/>
                      <a:pt x="36355" y="30451"/>
                      <a:pt x="36545" y="30483"/>
                    </a:cubicBezTo>
                    <a:cubicBezTo>
                      <a:pt x="36640" y="30378"/>
                      <a:pt x="36587" y="30314"/>
                      <a:pt x="36503" y="30272"/>
                    </a:cubicBezTo>
                    <a:cubicBezTo>
                      <a:pt x="35733" y="29881"/>
                      <a:pt x="35047" y="29354"/>
                      <a:pt x="34351" y="28838"/>
                    </a:cubicBezTo>
                    <a:cubicBezTo>
                      <a:pt x="34277" y="28796"/>
                      <a:pt x="34246" y="28700"/>
                      <a:pt x="34204" y="28648"/>
                    </a:cubicBezTo>
                    <a:cubicBezTo>
                      <a:pt x="34267" y="28426"/>
                      <a:pt x="34436" y="28342"/>
                      <a:pt x="34594" y="28278"/>
                    </a:cubicBezTo>
                    <a:cubicBezTo>
                      <a:pt x="35479" y="27941"/>
                      <a:pt x="36344" y="27530"/>
                      <a:pt x="37283" y="27319"/>
                    </a:cubicBezTo>
                    <a:cubicBezTo>
                      <a:pt x="37800" y="27203"/>
                      <a:pt x="38306" y="27024"/>
                      <a:pt x="38812" y="26886"/>
                    </a:cubicBezTo>
                    <a:cubicBezTo>
                      <a:pt x="39002" y="26834"/>
                      <a:pt x="39203" y="26802"/>
                      <a:pt x="39393" y="26749"/>
                    </a:cubicBezTo>
                    <a:cubicBezTo>
                      <a:pt x="39435" y="26738"/>
                      <a:pt x="39456" y="26665"/>
                      <a:pt x="39519" y="26560"/>
                    </a:cubicBezTo>
                    <a:lnTo>
                      <a:pt x="39519" y="26560"/>
                    </a:lnTo>
                    <a:cubicBezTo>
                      <a:pt x="39266" y="26581"/>
                      <a:pt x="39076" y="26581"/>
                      <a:pt x="38886" y="26623"/>
                    </a:cubicBezTo>
                    <a:cubicBezTo>
                      <a:pt x="38411" y="26738"/>
                      <a:pt x="37947" y="26865"/>
                      <a:pt x="37473" y="26992"/>
                    </a:cubicBezTo>
                    <a:cubicBezTo>
                      <a:pt x="36787" y="27181"/>
                      <a:pt x="36112" y="27371"/>
                      <a:pt x="35458" y="27646"/>
                    </a:cubicBezTo>
                    <a:cubicBezTo>
                      <a:pt x="35069" y="27814"/>
                      <a:pt x="34668" y="27941"/>
                      <a:pt x="34319" y="28194"/>
                    </a:cubicBezTo>
                    <a:cubicBezTo>
                      <a:pt x="34187" y="28287"/>
                      <a:pt x="34060" y="28335"/>
                      <a:pt x="33931" y="28335"/>
                    </a:cubicBezTo>
                    <a:cubicBezTo>
                      <a:pt x="33783" y="28335"/>
                      <a:pt x="33634" y="28271"/>
                      <a:pt x="33476" y="28142"/>
                    </a:cubicBezTo>
                    <a:cubicBezTo>
                      <a:pt x="32812" y="27582"/>
                      <a:pt x="32115" y="27076"/>
                      <a:pt x="31430" y="26549"/>
                    </a:cubicBezTo>
                    <a:cubicBezTo>
                      <a:pt x="31366" y="26496"/>
                      <a:pt x="31282" y="26464"/>
                      <a:pt x="31219" y="26433"/>
                    </a:cubicBezTo>
                    <a:cubicBezTo>
                      <a:pt x="31082" y="26517"/>
                      <a:pt x="31145" y="26602"/>
                      <a:pt x="31198" y="26665"/>
                    </a:cubicBezTo>
                    <a:cubicBezTo>
                      <a:pt x="31257" y="26745"/>
                      <a:pt x="31336" y="26825"/>
                      <a:pt x="31408" y="26896"/>
                    </a:cubicBezTo>
                    <a:lnTo>
                      <a:pt x="31408" y="26896"/>
                    </a:lnTo>
                    <a:cubicBezTo>
                      <a:pt x="31067" y="26849"/>
                      <a:pt x="30890" y="26599"/>
                      <a:pt x="30691" y="26391"/>
                    </a:cubicBezTo>
                    <a:cubicBezTo>
                      <a:pt x="30702" y="26127"/>
                      <a:pt x="30892" y="26021"/>
                      <a:pt x="31050" y="25916"/>
                    </a:cubicBezTo>
                    <a:cubicBezTo>
                      <a:pt x="32337" y="25083"/>
                      <a:pt x="33687" y="24387"/>
                      <a:pt x="35184" y="23975"/>
                    </a:cubicBezTo>
                    <a:cubicBezTo>
                      <a:pt x="36081" y="23733"/>
                      <a:pt x="36977" y="23490"/>
                      <a:pt x="37905" y="23364"/>
                    </a:cubicBezTo>
                    <a:cubicBezTo>
                      <a:pt x="38538" y="23290"/>
                      <a:pt x="39182" y="23258"/>
                      <a:pt x="39825" y="23195"/>
                    </a:cubicBezTo>
                    <a:cubicBezTo>
                      <a:pt x="39941" y="23185"/>
                      <a:pt x="40057" y="23164"/>
                      <a:pt x="40258" y="23132"/>
                    </a:cubicBezTo>
                    <a:cubicBezTo>
                      <a:pt x="40018" y="23022"/>
                      <a:pt x="39776" y="22972"/>
                      <a:pt x="39406" y="22972"/>
                    </a:cubicBezTo>
                    <a:cubicBezTo>
                      <a:pt x="39026" y="22972"/>
                      <a:pt x="38512" y="23025"/>
                      <a:pt x="37726" y="23121"/>
                    </a:cubicBezTo>
                    <a:cubicBezTo>
                      <a:pt x="36862" y="23227"/>
                      <a:pt x="36028" y="23427"/>
                      <a:pt x="35195" y="23670"/>
                    </a:cubicBezTo>
                    <a:cubicBezTo>
                      <a:pt x="34394" y="23912"/>
                      <a:pt x="33592" y="24197"/>
                      <a:pt x="32833" y="24556"/>
                    </a:cubicBezTo>
                    <a:cubicBezTo>
                      <a:pt x="32073" y="24903"/>
                      <a:pt x="31366" y="25378"/>
                      <a:pt x="30618" y="25810"/>
                    </a:cubicBezTo>
                    <a:cubicBezTo>
                      <a:pt x="30164" y="25536"/>
                      <a:pt x="29742" y="25199"/>
                      <a:pt x="29362" y="24735"/>
                    </a:cubicBezTo>
                    <a:cubicBezTo>
                      <a:pt x="29753" y="24471"/>
                      <a:pt x="30143" y="24260"/>
                      <a:pt x="30544" y="24092"/>
                    </a:cubicBezTo>
                    <a:cubicBezTo>
                      <a:pt x="31282" y="23785"/>
                      <a:pt x="32031" y="23511"/>
                      <a:pt x="32801" y="23290"/>
                    </a:cubicBezTo>
                    <a:cubicBezTo>
                      <a:pt x="33855" y="22974"/>
                      <a:pt x="34931" y="22710"/>
                      <a:pt x="36018" y="22541"/>
                    </a:cubicBezTo>
                    <a:cubicBezTo>
                      <a:pt x="36070" y="22531"/>
                      <a:pt x="36112" y="22457"/>
                      <a:pt x="36144" y="22414"/>
                    </a:cubicBezTo>
                    <a:cubicBezTo>
                      <a:pt x="36154" y="22404"/>
                      <a:pt x="36133" y="22383"/>
                      <a:pt x="36112" y="22330"/>
                    </a:cubicBezTo>
                    <a:cubicBezTo>
                      <a:pt x="35416" y="22383"/>
                      <a:pt x="34731" y="22510"/>
                      <a:pt x="34045" y="22689"/>
                    </a:cubicBezTo>
                    <a:cubicBezTo>
                      <a:pt x="33412" y="22857"/>
                      <a:pt x="32758" y="23005"/>
                      <a:pt x="32137" y="23216"/>
                    </a:cubicBezTo>
                    <a:cubicBezTo>
                      <a:pt x="31483" y="23438"/>
                      <a:pt x="30850" y="23722"/>
                      <a:pt x="30217" y="23986"/>
                    </a:cubicBezTo>
                    <a:cubicBezTo>
                      <a:pt x="29848" y="24134"/>
                      <a:pt x="29500" y="24313"/>
                      <a:pt x="29109" y="24481"/>
                    </a:cubicBezTo>
                    <a:cubicBezTo>
                      <a:pt x="27991" y="23501"/>
                      <a:pt x="26905" y="22541"/>
                      <a:pt x="25777" y="21550"/>
                    </a:cubicBezTo>
                    <a:cubicBezTo>
                      <a:pt x="25872" y="21307"/>
                      <a:pt x="26114" y="21191"/>
                      <a:pt x="26346" y="21075"/>
                    </a:cubicBezTo>
                    <a:cubicBezTo>
                      <a:pt x="27412" y="20485"/>
                      <a:pt x="28540" y="20031"/>
                      <a:pt x="29732" y="19725"/>
                    </a:cubicBezTo>
                    <a:cubicBezTo>
                      <a:pt x="30354" y="19567"/>
                      <a:pt x="30955" y="19325"/>
                      <a:pt x="31577" y="19177"/>
                    </a:cubicBezTo>
                    <a:cubicBezTo>
                      <a:pt x="32653" y="18913"/>
                      <a:pt x="33740" y="18681"/>
                      <a:pt x="34826" y="18481"/>
                    </a:cubicBezTo>
                    <a:cubicBezTo>
                      <a:pt x="35448" y="18354"/>
                      <a:pt x="36091" y="18312"/>
                      <a:pt x="36735" y="18238"/>
                    </a:cubicBezTo>
                    <a:cubicBezTo>
                      <a:pt x="36840" y="18228"/>
                      <a:pt x="36967" y="18249"/>
                      <a:pt x="37009" y="18059"/>
                    </a:cubicBezTo>
                    <a:cubicBezTo>
                      <a:pt x="36914" y="18038"/>
                      <a:pt x="36808" y="18017"/>
                      <a:pt x="36714" y="18017"/>
                    </a:cubicBezTo>
                    <a:cubicBezTo>
                      <a:pt x="35744" y="18048"/>
                      <a:pt x="34773" y="18186"/>
                      <a:pt x="33824" y="18385"/>
                    </a:cubicBezTo>
                    <a:cubicBezTo>
                      <a:pt x="32843" y="18586"/>
                      <a:pt x="31872" y="18776"/>
                      <a:pt x="30913" y="19039"/>
                    </a:cubicBezTo>
                    <a:cubicBezTo>
                      <a:pt x="30101" y="19250"/>
                      <a:pt x="29289" y="19482"/>
                      <a:pt x="28498" y="19799"/>
                    </a:cubicBezTo>
                    <a:cubicBezTo>
                      <a:pt x="27454" y="20232"/>
                      <a:pt x="26378" y="20590"/>
                      <a:pt x="25523" y="21307"/>
                    </a:cubicBezTo>
                    <a:cubicBezTo>
                      <a:pt x="25515" y="21308"/>
                      <a:pt x="25507" y="21308"/>
                      <a:pt x="25500" y="21308"/>
                    </a:cubicBezTo>
                    <a:cubicBezTo>
                      <a:pt x="25220" y="21308"/>
                      <a:pt x="25076" y="21135"/>
                      <a:pt x="24902" y="21012"/>
                    </a:cubicBezTo>
                    <a:cubicBezTo>
                      <a:pt x="24543" y="20727"/>
                      <a:pt x="24173" y="20421"/>
                      <a:pt x="23815" y="20136"/>
                    </a:cubicBezTo>
                    <a:cubicBezTo>
                      <a:pt x="23688" y="20052"/>
                      <a:pt x="23552" y="19978"/>
                      <a:pt x="23414" y="19904"/>
                    </a:cubicBezTo>
                    <a:cubicBezTo>
                      <a:pt x="23404" y="19904"/>
                      <a:pt x="23372" y="19925"/>
                      <a:pt x="23320" y="19946"/>
                    </a:cubicBezTo>
                    <a:cubicBezTo>
                      <a:pt x="23404" y="20052"/>
                      <a:pt x="23467" y="20157"/>
                      <a:pt x="23562" y="20242"/>
                    </a:cubicBezTo>
                    <a:lnTo>
                      <a:pt x="24796" y="21254"/>
                    </a:lnTo>
                    <a:cubicBezTo>
                      <a:pt x="25270" y="21655"/>
                      <a:pt x="25809" y="21971"/>
                      <a:pt x="26283" y="22351"/>
                    </a:cubicBezTo>
                    <a:cubicBezTo>
                      <a:pt x="26705" y="22678"/>
                      <a:pt x="27095" y="23037"/>
                      <a:pt x="27496" y="23396"/>
                    </a:cubicBezTo>
                    <a:cubicBezTo>
                      <a:pt x="27707" y="23585"/>
                      <a:pt x="27907" y="23796"/>
                      <a:pt x="28129" y="23986"/>
                    </a:cubicBezTo>
                    <a:cubicBezTo>
                      <a:pt x="28603" y="24408"/>
                      <a:pt x="29025" y="24882"/>
                      <a:pt x="29447" y="25367"/>
                    </a:cubicBezTo>
                    <a:cubicBezTo>
                      <a:pt x="28867" y="25030"/>
                      <a:pt x="28361" y="24608"/>
                      <a:pt x="27855" y="24186"/>
                    </a:cubicBezTo>
                    <a:cubicBezTo>
                      <a:pt x="26188" y="22815"/>
                      <a:pt x="24532" y="21444"/>
                      <a:pt x="22898" y="20052"/>
                    </a:cubicBezTo>
                    <a:cubicBezTo>
                      <a:pt x="21695" y="19029"/>
                      <a:pt x="20524" y="17975"/>
                      <a:pt x="19322" y="16951"/>
                    </a:cubicBezTo>
                    <a:cubicBezTo>
                      <a:pt x="18204" y="16002"/>
                      <a:pt x="17055" y="15085"/>
                      <a:pt x="15937" y="14157"/>
                    </a:cubicBezTo>
                    <a:cubicBezTo>
                      <a:pt x="14724" y="13144"/>
                      <a:pt x="13458" y="12205"/>
                      <a:pt x="12182" y="11288"/>
                    </a:cubicBezTo>
                    <a:cubicBezTo>
                      <a:pt x="11897" y="11077"/>
                      <a:pt x="11634" y="10834"/>
                      <a:pt x="11370" y="10592"/>
                    </a:cubicBezTo>
                    <a:cubicBezTo>
                      <a:pt x="11243" y="10475"/>
                      <a:pt x="11117" y="10349"/>
                      <a:pt x="11180" y="10096"/>
                    </a:cubicBezTo>
                    <a:lnTo>
                      <a:pt x="11180" y="10096"/>
                    </a:lnTo>
                    <a:cubicBezTo>
                      <a:pt x="11254" y="10117"/>
                      <a:pt x="11349" y="10117"/>
                      <a:pt x="11402" y="10159"/>
                    </a:cubicBezTo>
                    <a:cubicBezTo>
                      <a:pt x="11992" y="10634"/>
                      <a:pt x="12572" y="11108"/>
                      <a:pt x="13153" y="11583"/>
                    </a:cubicBezTo>
                    <a:cubicBezTo>
                      <a:pt x="13395" y="11783"/>
                      <a:pt x="13627" y="11994"/>
                      <a:pt x="13891" y="12163"/>
                    </a:cubicBezTo>
                    <a:cubicBezTo>
                      <a:pt x="14903" y="12796"/>
                      <a:pt x="15820" y="13566"/>
                      <a:pt x="16749" y="14336"/>
                    </a:cubicBezTo>
                    <a:cubicBezTo>
                      <a:pt x="17498" y="14958"/>
                      <a:pt x="18267" y="15559"/>
                      <a:pt x="19017" y="16182"/>
                    </a:cubicBezTo>
                    <a:cubicBezTo>
                      <a:pt x="19417" y="16529"/>
                      <a:pt x="19797" y="16909"/>
                      <a:pt x="20177" y="17279"/>
                    </a:cubicBezTo>
                    <a:cubicBezTo>
                      <a:pt x="20208" y="17310"/>
                      <a:pt x="20229" y="17352"/>
                      <a:pt x="20261" y="17384"/>
                    </a:cubicBezTo>
                    <a:lnTo>
                      <a:pt x="22729" y="19503"/>
                    </a:lnTo>
                    <a:cubicBezTo>
                      <a:pt x="22781" y="19536"/>
                      <a:pt x="22856" y="19557"/>
                      <a:pt x="22919" y="19588"/>
                    </a:cubicBezTo>
                    <a:cubicBezTo>
                      <a:pt x="23098" y="19514"/>
                      <a:pt x="23130" y="19293"/>
                      <a:pt x="23362" y="19229"/>
                    </a:cubicBezTo>
                    <a:cubicBezTo>
                      <a:pt x="23973" y="19060"/>
                      <a:pt x="24585" y="18839"/>
                      <a:pt x="25186" y="18618"/>
                    </a:cubicBezTo>
                    <a:cubicBezTo>
                      <a:pt x="25661" y="18449"/>
                      <a:pt x="26125" y="18259"/>
                      <a:pt x="26589" y="18048"/>
                    </a:cubicBezTo>
                    <a:lnTo>
                      <a:pt x="26589" y="18048"/>
                    </a:lnTo>
                    <a:cubicBezTo>
                      <a:pt x="25935" y="18069"/>
                      <a:pt x="25323" y="18270"/>
                      <a:pt x="24722" y="18512"/>
                    </a:cubicBezTo>
                    <a:cubicBezTo>
                      <a:pt x="24110" y="18765"/>
                      <a:pt x="23488" y="18997"/>
                      <a:pt x="22834" y="19250"/>
                    </a:cubicBezTo>
                    <a:cubicBezTo>
                      <a:pt x="22655" y="19103"/>
                      <a:pt x="22465" y="18955"/>
                      <a:pt x="22275" y="18807"/>
                    </a:cubicBezTo>
                    <a:cubicBezTo>
                      <a:pt x="22233" y="18765"/>
                      <a:pt x="22212" y="18692"/>
                      <a:pt x="22159" y="18596"/>
                    </a:cubicBezTo>
                    <a:cubicBezTo>
                      <a:pt x="22275" y="18533"/>
                      <a:pt x="22380" y="18460"/>
                      <a:pt x="22497" y="18407"/>
                    </a:cubicBezTo>
                    <a:cubicBezTo>
                      <a:pt x="23119" y="18164"/>
                      <a:pt x="23741" y="17932"/>
                      <a:pt x="24363" y="17689"/>
                    </a:cubicBezTo>
                    <a:cubicBezTo>
                      <a:pt x="24522" y="17626"/>
                      <a:pt x="24670" y="17542"/>
                      <a:pt x="24817" y="17468"/>
                    </a:cubicBezTo>
                    <a:cubicBezTo>
                      <a:pt x="24802" y="17349"/>
                      <a:pt x="24746" y="17319"/>
                      <a:pt x="24687" y="17319"/>
                    </a:cubicBezTo>
                    <a:cubicBezTo>
                      <a:pt x="24663" y="17319"/>
                      <a:pt x="24638" y="17325"/>
                      <a:pt x="24616" y="17331"/>
                    </a:cubicBezTo>
                    <a:cubicBezTo>
                      <a:pt x="24427" y="17384"/>
                      <a:pt x="24237" y="17457"/>
                      <a:pt x="24058" y="17521"/>
                    </a:cubicBezTo>
                    <a:cubicBezTo>
                      <a:pt x="23414" y="17774"/>
                      <a:pt x="22771" y="18027"/>
                      <a:pt x="22127" y="18270"/>
                    </a:cubicBezTo>
                    <a:cubicBezTo>
                      <a:pt x="22025" y="18305"/>
                      <a:pt x="21955" y="18328"/>
                      <a:pt x="21899" y="18328"/>
                    </a:cubicBezTo>
                    <a:cubicBezTo>
                      <a:pt x="21787" y="18328"/>
                      <a:pt x="21726" y="18241"/>
                      <a:pt x="21558" y="17996"/>
                    </a:cubicBezTo>
                    <a:cubicBezTo>
                      <a:pt x="21611" y="17943"/>
                      <a:pt x="21663" y="17858"/>
                      <a:pt x="21738" y="17827"/>
                    </a:cubicBezTo>
                    <a:cubicBezTo>
                      <a:pt x="22106" y="17679"/>
                      <a:pt x="22476" y="17542"/>
                      <a:pt x="22856" y="17415"/>
                    </a:cubicBezTo>
                    <a:cubicBezTo>
                      <a:pt x="23341" y="17257"/>
                      <a:pt x="23826" y="17110"/>
                      <a:pt x="24321" y="16962"/>
                    </a:cubicBezTo>
                    <a:cubicBezTo>
                      <a:pt x="24511" y="16899"/>
                      <a:pt x="24701" y="16857"/>
                      <a:pt x="24902" y="16814"/>
                    </a:cubicBezTo>
                    <a:cubicBezTo>
                      <a:pt x="25165" y="16761"/>
                      <a:pt x="25165" y="16761"/>
                      <a:pt x="25492" y="16498"/>
                    </a:cubicBezTo>
                    <a:cubicBezTo>
                      <a:pt x="25417" y="16475"/>
                      <a:pt x="25344" y="16466"/>
                      <a:pt x="25275" y="16466"/>
                    </a:cubicBezTo>
                    <a:cubicBezTo>
                      <a:pt x="24956" y="16466"/>
                      <a:pt x="24690" y="16665"/>
                      <a:pt x="24395" y="16709"/>
                    </a:cubicBezTo>
                    <a:cubicBezTo>
                      <a:pt x="24037" y="16751"/>
                      <a:pt x="23688" y="16930"/>
                      <a:pt x="23330" y="17057"/>
                    </a:cubicBezTo>
                    <a:cubicBezTo>
                      <a:pt x="22992" y="17173"/>
                      <a:pt x="22655" y="17300"/>
                      <a:pt x="22328" y="17415"/>
                    </a:cubicBezTo>
                    <a:cubicBezTo>
                      <a:pt x="21970" y="17532"/>
                      <a:pt x="21611" y="17658"/>
                      <a:pt x="21231" y="17785"/>
                    </a:cubicBezTo>
                    <a:cubicBezTo>
                      <a:pt x="21094" y="17668"/>
                      <a:pt x="20967" y="17563"/>
                      <a:pt x="20852" y="17457"/>
                    </a:cubicBezTo>
                    <a:cubicBezTo>
                      <a:pt x="20883" y="17384"/>
                      <a:pt x="20894" y="17321"/>
                      <a:pt x="20915" y="17310"/>
                    </a:cubicBezTo>
                    <a:cubicBezTo>
                      <a:pt x="21073" y="17225"/>
                      <a:pt x="21231" y="17152"/>
                      <a:pt x="21400" y="17089"/>
                    </a:cubicBezTo>
                    <a:cubicBezTo>
                      <a:pt x="22106" y="16814"/>
                      <a:pt x="22802" y="16529"/>
                      <a:pt x="23509" y="16276"/>
                    </a:cubicBezTo>
                    <a:cubicBezTo>
                      <a:pt x="24448" y="15939"/>
                      <a:pt x="25397" y="15612"/>
                      <a:pt x="26336" y="15296"/>
                    </a:cubicBezTo>
                    <a:cubicBezTo>
                      <a:pt x="26462" y="15254"/>
                      <a:pt x="26599" y="15254"/>
                      <a:pt x="26737" y="15221"/>
                    </a:cubicBezTo>
                    <a:cubicBezTo>
                      <a:pt x="26894" y="15179"/>
                      <a:pt x="27053" y="15127"/>
                      <a:pt x="27211" y="15074"/>
                    </a:cubicBezTo>
                    <a:cubicBezTo>
                      <a:pt x="27211" y="14935"/>
                      <a:pt x="27154" y="14897"/>
                      <a:pt x="27089" y="14897"/>
                    </a:cubicBezTo>
                    <a:cubicBezTo>
                      <a:pt x="27070" y="14897"/>
                      <a:pt x="27051" y="14900"/>
                      <a:pt x="27032" y="14905"/>
                    </a:cubicBezTo>
                    <a:cubicBezTo>
                      <a:pt x="26409" y="15064"/>
                      <a:pt x="25798" y="15232"/>
                      <a:pt x="25186" y="15432"/>
                    </a:cubicBezTo>
                    <a:cubicBezTo>
                      <a:pt x="23688" y="15939"/>
                      <a:pt x="22212" y="16487"/>
                      <a:pt x="20746" y="17057"/>
                    </a:cubicBezTo>
                    <a:cubicBezTo>
                      <a:pt x="20662" y="17078"/>
                      <a:pt x="20577" y="17089"/>
                      <a:pt x="20472" y="17110"/>
                    </a:cubicBezTo>
                    <a:cubicBezTo>
                      <a:pt x="20113" y="16782"/>
                      <a:pt x="19755" y="16456"/>
                      <a:pt x="19385" y="16128"/>
                    </a:cubicBezTo>
                    <a:cubicBezTo>
                      <a:pt x="19048" y="15833"/>
                      <a:pt x="18626" y="15612"/>
                      <a:pt x="18299" y="15243"/>
                    </a:cubicBezTo>
                    <a:cubicBezTo>
                      <a:pt x="18541" y="14989"/>
                      <a:pt x="18827" y="14958"/>
                      <a:pt x="19101" y="14874"/>
                    </a:cubicBezTo>
                    <a:cubicBezTo>
                      <a:pt x="19375" y="14789"/>
                      <a:pt x="19649" y="14715"/>
                      <a:pt x="19924" y="14631"/>
                    </a:cubicBezTo>
                    <a:cubicBezTo>
                      <a:pt x="20018" y="14600"/>
                      <a:pt x="20071" y="14536"/>
                      <a:pt x="20018" y="14431"/>
                    </a:cubicBezTo>
                    <a:cubicBezTo>
                      <a:pt x="20008" y="14420"/>
                      <a:pt x="19987" y="14389"/>
                      <a:pt x="19966" y="14389"/>
                    </a:cubicBezTo>
                    <a:cubicBezTo>
                      <a:pt x="19902" y="14399"/>
                      <a:pt x="19839" y="14399"/>
                      <a:pt x="19776" y="14420"/>
                    </a:cubicBezTo>
                    <a:cubicBezTo>
                      <a:pt x="19206" y="14610"/>
                      <a:pt x="18647" y="14811"/>
                      <a:pt x="18046" y="15022"/>
                    </a:cubicBezTo>
                    <a:cubicBezTo>
                      <a:pt x="17508" y="14610"/>
                      <a:pt x="16949" y="14230"/>
                      <a:pt x="16453" y="13682"/>
                    </a:cubicBezTo>
                    <a:cubicBezTo>
                      <a:pt x="16591" y="13587"/>
                      <a:pt x="16675" y="13482"/>
                      <a:pt x="16781" y="13439"/>
                    </a:cubicBezTo>
                    <a:cubicBezTo>
                      <a:pt x="17202" y="13281"/>
                      <a:pt x="17624" y="13154"/>
                      <a:pt x="18035" y="12975"/>
                    </a:cubicBezTo>
                    <a:cubicBezTo>
                      <a:pt x="19038" y="12554"/>
                      <a:pt x="20102" y="12332"/>
                      <a:pt x="21147" y="12047"/>
                    </a:cubicBezTo>
                    <a:cubicBezTo>
                      <a:pt x="21727" y="11900"/>
                      <a:pt x="22317" y="11825"/>
                      <a:pt x="22908" y="11710"/>
                    </a:cubicBezTo>
                    <a:cubicBezTo>
                      <a:pt x="23055" y="11678"/>
                      <a:pt x="23193" y="11614"/>
                      <a:pt x="23320" y="11572"/>
                    </a:cubicBezTo>
                    <a:cubicBezTo>
                      <a:pt x="23312" y="11453"/>
                      <a:pt x="23251" y="11428"/>
                      <a:pt x="23190" y="11428"/>
                    </a:cubicBezTo>
                    <a:cubicBezTo>
                      <a:pt x="23165" y="11428"/>
                      <a:pt x="23140" y="11432"/>
                      <a:pt x="23119" y="11436"/>
                    </a:cubicBezTo>
                    <a:cubicBezTo>
                      <a:pt x="22075" y="11614"/>
                      <a:pt x="21041" y="11815"/>
                      <a:pt x="20008" y="12068"/>
                    </a:cubicBezTo>
                    <a:cubicBezTo>
                      <a:pt x="19449" y="12195"/>
                      <a:pt x="18900" y="12395"/>
                      <a:pt x="18352" y="12543"/>
                    </a:cubicBezTo>
                    <a:cubicBezTo>
                      <a:pt x="17709" y="12722"/>
                      <a:pt x="17076" y="12933"/>
                      <a:pt x="16495" y="13271"/>
                    </a:cubicBezTo>
                    <a:cubicBezTo>
                      <a:pt x="16390" y="13344"/>
                      <a:pt x="16253" y="13376"/>
                      <a:pt x="16127" y="13429"/>
                    </a:cubicBezTo>
                    <a:cubicBezTo>
                      <a:pt x="15736" y="13229"/>
                      <a:pt x="15441" y="12922"/>
                      <a:pt x="15082" y="12648"/>
                    </a:cubicBezTo>
                    <a:cubicBezTo>
                      <a:pt x="15167" y="12522"/>
                      <a:pt x="15220" y="12395"/>
                      <a:pt x="15304" y="12322"/>
                    </a:cubicBezTo>
                    <a:cubicBezTo>
                      <a:pt x="15842" y="11847"/>
                      <a:pt x="16485" y="11520"/>
                      <a:pt x="17128" y="11225"/>
                    </a:cubicBezTo>
                    <a:cubicBezTo>
                      <a:pt x="17645" y="10993"/>
                      <a:pt x="18215" y="10845"/>
                      <a:pt x="18752" y="10665"/>
                    </a:cubicBezTo>
                    <a:cubicBezTo>
                      <a:pt x="18942" y="10602"/>
                      <a:pt x="19143" y="10550"/>
                      <a:pt x="19333" y="10497"/>
                    </a:cubicBezTo>
                    <a:cubicBezTo>
                      <a:pt x="20008" y="10307"/>
                      <a:pt x="20693" y="10107"/>
                      <a:pt x="21379" y="9927"/>
                    </a:cubicBezTo>
                    <a:cubicBezTo>
                      <a:pt x="21716" y="9833"/>
                      <a:pt x="22054" y="9737"/>
                      <a:pt x="22402" y="9664"/>
                    </a:cubicBezTo>
                    <a:cubicBezTo>
                      <a:pt x="23109" y="9495"/>
                      <a:pt x="23826" y="9347"/>
                      <a:pt x="24543" y="9189"/>
                    </a:cubicBezTo>
                    <a:cubicBezTo>
                      <a:pt x="24627" y="9168"/>
                      <a:pt x="24701" y="9125"/>
                      <a:pt x="24680" y="8968"/>
                    </a:cubicBezTo>
                    <a:cubicBezTo>
                      <a:pt x="24448" y="8968"/>
                      <a:pt x="24216" y="8978"/>
                      <a:pt x="23984" y="9031"/>
                    </a:cubicBezTo>
                    <a:cubicBezTo>
                      <a:pt x="23161" y="9210"/>
                      <a:pt x="22328" y="9357"/>
                      <a:pt x="21527" y="9590"/>
                    </a:cubicBezTo>
                    <a:cubicBezTo>
                      <a:pt x="20503" y="9896"/>
                      <a:pt x="19470" y="10128"/>
                      <a:pt x="18447" y="10433"/>
                    </a:cubicBezTo>
                    <a:cubicBezTo>
                      <a:pt x="17318" y="10771"/>
                      <a:pt x="16263" y="11277"/>
                      <a:pt x="15314" y="11994"/>
                    </a:cubicBezTo>
                    <a:cubicBezTo>
                      <a:pt x="15135" y="12132"/>
                      <a:pt x="14956" y="12247"/>
                      <a:pt x="14787" y="12353"/>
                    </a:cubicBezTo>
                    <a:cubicBezTo>
                      <a:pt x="14534" y="12289"/>
                      <a:pt x="14344" y="12205"/>
                      <a:pt x="14196" y="11973"/>
                    </a:cubicBezTo>
                    <a:cubicBezTo>
                      <a:pt x="14735" y="11436"/>
                      <a:pt x="15399" y="11150"/>
                      <a:pt x="16052" y="10855"/>
                    </a:cubicBezTo>
                    <a:cubicBezTo>
                      <a:pt x="16052" y="10722"/>
                      <a:pt x="16000" y="10677"/>
                      <a:pt x="15929" y="10677"/>
                    </a:cubicBezTo>
                    <a:cubicBezTo>
                      <a:pt x="15899" y="10677"/>
                      <a:pt x="15866" y="10685"/>
                      <a:pt x="15831" y="10697"/>
                    </a:cubicBezTo>
                    <a:cubicBezTo>
                      <a:pt x="15663" y="10750"/>
                      <a:pt x="15494" y="10813"/>
                      <a:pt x="15346" y="10897"/>
                    </a:cubicBezTo>
                    <a:cubicBezTo>
                      <a:pt x="14903" y="11161"/>
                      <a:pt x="14481" y="11436"/>
                      <a:pt x="14049" y="11699"/>
                    </a:cubicBezTo>
                    <a:cubicBezTo>
                      <a:pt x="13994" y="11734"/>
                      <a:pt x="13935" y="11764"/>
                      <a:pt x="13880" y="11764"/>
                    </a:cubicBezTo>
                    <a:cubicBezTo>
                      <a:pt x="13818" y="11764"/>
                      <a:pt x="13761" y="11726"/>
                      <a:pt x="13722" y="11614"/>
                    </a:cubicBezTo>
                    <a:cubicBezTo>
                      <a:pt x="14028" y="11204"/>
                      <a:pt x="14597" y="11140"/>
                      <a:pt x="14935" y="10729"/>
                    </a:cubicBezTo>
                    <a:cubicBezTo>
                      <a:pt x="14923" y="10728"/>
                      <a:pt x="14911" y="10728"/>
                      <a:pt x="14899" y="10728"/>
                    </a:cubicBezTo>
                    <a:cubicBezTo>
                      <a:pt x="14688" y="10728"/>
                      <a:pt x="14465" y="10812"/>
                      <a:pt x="14175" y="10982"/>
                    </a:cubicBezTo>
                    <a:cubicBezTo>
                      <a:pt x="13933" y="11129"/>
                      <a:pt x="13680" y="11267"/>
                      <a:pt x="13427" y="11404"/>
                    </a:cubicBezTo>
                    <a:cubicBezTo>
                      <a:pt x="13120" y="11256"/>
                      <a:pt x="12888" y="11077"/>
                      <a:pt x="12731" y="10750"/>
                    </a:cubicBezTo>
                    <a:cubicBezTo>
                      <a:pt x="12973" y="10581"/>
                      <a:pt x="13195" y="10391"/>
                      <a:pt x="13448" y="10265"/>
                    </a:cubicBezTo>
                    <a:cubicBezTo>
                      <a:pt x="14049" y="9980"/>
                      <a:pt x="14650" y="9695"/>
                      <a:pt x="15262" y="9442"/>
                    </a:cubicBezTo>
                    <a:cubicBezTo>
                      <a:pt x="15567" y="9315"/>
                      <a:pt x="15895" y="9242"/>
                      <a:pt x="16221" y="9147"/>
                    </a:cubicBezTo>
                    <a:cubicBezTo>
                      <a:pt x="16617" y="9022"/>
                      <a:pt x="17024" y="8928"/>
                      <a:pt x="17359" y="8671"/>
                    </a:cubicBezTo>
                    <a:lnTo>
                      <a:pt x="17359" y="8671"/>
                    </a:lnTo>
                    <a:cubicBezTo>
                      <a:pt x="17363" y="8675"/>
                      <a:pt x="17367" y="8678"/>
                      <a:pt x="17371" y="8682"/>
                    </a:cubicBezTo>
                    <a:lnTo>
                      <a:pt x="17371" y="8661"/>
                    </a:lnTo>
                    <a:cubicBezTo>
                      <a:pt x="17367" y="8665"/>
                      <a:pt x="17363" y="8668"/>
                      <a:pt x="17359" y="8671"/>
                    </a:cubicBezTo>
                    <a:lnTo>
                      <a:pt x="17359" y="8671"/>
                    </a:lnTo>
                    <a:cubicBezTo>
                      <a:pt x="17295" y="8613"/>
                      <a:pt x="17223" y="8593"/>
                      <a:pt x="17149" y="8593"/>
                    </a:cubicBezTo>
                    <a:cubicBezTo>
                      <a:pt x="17079" y="8593"/>
                      <a:pt x="17008" y="8610"/>
                      <a:pt x="16938" y="8630"/>
                    </a:cubicBezTo>
                    <a:cubicBezTo>
                      <a:pt x="16422" y="8778"/>
                      <a:pt x="15916" y="8925"/>
                      <a:pt x="15410" y="9094"/>
                    </a:cubicBezTo>
                    <a:cubicBezTo>
                      <a:pt x="14513" y="9411"/>
                      <a:pt x="13638" y="9790"/>
                      <a:pt x="12836" y="10328"/>
                    </a:cubicBezTo>
                    <a:cubicBezTo>
                      <a:pt x="12710" y="10412"/>
                      <a:pt x="12572" y="10475"/>
                      <a:pt x="12424" y="10560"/>
                    </a:cubicBezTo>
                    <a:cubicBezTo>
                      <a:pt x="12066" y="10465"/>
                      <a:pt x="11855" y="10159"/>
                      <a:pt x="11571" y="9948"/>
                    </a:cubicBezTo>
                    <a:cubicBezTo>
                      <a:pt x="11285" y="9737"/>
                      <a:pt x="11022" y="9505"/>
                      <a:pt x="10737" y="9284"/>
                    </a:cubicBezTo>
                    <a:cubicBezTo>
                      <a:pt x="10463" y="9062"/>
                      <a:pt x="10178" y="8851"/>
                      <a:pt x="9914" y="8619"/>
                    </a:cubicBezTo>
                    <a:cubicBezTo>
                      <a:pt x="9640" y="8398"/>
                      <a:pt x="9387" y="8155"/>
                      <a:pt x="9092" y="7892"/>
                    </a:cubicBezTo>
                    <a:cubicBezTo>
                      <a:pt x="9260" y="7754"/>
                      <a:pt x="9377" y="7618"/>
                      <a:pt x="9524" y="7533"/>
                    </a:cubicBezTo>
                    <a:cubicBezTo>
                      <a:pt x="9893" y="7333"/>
                      <a:pt x="10263" y="7143"/>
                      <a:pt x="10642" y="6964"/>
                    </a:cubicBezTo>
                    <a:cubicBezTo>
                      <a:pt x="11264" y="6668"/>
                      <a:pt x="11887" y="6383"/>
                      <a:pt x="12625" y="6046"/>
                    </a:cubicBezTo>
                    <a:cubicBezTo>
                      <a:pt x="12564" y="6038"/>
                      <a:pt x="12507" y="6034"/>
                      <a:pt x="12454" y="6034"/>
                    </a:cubicBezTo>
                    <a:cubicBezTo>
                      <a:pt x="12157" y="6034"/>
                      <a:pt x="11969" y="6145"/>
                      <a:pt x="11781" y="6226"/>
                    </a:cubicBezTo>
                    <a:cubicBezTo>
                      <a:pt x="11528" y="6320"/>
                      <a:pt x="11275" y="6415"/>
                      <a:pt x="11032" y="6521"/>
                    </a:cubicBezTo>
                    <a:cubicBezTo>
                      <a:pt x="10779" y="6647"/>
                      <a:pt x="10526" y="6784"/>
                      <a:pt x="10273" y="6911"/>
                    </a:cubicBezTo>
                    <a:cubicBezTo>
                      <a:pt x="10031" y="7037"/>
                      <a:pt x="9788" y="7143"/>
                      <a:pt x="9556" y="7269"/>
                    </a:cubicBezTo>
                    <a:cubicBezTo>
                      <a:pt x="9324" y="7386"/>
                      <a:pt x="9092" y="7522"/>
                      <a:pt x="8881" y="7628"/>
                    </a:cubicBezTo>
                    <a:cubicBezTo>
                      <a:pt x="8248" y="7269"/>
                      <a:pt x="7985" y="7027"/>
                      <a:pt x="7732" y="6573"/>
                    </a:cubicBezTo>
                    <a:cubicBezTo>
                      <a:pt x="7805" y="6500"/>
                      <a:pt x="7879" y="6415"/>
                      <a:pt x="7964" y="6362"/>
                    </a:cubicBezTo>
                    <a:cubicBezTo>
                      <a:pt x="8543" y="5940"/>
                      <a:pt x="9166" y="5603"/>
                      <a:pt x="9841" y="5382"/>
                    </a:cubicBezTo>
                    <a:cubicBezTo>
                      <a:pt x="10010" y="5329"/>
                      <a:pt x="10010" y="5319"/>
                      <a:pt x="10178" y="5065"/>
                    </a:cubicBezTo>
                    <a:lnTo>
                      <a:pt x="10178" y="5065"/>
                    </a:lnTo>
                    <a:cubicBezTo>
                      <a:pt x="10073" y="5076"/>
                      <a:pt x="9989" y="5065"/>
                      <a:pt x="9914" y="5086"/>
                    </a:cubicBezTo>
                    <a:cubicBezTo>
                      <a:pt x="9250" y="5297"/>
                      <a:pt x="8639" y="5593"/>
                      <a:pt x="8079" y="5994"/>
                    </a:cubicBezTo>
                    <a:cubicBezTo>
                      <a:pt x="7900" y="6120"/>
                      <a:pt x="7699" y="6236"/>
                      <a:pt x="7510" y="6341"/>
                    </a:cubicBezTo>
                    <a:cubicBezTo>
                      <a:pt x="7500" y="6346"/>
                      <a:pt x="7488" y="6348"/>
                      <a:pt x="7475" y="6348"/>
                    </a:cubicBezTo>
                    <a:cubicBezTo>
                      <a:pt x="7428" y="6348"/>
                      <a:pt x="7364" y="6322"/>
                      <a:pt x="7331" y="6289"/>
                    </a:cubicBezTo>
                    <a:cubicBezTo>
                      <a:pt x="7299" y="6257"/>
                      <a:pt x="7267" y="6162"/>
                      <a:pt x="7299" y="6120"/>
                    </a:cubicBezTo>
                    <a:cubicBezTo>
                      <a:pt x="7436" y="5930"/>
                      <a:pt x="7563" y="5719"/>
                      <a:pt x="7742" y="5551"/>
                    </a:cubicBezTo>
                    <a:cubicBezTo>
                      <a:pt x="7985" y="5297"/>
                      <a:pt x="8269" y="5076"/>
                      <a:pt x="8543" y="4843"/>
                    </a:cubicBezTo>
                    <a:cubicBezTo>
                      <a:pt x="9124" y="4348"/>
                      <a:pt x="9841" y="4074"/>
                      <a:pt x="10568" y="3884"/>
                    </a:cubicBezTo>
                    <a:cubicBezTo>
                      <a:pt x="11354" y="3686"/>
                      <a:pt x="12163" y="3533"/>
                      <a:pt x="12981" y="3533"/>
                    </a:cubicBezTo>
                    <a:cubicBezTo>
                      <a:pt x="13119" y="3533"/>
                      <a:pt x="13257" y="3538"/>
                      <a:pt x="13395" y="3547"/>
                    </a:cubicBezTo>
                    <a:cubicBezTo>
                      <a:pt x="13527" y="3555"/>
                      <a:pt x="13660" y="3559"/>
                      <a:pt x="13791" y="3559"/>
                    </a:cubicBezTo>
                    <a:cubicBezTo>
                      <a:pt x="14685" y="3559"/>
                      <a:pt x="15555" y="3377"/>
                      <a:pt x="16401" y="3083"/>
                    </a:cubicBezTo>
                    <a:cubicBezTo>
                      <a:pt x="16789" y="2953"/>
                      <a:pt x="17177" y="2894"/>
                      <a:pt x="17576" y="2894"/>
                    </a:cubicBezTo>
                    <a:close/>
                    <a:moveTo>
                      <a:pt x="524" y="1"/>
                    </a:moveTo>
                    <a:cubicBezTo>
                      <a:pt x="498" y="1"/>
                      <a:pt x="471" y="2"/>
                      <a:pt x="443" y="3"/>
                    </a:cubicBezTo>
                    <a:cubicBezTo>
                      <a:pt x="380" y="13"/>
                      <a:pt x="317" y="34"/>
                      <a:pt x="232" y="66"/>
                    </a:cubicBezTo>
                    <a:cubicBezTo>
                      <a:pt x="159" y="214"/>
                      <a:pt x="85" y="362"/>
                      <a:pt x="0" y="540"/>
                    </a:cubicBezTo>
                    <a:cubicBezTo>
                      <a:pt x="338" y="962"/>
                      <a:pt x="633" y="1311"/>
                      <a:pt x="907" y="1679"/>
                    </a:cubicBezTo>
                    <a:cubicBezTo>
                      <a:pt x="1425" y="2387"/>
                      <a:pt x="2025" y="3008"/>
                      <a:pt x="2669" y="3589"/>
                    </a:cubicBezTo>
                    <a:cubicBezTo>
                      <a:pt x="3471" y="4327"/>
                      <a:pt x="4282" y="5044"/>
                      <a:pt x="5105" y="5761"/>
                    </a:cubicBezTo>
                    <a:cubicBezTo>
                      <a:pt x="5696" y="6268"/>
                      <a:pt x="6107" y="6890"/>
                      <a:pt x="6276" y="7649"/>
                    </a:cubicBezTo>
                    <a:cubicBezTo>
                      <a:pt x="6455" y="8429"/>
                      <a:pt x="6571" y="9221"/>
                      <a:pt x="6539" y="10022"/>
                    </a:cubicBezTo>
                    <a:cubicBezTo>
                      <a:pt x="6518" y="10813"/>
                      <a:pt x="6466" y="11614"/>
                      <a:pt x="6434" y="12416"/>
                    </a:cubicBezTo>
                    <a:cubicBezTo>
                      <a:pt x="6339" y="14747"/>
                      <a:pt x="6466" y="17068"/>
                      <a:pt x="6719" y="19388"/>
                    </a:cubicBezTo>
                    <a:cubicBezTo>
                      <a:pt x="6898" y="21118"/>
                      <a:pt x="7289" y="22794"/>
                      <a:pt x="7889" y="24429"/>
                    </a:cubicBezTo>
                    <a:cubicBezTo>
                      <a:pt x="8058" y="24882"/>
                      <a:pt x="8248" y="25336"/>
                      <a:pt x="8480" y="25768"/>
                    </a:cubicBezTo>
                    <a:cubicBezTo>
                      <a:pt x="9398" y="27446"/>
                      <a:pt x="10737" y="28711"/>
                      <a:pt x="12414" y="29618"/>
                    </a:cubicBezTo>
                    <a:cubicBezTo>
                      <a:pt x="14217" y="30588"/>
                      <a:pt x="15937" y="31695"/>
                      <a:pt x="17550" y="32951"/>
                    </a:cubicBezTo>
                    <a:cubicBezTo>
                      <a:pt x="18668" y="33816"/>
                      <a:pt x="19755" y="34733"/>
                      <a:pt x="20862" y="35619"/>
                    </a:cubicBezTo>
                    <a:cubicBezTo>
                      <a:pt x="22075" y="36589"/>
                      <a:pt x="23287" y="37559"/>
                      <a:pt x="24553" y="38466"/>
                    </a:cubicBezTo>
                    <a:cubicBezTo>
                      <a:pt x="26041" y="39521"/>
                      <a:pt x="27633" y="40302"/>
                      <a:pt x="29394" y="40766"/>
                    </a:cubicBezTo>
                    <a:cubicBezTo>
                      <a:pt x="30323" y="41009"/>
                      <a:pt x="31230" y="41304"/>
                      <a:pt x="32137" y="41588"/>
                    </a:cubicBezTo>
                    <a:cubicBezTo>
                      <a:pt x="33307" y="41947"/>
                      <a:pt x="34478" y="42284"/>
                      <a:pt x="35690" y="42432"/>
                    </a:cubicBezTo>
                    <a:cubicBezTo>
                      <a:pt x="36513" y="42527"/>
                      <a:pt x="37326" y="42654"/>
                      <a:pt x="38137" y="42727"/>
                    </a:cubicBezTo>
                    <a:cubicBezTo>
                      <a:pt x="38409" y="42750"/>
                      <a:pt x="38685" y="42761"/>
                      <a:pt x="38960" y="42761"/>
                    </a:cubicBezTo>
                    <a:cubicBezTo>
                      <a:pt x="39196" y="42761"/>
                      <a:pt x="39433" y="42753"/>
                      <a:pt x="39667" y="42738"/>
                    </a:cubicBezTo>
                    <a:cubicBezTo>
                      <a:pt x="40700" y="42664"/>
                      <a:pt x="41744" y="42537"/>
                      <a:pt x="42778" y="42464"/>
                    </a:cubicBezTo>
                    <a:cubicBezTo>
                      <a:pt x="43148" y="42436"/>
                      <a:pt x="43524" y="42431"/>
                      <a:pt x="43901" y="42431"/>
                    </a:cubicBezTo>
                    <a:cubicBezTo>
                      <a:pt x="44082" y="42431"/>
                      <a:pt x="44263" y="42432"/>
                      <a:pt x="44444" y="42432"/>
                    </a:cubicBezTo>
                    <a:cubicBezTo>
                      <a:pt x="44908" y="42432"/>
                      <a:pt x="45372" y="42453"/>
                      <a:pt x="45836" y="42453"/>
                    </a:cubicBezTo>
                    <a:cubicBezTo>
                      <a:pt x="46233" y="42451"/>
                      <a:pt x="46630" y="42448"/>
                      <a:pt x="47027" y="42448"/>
                    </a:cubicBezTo>
                    <a:cubicBezTo>
                      <a:pt x="48426" y="42448"/>
                      <a:pt x="49827" y="42483"/>
                      <a:pt x="51215" y="42696"/>
                    </a:cubicBezTo>
                    <a:cubicBezTo>
                      <a:pt x="51679" y="42770"/>
                      <a:pt x="52143" y="42802"/>
                      <a:pt x="52607" y="42833"/>
                    </a:cubicBezTo>
                    <a:cubicBezTo>
                      <a:pt x="52654" y="42837"/>
                      <a:pt x="52702" y="42839"/>
                      <a:pt x="52749" y="42839"/>
                    </a:cubicBezTo>
                    <a:cubicBezTo>
                      <a:pt x="52965" y="42839"/>
                      <a:pt x="53178" y="42794"/>
                      <a:pt x="53378" y="42664"/>
                    </a:cubicBezTo>
                    <a:cubicBezTo>
                      <a:pt x="53567" y="42537"/>
                      <a:pt x="53610" y="42338"/>
                      <a:pt x="53430" y="42169"/>
                    </a:cubicBezTo>
                    <a:cubicBezTo>
                      <a:pt x="53198" y="41958"/>
                      <a:pt x="52966" y="41757"/>
                      <a:pt x="52703" y="41588"/>
                    </a:cubicBezTo>
                    <a:cubicBezTo>
                      <a:pt x="51996" y="41124"/>
                      <a:pt x="51374" y="40566"/>
                      <a:pt x="50825" y="39912"/>
                    </a:cubicBezTo>
                    <a:cubicBezTo>
                      <a:pt x="50509" y="39532"/>
                      <a:pt x="50266" y="39110"/>
                      <a:pt x="50118" y="38646"/>
                    </a:cubicBezTo>
                    <a:cubicBezTo>
                      <a:pt x="49792" y="37549"/>
                      <a:pt x="49475" y="36441"/>
                      <a:pt x="49169" y="35335"/>
                    </a:cubicBezTo>
                    <a:cubicBezTo>
                      <a:pt x="49053" y="34944"/>
                      <a:pt x="48958" y="34554"/>
                      <a:pt x="48874" y="34174"/>
                    </a:cubicBezTo>
                    <a:cubicBezTo>
                      <a:pt x="48632" y="33109"/>
                      <a:pt x="48389" y="32044"/>
                      <a:pt x="47978" y="31042"/>
                    </a:cubicBezTo>
                    <a:cubicBezTo>
                      <a:pt x="47524" y="29956"/>
                      <a:pt x="47018" y="28901"/>
                      <a:pt x="46522" y="27835"/>
                    </a:cubicBezTo>
                    <a:cubicBezTo>
                      <a:pt x="46354" y="27477"/>
                      <a:pt x="46121" y="27139"/>
                      <a:pt x="45963" y="26771"/>
                    </a:cubicBezTo>
                    <a:cubicBezTo>
                      <a:pt x="45489" y="25663"/>
                      <a:pt x="44761" y="24714"/>
                      <a:pt x="43959" y="23817"/>
                    </a:cubicBezTo>
                    <a:cubicBezTo>
                      <a:pt x="43590" y="23396"/>
                      <a:pt x="43242" y="22974"/>
                      <a:pt x="43031" y="22446"/>
                    </a:cubicBezTo>
                    <a:cubicBezTo>
                      <a:pt x="42515" y="21202"/>
                      <a:pt x="41882" y="20000"/>
                      <a:pt x="41217" y="18828"/>
                    </a:cubicBezTo>
                    <a:cubicBezTo>
                      <a:pt x="40806" y="18090"/>
                      <a:pt x="40342" y="17394"/>
                      <a:pt x="39962" y="16635"/>
                    </a:cubicBezTo>
                    <a:cubicBezTo>
                      <a:pt x="39508" y="15728"/>
                      <a:pt x="38875" y="14916"/>
                      <a:pt x="38275" y="14093"/>
                    </a:cubicBezTo>
                    <a:cubicBezTo>
                      <a:pt x="37357" y="12849"/>
                      <a:pt x="36218" y="11825"/>
                      <a:pt x="35005" y="10887"/>
                    </a:cubicBezTo>
                    <a:cubicBezTo>
                      <a:pt x="34499" y="10497"/>
                      <a:pt x="33993" y="10086"/>
                      <a:pt x="33487" y="9695"/>
                    </a:cubicBezTo>
                    <a:cubicBezTo>
                      <a:pt x="32737" y="9104"/>
                      <a:pt x="31999" y="8514"/>
                      <a:pt x="31230" y="7934"/>
                    </a:cubicBezTo>
                    <a:cubicBezTo>
                      <a:pt x="30449" y="7354"/>
                      <a:pt x="29616" y="6837"/>
                      <a:pt x="28867" y="6204"/>
                    </a:cubicBezTo>
                    <a:cubicBezTo>
                      <a:pt x="28044" y="5518"/>
                      <a:pt x="27148" y="5086"/>
                      <a:pt x="26072" y="4939"/>
                    </a:cubicBezTo>
                    <a:cubicBezTo>
                      <a:pt x="24965" y="4791"/>
                      <a:pt x="23931" y="4358"/>
                      <a:pt x="22929" y="3873"/>
                    </a:cubicBezTo>
                    <a:cubicBezTo>
                      <a:pt x="21705" y="3283"/>
                      <a:pt x="20409" y="2882"/>
                      <a:pt x="19080" y="2619"/>
                    </a:cubicBezTo>
                    <a:cubicBezTo>
                      <a:pt x="18602" y="2528"/>
                      <a:pt x="18126" y="2472"/>
                      <a:pt x="17653" y="2472"/>
                    </a:cubicBezTo>
                    <a:cubicBezTo>
                      <a:pt x="17072" y="2472"/>
                      <a:pt x="16496" y="2557"/>
                      <a:pt x="15926" y="2766"/>
                    </a:cubicBezTo>
                    <a:cubicBezTo>
                      <a:pt x="15268" y="3007"/>
                      <a:pt x="14602" y="3109"/>
                      <a:pt x="13920" y="3109"/>
                    </a:cubicBezTo>
                    <a:cubicBezTo>
                      <a:pt x="13826" y="3109"/>
                      <a:pt x="13732" y="3107"/>
                      <a:pt x="13638" y="3104"/>
                    </a:cubicBezTo>
                    <a:cubicBezTo>
                      <a:pt x="13531" y="3100"/>
                      <a:pt x="13425" y="3098"/>
                      <a:pt x="13318" y="3098"/>
                    </a:cubicBezTo>
                    <a:cubicBezTo>
                      <a:pt x="12467" y="3098"/>
                      <a:pt x="11625" y="3209"/>
                      <a:pt x="10800" y="3378"/>
                    </a:cubicBezTo>
                    <a:cubicBezTo>
                      <a:pt x="10347" y="3472"/>
                      <a:pt x="9872" y="3568"/>
                      <a:pt x="9461" y="3779"/>
                    </a:cubicBezTo>
                    <a:cubicBezTo>
                      <a:pt x="8449" y="4285"/>
                      <a:pt x="7510" y="4897"/>
                      <a:pt x="7035" y="6004"/>
                    </a:cubicBezTo>
                    <a:cubicBezTo>
                      <a:pt x="6761" y="5983"/>
                      <a:pt x="6635" y="5783"/>
                      <a:pt x="6476" y="5635"/>
                    </a:cubicBezTo>
                    <a:cubicBezTo>
                      <a:pt x="5664" y="4886"/>
                      <a:pt x="4852" y="4126"/>
                      <a:pt x="4029" y="3388"/>
                    </a:cubicBezTo>
                    <a:cubicBezTo>
                      <a:pt x="3481" y="2893"/>
                      <a:pt x="2996" y="2354"/>
                      <a:pt x="2532" y="1785"/>
                    </a:cubicBezTo>
                    <a:cubicBezTo>
                      <a:pt x="2173" y="1332"/>
                      <a:pt x="1793" y="889"/>
                      <a:pt x="1435" y="446"/>
                    </a:cubicBezTo>
                    <a:cubicBezTo>
                      <a:pt x="1198" y="140"/>
                      <a:pt x="898" y="1"/>
                      <a:pt x="524"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899" name="Google Shape;2899;p18"/>
              <p:cNvSpPr/>
              <p:nvPr/>
            </p:nvSpPr>
            <p:spPr>
              <a:xfrm>
                <a:off x="1841575" y="4460850"/>
                <a:ext cx="307975" cy="99825"/>
              </a:xfrm>
              <a:custGeom>
                <a:avLst/>
                <a:gdLst/>
                <a:ahLst/>
                <a:cxnLst/>
                <a:rect l="l" t="t" r="r" b="b"/>
                <a:pathLst>
                  <a:path w="12319" h="3993" extrusionOk="0">
                    <a:moveTo>
                      <a:pt x="12033" y="0"/>
                    </a:moveTo>
                    <a:cubicBezTo>
                      <a:pt x="12002" y="0"/>
                      <a:pt x="11970" y="2"/>
                      <a:pt x="11939" y="7"/>
                    </a:cubicBezTo>
                    <a:cubicBezTo>
                      <a:pt x="11011" y="176"/>
                      <a:pt x="10072" y="345"/>
                      <a:pt x="9144" y="535"/>
                    </a:cubicBezTo>
                    <a:cubicBezTo>
                      <a:pt x="8363" y="703"/>
                      <a:pt x="7594" y="893"/>
                      <a:pt x="6823" y="1104"/>
                    </a:cubicBezTo>
                    <a:cubicBezTo>
                      <a:pt x="6233" y="1252"/>
                      <a:pt x="5642" y="1442"/>
                      <a:pt x="5052" y="1621"/>
                    </a:cubicBezTo>
                    <a:cubicBezTo>
                      <a:pt x="4545" y="1779"/>
                      <a:pt x="4039" y="1959"/>
                      <a:pt x="3533" y="2138"/>
                    </a:cubicBezTo>
                    <a:cubicBezTo>
                      <a:pt x="3122" y="2286"/>
                      <a:pt x="2710" y="2433"/>
                      <a:pt x="2299" y="2602"/>
                    </a:cubicBezTo>
                    <a:cubicBezTo>
                      <a:pt x="2014" y="2728"/>
                      <a:pt x="1730" y="2866"/>
                      <a:pt x="1456" y="3003"/>
                    </a:cubicBezTo>
                    <a:cubicBezTo>
                      <a:pt x="1107" y="3193"/>
                      <a:pt x="748" y="3372"/>
                      <a:pt x="411" y="3572"/>
                    </a:cubicBezTo>
                    <a:cubicBezTo>
                      <a:pt x="274" y="3668"/>
                      <a:pt x="169" y="3815"/>
                      <a:pt x="0" y="3973"/>
                    </a:cubicBezTo>
                    <a:cubicBezTo>
                      <a:pt x="94" y="3981"/>
                      <a:pt x="159" y="3993"/>
                      <a:pt x="204" y="3993"/>
                    </a:cubicBezTo>
                    <a:cubicBezTo>
                      <a:pt x="224" y="3993"/>
                      <a:pt x="240" y="3990"/>
                      <a:pt x="253" y="3984"/>
                    </a:cubicBezTo>
                    <a:cubicBezTo>
                      <a:pt x="1034" y="3414"/>
                      <a:pt x="1930" y="3098"/>
                      <a:pt x="2827" y="2771"/>
                    </a:cubicBezTo>
                    <a:cubicBezTo>
                      <a:pt x="3533" y="2507"/>
                      <a:pt x="4240" y="2243"/>
                      <a:pt x="4957" y="2011"/>
                    </a:cubicBezTo>
                    <a:cubicBezTo>
                      <a:pt x="5642" y="1779"/>
                      <a:pt x="6349" y="1579"/>
                      <a:pt x="7045" y="1378"/>
                    </a:cubicBezTo>
                    <a:cubicBezTo>
                      <a:pt x="7899" y="1146"/>
                      <a:pt x="8754" y="914"/>
                      <a:pt x="9608" y="714"/>
                    </a:cubicBezTo>
                    <a:cubicBezTo>
                      <a:pt x="10378" y="525"/>
                      <a:pt x="11169" y="398"/>
                      <a:pt x="11949" y="239"/>
                    </a:cubicBezTo>
                    <a:cubicBezTo>
                      <a:pt x="12065" y="218"/>
                      <a:pt x="12192" y="176"/>
                      <a:pt x="12319" y="155"/>
                    </a:cubicBezTo>
                    <a:lnTo>
                      <a:pt x="12319" y="18"/>
                    </a:lnTo>
                    <a:cubicBezTo>
                      <a:pt x="12223" y="18"/>
                      <a:pt x="12128" y="0"/>
                      <a:pt x="12033"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00" name="Google Shape;2900;p18"/>
              <p:cNvSpPr/>
              <p:nvPr/>
            </p:nvSpPr>
            <p:spPr>
              <a:xfrm>
                <a:off x="2229925" y="4820250"/>
                <a:ext cx="201225" cy="61875"/>
              </a:xfrm>
              <a:custGeom>
                <a:avLst/>
                <a:gdLst/>
                <a:ahLst/>
                <a:cxnLst/>
                <a:rect l="l" t="t" r="r" b="b"/>
                <a:pathLst>
                  <a:path w="8049" h="2475" extrusionOk="0">
                    <a:moveTo>
                      <a:pt x="7257" y="0"/>
                    </a:moveTo>
                    <a:cubicBezTo>
                      <a:pt x="7107" y="0"/>
                      <a:pt x="6956" y="4"/>
                      <a:pt x="6804" y="17"/>
                    </a:cubicBezTo>
                    <a:cubicBezTo>
                      <a:pt x="5591" y="144"/>
                      <a:pt x="4420" y="460"/>
                      <a:pt x="3270" y="861"/>
                    </a:cubicBezTo>
                    <a:cubicBezTo>
                      <a:pt x="2279" y="1209"/>
                      <a:pt x="1320" y="1599"/>
                      <a:pt x="392" y="2084"/>
                    </a:cubicBezTo>
                    <a:cubicBezTo>
                      <a:pt x="233" y="2169"/>
                      <a:pt x="75" y="2232"/>
                      <a:pt x="1" y="2475"/>
                    </a:cubicBezTo>
                    <a:cubicBezTo>
                      <a:pt x="402" y="2401"/>
                      <a:pt x="729" y="2232"/>
                      <a:pt x="1067" y="2074"/>
                    </a:cubicBezTo>
                    <a:cubicBezTo>
                      <a:pt x="1531" y="1873"/>
                      <a:pt x="1984" y="1641"/>
                      <a:pt x="2459" y="1462"/>
                    </a:cubicBezTo>
                    <a:cubicBezTo>
                      <a:pt x="3059" y="1241"/>
                      <a:pt x="3682" y="1072"/>
                      <a:pt x="4283" y="851"/>
                    </a:cubicBezTo>
                    <a:cubicBezTo>
                      <a:pt x="4831" y="650"/>
                      <a:pt x="5391" y="544"/>
                      <a:pt x="5949" y="418"/>
                    </a:cubicBezTo>
                    <a:cubicBezTo>
                      <a:pt x="6561" y="281"/>
                      <a:pt x="7173" y="228"/>
                      <a:pt x="7795" y="228"/>
                    </a:cubicBezTo>
                    <a:cubicBezTo>
                      <a:pt x="7901" y="218"/>
                      <a:pt x="8027" y="249"/>
                      <a:pt x="8048" y="70"/>
                    </a:cubicBezTo>
                    <a:cubicBezTo>
                      <a:pt x="7985" y="49"/>
                      <a:pt x="7932" y="7"/>
                      <a:pt x="7869" y="7"/>
                    </a:cubicBezTo>
                    <a:cubicBezTo>
                      <a:pt x="7663" y="7"/>
                      <a:pt x="7460" y="0"/>
                      <a:pt x="7257"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01" name="Google Shape;2901;p18"/>
              <p:cNvSpPr/>
              <p:nvPr/>
            </p:nvSpPr>
            <p:spPr>
              <a:xfrm>
                <a:off x="1860025" y="4649925"/>
                <a:ext cx="17675" cy="195550"/>
              </a:xfrm>
              <a:custGeom>
                <a:avLst/>
                <a:gdLst/>
                <a:ahLst/>
                <a:cxnLst/>
                <a:rect l="l" t="t" r="r" b="b"/>
                <a:pathLst>
                  <a:path w="707" h="7822" extrusionOk="0">
                    <a:moveTo>
                      <a:pt x="171" y="1"/>
                    </a:moveTo>
                    <a:cubicBezTo>
                      <a:pt x="143" y="1"/>
                      <a:pt x="108" y="9"/>
                      <a:pt x="64" y="28"/>
                    </a:cubicBezTo>
                    <a:cubicBezTo>
                      <a:pt x="64" y="165"/>
                      <a:pt x="43" y="323"/>
                      <a:pt x="43" y="471"/>
                    </a:cubicBezTo>
                    <a:cubicBezTo>
                      <a:pt x="32" y="1294"/>
                      <a:pt x="0" y="2105"/>
                      <a:pt x="10" y="2928"/>
                    </a:cubicBezTo>
                    <a:cubicBezTo>
                      <a:pt x="32" y="4489"/>
                      <a:pt x="127" y="6061"/>
                      <a:pt x="432" y="7600"/>
                    </a:cubicBezTo>
                    <a:cubicBezTo>
                      <a:pt x="453" y="7716"/>
                      <a:pt x="507" y="7811"/>
                      <a:pt x="654" y="7822"/>
                    </a:cubicBezTo>
                    <a:cubicBezTo>
                      <a:pt x="664" y="7769"/>
                      <a:pt x="707" y="7706"/>
                      <a:pt x="696" y="7643"/>
                    </a:cubicBezTo>
                    <a:cubicBezTo>
                      <a:pt x="633" y="7273"/>
                      <a:pt x="559" y="6915"/>
                      <a:pt x="507" y="6546"/>
                    </a:cubicBezTo>
                    <a:cubicBezTo>
                      <a:pt x="317" y="5133"/>
                      <a:pt x="285" y="3719"/>
                      <a:pt x="275" y="2306"/>
                    </a:cubicBezTo>
                    <a:cubicBezTo>
                      <a:pt x="275" y="1578"/>
                      <a:pt x="275" y="851"/>
                      <a:pt x="264" y="122"/>
                    </a:cubicBezTo>
                    <a:cubicBezTo>
                      <a:pt x="264" y="48"/>
                      <a:pt x="238" y="1"/>
                      <a:pt x="171"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02" name="Google Shape;2902;p18"/>
              <p:cNvSpPr/>
              <p:nvPr/>
            </p:nvSpPr>
            <p:spPr>
              <a:xfrm>
                <a:off x="1707875" y="4518775"/>
                <a:ext cx="28250" cy="164550"/>
              </a:xfrm>
              <a:custGeom>
                <a:avLst/>
                <a:gdLst/>
                <a:ahLst/>
                <a:cxnLst/>
                <a:rect l="l" t="t" r="r" b="b"/>
                <a:pathLst>
                  <a:path w="1130" h="6582" extrusionOk="0">
                    <a:moveTo>
                      <a:pt x="982" y="1"/>
                    </a:moveTo>
                    <a:cubicBezTo>
                      <a:pt x="918" y="74"/>
                      <a:pt x="876" y="116"/>
                      <a:pt x="855" y="169"/>
                    </a:cubicBezTo>
                    <a:cubicBezTo>
                      <a:pt x="792" y="317"/>
                      <a:pt x="739" y="465"/>
                      <a:pt x="708" y="612"/>
                    </a:cubicBezTo>
                    <a:cubicBezTo>
                      <a:pt x="602" y="1140"/>
                      <a:pt x="497" y="1656"/>
                      <a:pt x="412" y="2183"/>
                    </a:cubicBezTo>
                    <a:cubicBezTo>
                      <a:pt x="190" y="3491"/>
                      <a:pt x="33" y="4810"/>
                      <a:pt x="0" y="6149"/>
                    </a:cubicBezTo>
                    <a:cubicBezTo>
                      <a:pt x="0" y="6286"/>
                      <a:pt x="33" y="6423"/>
                      <a:pt x="43" y="6582"/>
                    </a:cubicBezTo>
                    <a:cubicBezTo>
                      <a:pt x="233" y="6518"/>
                      <a:pt x="211" y="6392"/>
                      <a:pt x="222" y="6286"/>
                    </a:cubicBezTo>
                    <a:cubicBezTo>
                      <a:pt x="254" y="5843"/>
                      <a:pt x="265" y="5400"/>
                      <a:pt x="307" y="4968"/>
                    </a:cubicBezTo>
                    <a:cubicBezTo>
                      <a:pt x="454" y="3439"/>
                      <a:pt x="654" y="1930"/>
                      <a:pt x="992" y="433"/>
                    </a:cubicBezTo>
                    <a:cubicBezTo>
                      <a:pt x="1024" y="306"/>
                      <a:pt x="1129" y="158"/>
                      <a:pt x="982"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03" name="Google Shape;2903;p18"/>
              <p:cNvSpPr/>
              <p:nvPr/>
            </p:nvSpPr>
            <p:spPr>
              <a:xfrm>
                <a:off x="1719475" y="4752375"/>
                <a:ext cx="25075" cy="144525"/>
              </a:xfrm>
              <a:custGeom>
                <a:avLst/>
                <a:gdLst/>
                <a:ahLst/>
                <a:cxnLst/>
                <a:rect l="l" t="t" r="r" b="b"/>
                <a:pathLst>
                  <a:path w="1003" h="5781" extrusionOk="0">
                    <a:moveTo>
                      <a:pt x="254" y="1"/>
                    </a:moveTo>
                    <a:lnTo>
                      <a:pt x="254" y="1"/>
                    </a:lnTo>
                    <a:cubicBezTo>
                      <a:pt x="64" y="32"/>
                      <a:pt x="54" y="159"/>
                      <a:pt x="54" y="254"/>
                    </a:cubicBezTo>
                    <a:cubicBezTo>
                      <a:pt x="33" y="770"/>
                      <a:pt x="1" y="1277"/>
                      <a:pt x="22" y="1783"/>
                    </a:cubicBezTo>
                    <a:cubicBezTo>
                      <a:pt x="85" y="3102"/>
                      <a:pt x="486" y="4346"/>
                      <a:pt x="844" y="5591"/>
                    </a:cubicBezTo>
                    <a:cubicBezTo>
                      <a:pt x="865" y="5664"/>
                      <a:pt x="940" y="5717"/>
                      <a:pt x="992" y="5781"/>
                    </a:cubicBezTo>
                    <a:cubicBezTo>
                      <a:pt x="1003" y="5274"/>
                      <a:pt x="813" y="4831"/>
                      <a:pt x="750" y="4367"/>
                    </a:cubicBezTo>
                    <a:cubicBezTo>
                      <a:pt x="676" y="3882"/>
                      <a:pt x="518" y="3418"/>
                      <a:pt x="444" y="2943"/>
                    </a:cubicBezTo>
                    <a:cubicBezTo>
                      <a:pt x="359" y="2448"/>
                      <a:pt x="307" y="1942"/>
                      <a:pt x="254" y="1435"/>
                    </a:cubicBezTo>
                    <a:cubicBezTo>
                      <a:pt x="211" y="960"/>
                      <a:pt x="307" y="475"/>
                      <a:pt x="254"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04" name="Google Shape;2904;p18"/>
              <p:cNvSpPr/>
              <p:nvPr/>
            </p:nvSpPr>
            <p:spPr>
              <a:xfrm>
                <a:off x="1633800" y="4689350"/>
                <a:ext cx="21900" cy="135300"/>
              </a:xfrm>
              <a:custGeom>
                <a:avLst/>
                <a:gdLst/>
                <a:ahLst/>
                <a:cxnLst/>
                <a:rect l="l" t="t" r="r" b="b"/>
                <a:pathLst>
                  <a:path w="876" h="5412" extrusionOk="0">
                    <a:moveTo>
                      <a:pt x="127" y="1"/>
                    </a:moveTo>
                    <a:cubicBezTo>
                      <a:pt x="10" y="486"/>
                      <a:pt x="0" y="1320"/>
                      <a:pt x="137" y="2438"/>
                    </a:cubicBezTo>
                    <a:cubicBezTo>
                      <a:pt x="264" y="3439"/>
                      <a:pt x="359" y="4452"/>
                      <a:pt x="707" y="5412"/>
                    </a:cubicBezTo>
                    <a:cubicBezTo>
                      <a:pt x="749" y="5412"/>
                      <a:pt x="802" y="5401"/>
                      <a:pt x="854" y="5401"/>
                    </a:cubicBezTo>
                    <a:cubicBezTo>
                      <a:pt x="854" y="5295"/>
                      <a:pt x="875" y="5180"/>
                      <a:pt x="844" y="5095"/>
                    </a:cubicBezTo>
                    <a:cubicBezTo>
                      <a:pt x="643" y="4526"/>
                      <a:pt x="591" y="3924"/>
                      <a:pt x="496" y="3334"/>
                    </a:cubicBezTo>
                    <a:cubicBezTo>
                      <a:pt x="338" y="2311"/>
                      <a:pt x="285" y="1266"/>
                      <a:pt x="264" y="223"/>
                    </a:cubicBezTo>
                    <a:cubicBezTo>
                      <a:pt x="264" y="127"/>
                      <a:pt x="296" y="1"/>
                      <a:pt x="127"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05" name="Google Shape;2905;p18"/>
              <p:cNvSpPr/>
              <p:nvPr/>
            </p:nvSpPr>
            <p:spPr>
              <a:xfrm>
                <a:off x="1748225" y="4565425"/>
                <a:ext cx="16900" cy="75725"/>
              </a:xfrm>
              <a:custGeom>
                <a:avLst/>
                <a:gdLst/>
                <a:ahLst/>
                <a:cxnLst/>
                <a:rect l="l" t="t" r="r" b="b"/>
                <a:pathLst>
                  <a:path w="676" h="3029" extrusionOk="0">
                    <a:moveTo>
                      <a:pt x="317" y="1"/>
                    </a:moveTo>
                    <a:cubicBezTo>
                      <a:pt x="264" y="127"/>
                      <a:pt x="211" y="202"/>
                      <a:pt x="201" y="275"/>
                    </a:cubicBezTo>
                    <a:cubicBezTo>
                      <a:pt x="127" y="982"/>
                      <a:pt x="64" y="1688"/>
                      <a:pt x="1" y="2384"/>
                    </a:cubicBezTo>
                    <a:cubicBezTo>
                      <a:pt x="1" y="2427"/>
                      <a:pt x="32" y="2469"/>
                      <a:pt x="53" y="2511"/>
                    </a:cubicBezTo>
                    <a:cubicBezTo>
                      <a:pt x="85" y="2490"/>
                      <a:pt x="116" y="2469"/>
                      <a:pt x="158" y="2448"/>
                    </a:cubicBezTo>
                    <a:cubicBezTo>
                      <a:pt x="179" y="2427"/>
                      <a:pt x="211" y="2406"/>
                      <a:pt x="233" y="2395"/>
                    </a:cubicBezTo>
                    <a:lnTo>
                      <a:pt x="233" y="2395"/>
                    </a:lnTo>
                    <a:cubicBezTo>
                      <a:pt x="211" y="2417"/>
                      <a:pt x="179" y="2438"/>
                      <a:pt x="158" y="2459"/>
                    </a:cubicBezTo>
                    <a:cubicBezTo>
                      <a:pt x="390" y="2543"/>
                      <a:pt x="233" y="2860"/>
                      <a:pt x="496" y="3028"/>
                    </a:cubicBezTo>
                    <a:cubicBezTo>
                      <a:pt x="643" y="2269"/>
                      <a:pt x="612" y="1562"/>
                      <a:pt x="676" y="877"/>
                    </a:cubicBezTo>
                    <a:cubicBezTo>
                      <a:pt x="580" y="802"/>
                      <a:pt x="496" y="739"/>
                      <a:pt x="422" y="676"/>
                    </a:cubicBezTo>
                    <a:cubicBezTo>
                      <a:pt x="348" y="476"/>
                      <a:pt x="517" y="244"/>
                      <a:pt x="317"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06" name="Google Shape;2906;p18"/>
              <p:cNvSpPr/>
              <p:nvPr/>
            </p:nvSpPr>
            <p:spPr>
              <a:xfrm>
                <a:off x="1874500" y="4925875"/>
                <a:ext cx="44600" cy="126075"/>
              </a:xfrm>
              <a:custGeom>
                <a:avLst/>
                <a:gdLst/>
                <a:ahLst/>
                <a:cxnLst/>
                <a:rect l="l" t="t" r="r" b="b"/>
                <a:pathLst>
                  <a:path w="1784" h="5043" extrusionOk="0">
                    <a:moveTo>
                      <a:pt x="33" y="1"/>
                    </a:moveTo>
                    <a:cubicBezTo>
                      <a:pt x="22" y="85"/>
                      <a:pt x="1" y="158"/>
                      <a:pt x="1" y="243"/>
                    </a:cubicBezTo>
                    <a:cubicBezTo>
                      <a:pt x="54" y="1013"/>
                      <a:pt x="286" y="1751"/>
                      <a:pt x="518" y="2479"/>
                    </a:cubicBezTo>
                    <a:cubicBezTo>
                      <a:pt x="771" y="3301"/>
                      <a:pt x="1067" y="4114"/>
                      <a:pt x="1552" y="4831"/>
                    </a:cubicBezTo>
                    <a:cubicBezTo>
                      <a:pt x="1583" y="4894"/>
                      <a:pt x="1646" y="4926"/>
                      <a:pt x="1784" y="5042"/>
                    </a:cubicBezTo>
                    <a:cubicBezTo>
                      <a:pt x="1425" y="4135"/>
                      <a:pt x="1119" y="3333"/>
                      <a:pt x="803" y="2542"/>
                    </a:cubicBezTo>
                    <a:cubicBezTo>
                      <a:pt x="476" y="1730"/>
                      <a:pt x="360" y="855"/>
                      <a:pt x="170"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07" name="Google Shape;2907;p18"/>
              <p:cNvSpPr/>
              <p:nvPr/>
            </p:nvSpPr>
            <p:spPr>
              <a:xfrm>
                <a:off x="2022175" y="4999100"/>
                <a:ext cx="54075" cy="121650"/>
              </a:xfrm>
              <a:custGeom>
                <a:avLst/>
                <a:gdLst/>
                <a:ahLst/>
                <a:cxnLst/>
                <a:rect l="l" t="t" r="r" b="b"/>
                <a:pathLst>
                  <a:path w="2163" h="4866" extrusionOk="0">
                    <a:moveTo>
                      <a:pt x="150" y="1"/>
                    </a:moveTo>
                    <a:cubicBezTo>
                      <a:pt x="140" y="1"/>
                      <a:pt x="129" y="2"/>
                      <a:pt x="117" y="4"/>
                    </a:cubicBezTo>
                    <a:cubicBezTo>
                      <a:pt x="0" y="299"/>
                      <a:pt x="117" y="562"/>
                      <a:pt x="222" y="836"/>
                    </a:cubicBezTo>
                    <a:cubicBezTo>
                      <a:pt x="475" y="1469"/>
                      <a:pt x="707" y="2123"/>
                      <a:pt x="970" y="2756"/>
                    </a:cubicBezTo>
                    <a:cubicBezTo>
                      <a:pt x="1245" y="3400"/>
                      <a:pt x="1551" y="4043"/>
                      <a:pt x="1846" y="4675"/>
                    </a:cubicBezTo>
                    <a:cubicBezTo>
                      <a:pt x="1877" y="4750"/>
                      <a:pt x="1952" y="4792"/>
                      <a:pt x="2025" y="4865"/>
                    </a:cubicBezTo>
                    <a:cubicBezTo>
                      <a:pt x="2163" y="4602"/>
                      <a:pt x="1994" y="4443"/>
                      <a:pt x="1920" y="4275"/>
                    </a:cubicBezTo>
                    <a:cubicBezTo>
                      <a:pt x="1762" y="3927"/>
                      <a:pt x="1593" y="3600"/>
                      <a:pt x="1445" y="3252"/>
                    </a:cubicBezTo>
                    <a:cubicBezTo>
                      <a:pt x="1329" y="2988"/>
                      <a:pt x="1256" y="2704"/>
                      <a:pt x="1118" y="2461"/>
                    </a:cubicBezTo>
                    <a:cubicBezTo>
                      <a:pt x="728" y="1733"/>
                      <a:pt x="506" y="942"/>
                      <a:pt x="264" y="161"/>
                    </a:cubicBezTo>
                    <a:cubicBezTo>
                      <a:pt x="245" y="85"/>
                      <a:pt x="243" y="1"/>
                      <a:pt x="150"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08" name="Google Shape;2908;p18"/>
              <p:cNvSpPr/>
              <p:nvPr/>
            </p:nvSpPr>
            <p:spPr>
              <a:xfrm>
                <a:off x="1700250" y="4252400"/>
                <a:ext cx="107600" cy="34150"/>
              </a:xfrm>
              <a:custGeom>
                <a:avLst/>
                <a:gdLst/>
                <a:ahLst/>
                <a:cxnLst/>
                <a:rect l="l" t="t" r="r" b="b"/>
                <a:pathLst>
                  <a:path w="4304" h="1366" extrusionOk="0">
                    <a:moveTo>
                      <a:pt x="4047" y="1"/>
                    </a:moveTo>
                    <a:cubicBezTo>
                      <a:pt x="3306" y="1"/>
                      <a:pt x="2631" y="309"/>
                      <a:pt x="1941" y="499"/>
                    </a:cubicBezTo>
                    <a:cubicBezTo>
                      <a:pt x="1287" y="667"/>
                      <a:pt x="664" y="974"/>
                      <a:pt x="21" y="1216"/>
                    </a:cubicBezTo>
                    <a:cubicBezTo>
                      <a:pt x="0" y="1227"/>
                      <a:pt x="10" y="1290"/>
                      <a:pt x="0" y="1321"/>
                    </a:cubicBezTo>
                    <a:cubicBezTo>
                      <a:pt x="27" y="1339"/>
                      <a:pt x="62" y="1366"/>
                      <a:pt x="98" y="1366"/>
                    </a:cubicBezTo>
                    <a:cubicBezTo>
                      <a:pt x="104" y="1366"/>
                      <a:pt x="110" y="1365"/>
                      <a:pt x="116" y="1363"/>
                    </a:cubicBezTo>
                    <a:cubicBezTo>
                      <a:pt x="284" y="1321"/>
                      <a:pt x="453" y="1290"/>
                      <a:pt x="622" y="1227"/>
                    </a:cubicBezTo>
                    <a:cubicBezTo>
                      <a:pt x="1055" y="1068"/>
                      <a:pt x="1487" y="889"/>
                      <a:pt x="1920" y="721"/>
                    </a:cubicBezTo>
                    <a:cubicBezTo>
                      <a:pt x="2130" y="646"/>
                      <a:pt x="2341" y="594"/>
                      <a:pt x="2552" y="531"/>
                    </a:cubicBezTo>
                    <a:cubicBezTo>
                      <a:pt x="3080" y="393"/>
                      <a:pt x="3607" y="256"/>
                      <a:pt x="4144" y="109"/>
                    </a:cubicBezTo>
                    <a:cubicBezTo>
                      <a:pt x="4198" y="98"/>
                      <a:pt x="4250" y="46"/>
                      <a:pt x="4303" y="13"/>
                    </a:cubicBezTo>
                    <a:cubicBezTo>
                      <a:pt x="4217" y="5"/>
                      <a:pt x="4132" y="1"/>
                      <a:pt x="4047"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09" name="Google Shape;2909;p18"/>
              <p:cNvSpPr/>
              <p:nvPr/>
            </p:nvSpPr>
            <p:spPr>
              <a:xfrm>
                <a:off x="1773275" y="4474875"/>
                <a:ext cx="67250" cy="33900"/>
              </a:xfrm>
              <a:custGeom>
                <a:avLst/>
                <a:gdLst/>
                <a:ahLst/>
                <a:cxnLst/>
                <a:rect l="l" t="t" r="r" b="b"/>
                <a:pathLst>
                  <a:path w="2690" h="1356" extrusionOk="0">
                    <a:moveTo>
                      <a:pt x="1864" y="0"/>
                    </a:moveTo>
                    <a:cubicBezTo>
                      <a:pt x="1850" y="0"/>
                      <a:pt x="1837" y="2"/>
                      <a:pt x="1825" y="6"/>
                    </a:cubicBezTo>
                    <a:cubicBezTo>
                      <a:pt x="1160" y="196"/>
                      <a:pt x="527" y="438"/>
                      <a:pt x="0" y="934"/>
                    </a:cubicBezTo>
                    <a:cubicBezTo>
                      <a:pt x="74" y="1071"/>
                      <a:pt x="148" y="1208"/>
                      <a:pt x="232" y="1356"/>
                    </a:cubicBezTo>
                    <a:cubicBezTo>
                      <a:pt x="675" y="1250"/>
                      <a:pt x="1076" y="1166"/>
                      <a:pt x="1488" y="1060"/>
                    </a:cubicBezTo>
                    <a:cubicBezTo>
                      <a:pt x="1888" y="965"/>
                      <a:pt x="2289" y="850"/>
                      <a:pt x="2690" y="744"/>
                    </a:cubicBezTo>
                    <a:lnTo>
                      <a:pt x="2690" y="639"/>
                    </a:lnTo>
                    <a:cubicBezTo>
                      <a:pt x="2627" y="628"/>
                      <a:pt x="2563" y="607"/>
                      <a:pt x="2510" y="607"/>
                    </a:cubicBezTo>
                    <a:cubicBezTo>
                      <a:pt x="1888" y="681"/>
                      <a:pt x="1308" y="881"/>
                      <a:pt x="707" y="1039"/>
                    </a:cubicBezTo>
                    <a:cubicBezTo>
                      <a:pt x="669" y="1048"/>
                      <a:pt x="627" y="1062"/>
                      <a:pt x="584" y="1062"/>
                    </a:cubicBezTo>
                    <a:cubicBezTo>
                      <a:pt x="520" y="1062"/>
                      <a:pt x="454" y="1032"/>
                      <a:pt x="391" y="913"/>
                    </a:cubicBezTo>
                    <a:cubicBezTo>
                      <a:pt x="865" y="491"/>
                      <a:pt x="1561" y="480"/>
                      <a:pt x="2141" y="48"/>
                    </a:cubicBezTo>
                    <a:cubicBezTo>
                      <a:pt x="2005" y="31"/>
                      <a:pt x="1924" y="0"/>
                      <a:pt x="1864"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10" name="Google Shape;2910;p18"/>
              <p:cNvSpPr/>
              <p:nvPr/>
            </p:nvSpPr>
            <p:spPr>
              <a:xfrm>
                <a:off x="1959675" y="4625575"/>
                <a:ext cx="90200" cy="37450"/>
              </a:xfrm>
              <a:custGeom>
                <a:avLst/>
                <a:gdLst/>
                <a:ahLst/>
                <a:cxnLst/>
                <a:rect l="l" t="t" r="r" b="b"/>
                <a:pathLst>
                  <a:path w="3608" h="1498" extrusionOk="0">
                    <a:moveTo>
                      <a:pt x="3427" y="1"/>
                    </a:moveTo>
                    <a:cubicBezTo>
                      <a:pt x="3321" y="1"/>
                      <a:pt x="3217" y="54"/>
                      <a:pt x="3123" y="95"/>
                    </a:cubicBezTo>
                    <a:cubicBezTo>
                      <a:pt x="2300" y="400"/>
                      <a:pt x="1467" y="728"/>
                      <a:pt x="644" y="1044"/>
                    </a:cubicBezTo>
                    <a:cubicBezTo>
                      <a:pt x="486" y="1107"/>
                      <a:pt x="328" y="1192"/>
                      <a:pt x="170" y="1276"/>
                    </a:cubicBezTo>
                    <a:cubicBezTo>
                      <a:pt x="95" y="1307"/>
                      <a:pt x="1" y="1350"/>
                      <a:pt x="74" y="1497"/>
                    </a:cubicBezTo>
                    <a:cubicBezTo>
                      <a:pt x="149" y="1476"/>
                      <a:pt x="233" y="1476"/>
                      <a:pt x="317" y="1445"/>
                    </a:cubicBezTo>
                    <a:cubicBezTo>
                      <a:pt x="1382" y="1023"/>
                      <a:pt x="2458" y="611"/>
                      <a:pt x="3524" y="179"/>
                    </a:cubicBezTo>
                    <a:cubicBezTo>
                      <a:pt x="3555" y="168"/>
                      <a:pt x="3576" y="116"/>
                      <a:pt x="3608" y="63"/>
                    </a:cubicBezTo>
                    <a:cubicBezTo>
                      <a:pt x="3547" y="17"/>
                      <a:pt x="3487" y="1"/>
                      <a:pt x="3427"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11" name="Google Shape;2911;p18"/>
              <p:cNvSpPr/>
              <p:nvPr/>
            </p:nvSpPr>
            <p:spPr>
              <a:xfrm>
                <a:off x="2057775" y="4700425"/>
                <a:ext cx="96775" cy="36750"/>
              </a:xfrm>
              <a:custGeom>
                <a:avLst/>
                <a:gdLst/>
                <a:ahLst/>
                <a:cxnLst/>
                <a:rect l="l" t="t" r="r" b="b"/>
                <a:pathLst>
                  <a:path w="3871" h="1470" extrusionOk="0">
                    <a:moveTo>
                      <a:pt x="3765" y="1"/>
                    </a:moveTo>
                    <a:cubicBezTo>
                      <a:pt x="3343" y="106"/>
                      <a:pt x="2921" y="202"/>
                      <a:pt x="2500" y="328"/>
                    </a:cubicBezTo>
                    <a:cubicBezTo>
                      <a:pt x="2057" y="476"/>
                      <a:pt x="1635" y="645"/>
                      <a:pt x="1203" y="834"/>
                    </a:cubicBezTo>
                    <a:cubicBezTo>
                      <a:pt x="812" y="1003"/>
                      <a:pt x="369" y="1066"/>
                      <a:pt x="0" y="1414"/>
                    </a:cubicBezTo>
                    <a:cubicBezTo>
                      <a:pt x="110" y="1442"/>
                      <a:pt x="173" y="1469"/>
                      <a:pt x="221" y="1469"/>
                    </a:cubicBezTo>
                    <a:cubicBezTo>
                      <a:pt x="229" y="1469"/>
                      <a:pt x="236" y="1469"/>
                      <a:pt x="243" y="1467"/>
                    </a:cubicBezTo>
                    <a:cubicBezTo>
                      <a:pt x="390" y="1425"/>
                      <a:pt x="538" y="1362"/>
                      <a:pt x="685" y="1309"/>
                    </a:cubicBezTo>
                    <a:cubicBezTo>
                      <a:pt x="1719" y="950"/>
                      <a:pt x="2700" y="444"/>
                      <a:pt x="3786" y="212"/>
                    </a:cubicBezTo>
                    <a:cubicBezTo>
                      <a:pt x="3871" y="191"/>
                      <a:pt x="3871" y="75"/>
                      <a:pt x="3765"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12" name="Google Shape;2912;p18"/>
              <p:cNvSpPr/>
              <p:nvPr/>
            </p:nvSpPr>
            <p:spPr>
              <a:xfrm>
                <a:off x="1730825" y="4544625"/>
                <a:ext cx="17950" cy="97300"/>
              </a:xfrm>
              <a:custGeom>
                <a:avLst/>
                <a:gdLst/>
                <a:ahLst/>
                <a:cxnLst/>
                <a:rect l="l" t="t" r="r" b="b"/>
                <a:pathLst>
                  <a:path w="718" h="3892" extrusionOk="0">
                    <a:moveTo>
                      <a:pt x="633" y="0"/>
                    </a:moveTo>
                    <a:cubicBezTo>
                      <a:pt x="580" y="63"/>
                      <a:pt x="496" y="116"/>
                      <a:pt x="486" y="190"/>
                    </a:cubicBezTo>
                    <a:cubicBezTo>
                      <a:pt x="179" y="1329"/>
                      <a:pt x="85" y="2499"/>
                      <a:pt x="0" y="3670"/>
                    </a:cubicBezTo>
                    <a:cubicBezTo>
                      <a:pt x="0" y="3713"/>
                      <a:pt x="53" y="3765"/>
                      <a:pt x="116" y="3891"/>
                    </a:cubicBezTo>
                    <a:cubicBezTo>
                      <a:pt x="327" y="3206"/>
                      <a:pt x="306" y="2563"/>
                      <a:pt x="411" y="1941"/>
                    </a:cubicBezTo>
                    <a:cubicBezTo>
                      <a:pt x="507" y="1308"/>
                      <a:pt x="612" y="685"/>
                      <a:pt x="718" y="52"/>
                    </a:cubicBezTo>
                    <a:cubicBezTo>
                      <a:pt x="686" y="42"/>
                      <a:pt x="664" y="21"/>
                      <a:pt x="633"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13" name="Google Shape;2913;p18"/>
              <p:cNvSpPr/>
              <p:nvPr/>
            </p:nvSpPr>
            <p:spPr>
              <a:xfrm>
                <a:off x="1742150" y="4793000"/>
                <a:ext cx="19000" cy="95475"/>
              </a:xfrm>
              <a:custGeom>
                <a:avLst/>
                <a:gdLst/>
                <a:ahLst/>
                <a:cxnLst/>
                <a:rect l="l" t="t" r="r" b="b"/>
                <a:pathLst>
                  <a:path w="760" h="3819" extrusionOk="0">
                    <a:moveTo>
                      <a:pt x="33" y="0"/>
                    </a:moveTo>
                    <a:cubicBezTo>
                      <a:pt x="22" y="95"/>
                      <a:pt x="1" y="179"/>
                      <a:pt x="1" y="253"/>
                    </a:cubicBezTo>
                    <a:cubicBezTo>
                      <a:pt x="64" y="1381"/>
                      <a:pt x="338" y="2478"/>
                      <a:pt x="528" y="3586"/>
                    </a:cubicBezTo>
                    <a:cubicBezTo>
                      <a:pt x="539" y="3638"/>
                      <a:pt x="591" y="3692"/>
                      <a:pt x="665" y="3818"/>
                    </a:cubicBezTo>
                    <a:cubicBezTo>
                      <a:pt x="718" y="3702"/>
                      <a:pt x="760" y="3659"/>
                      <a:pt x="750" y="3628"/>
                    </a:cubicBezTo>
                    <a:cubicBezTo>
                      <a:pt x="560" y="2436"/>
                      <a:pt x="370" y="1234"/>
                      <a:pt x="169" y="42"/>
                    </a:cubicBezTo>
                    <a:cubicBezTo>
                      <a:pt x="169" y="31"/>
                      <a:pt x="106" y="21"/>
                      <a:pt x="33"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14" name="Google Shape;2914;p18"/>
              <p:cNvSpPr/>
              <p:nvPr/>
            </p:nvSpPr>
            <p:spPr>
              <a:xfrm>
                <a:off x="1648275" y="4357925"/>
                <a:ext cx="81250" cy="38775"/>
              </a:xfrm>
              <a:custGeom>
                <a:avLst/>
                <a:gdLst/>
                <a:ahLst/>
                <a:cxnLst/>
                <a:rect l="l" t="t" r="r" b="b"/>
                <a:pathLst>
                  <a:path w="3250" h="1551" extrusionOk="0">
                    <a:moveTo>
                      <a:pt x="3052" y="1"/>
                    </a:moveTo>
                    <a:cubicBezTo>
                      <a:pt x="2959" y="1"/>
                      <a:pt x="2874" y="49"/>
                      <a:pt x="2785" y="74"/>
                    </a:cubicBezTo>
                    <a:cubicBezTo>
                      <a:pt x="1952" y="328"/>
                      <a:pt x="1224" y="803"/>
                      <a:pt x="423" y="1129"/>
                    </a:cubicBezTo>
                    <a:cubicBezTo>
                      <a:pt x="338" y="1161"/>
                      <a:pt x="265" y="1214"/>
                      <a:pt x="202" y="1277"/>
                    </a:cubicBezTo>
                    <a:cubicBezTo>
                      <a:pt x="138" y="1351"/>
                      <a:pt x="1" y="1351"/>
                      <a:pt x="12" y="1551"/>
                    </a:cubicBezTo>
                    <a:cubicBezTo>
                      <a:pt x="360" y="1414"/>
                      <a:pt x="708" y="1319"/>
                      <a:pt x="1003" y="1140"/>
                    </a:cubicBezTo>
                    <a:cubicBezTo>
                      <a:pt x="1341" y="929"/>
                      <a:pt x="1710" y="792"/>
                      <a:pt x="2079" y="634"/>
                    </a:cubicBezTo>
                    <a:cubicBezTo>
                      <a:pt x="2406" y="507"/>
                      <a:pt x="2743" y="381"/>
                      <a:pt x="3070" y="243"/>
                    </a:cubicBezTo>
                    <a:cubicBezTo>
                      <a:pt x="3144" y="212"/>
                      <a:pt x="3186" y="149"/>
                      <a:pt x="3249" y="85"/>
                    </a:cubicBezTo>
                    <a:cubicBezTo>
                      <a:pt x="3178" y="22"/>
                      <a:pt x="3113" y="1"/>
                      <a:pt x="3052"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15" name="Google Shape;2915;p18"/>
              <p:cNvSpPr/>
              <p:nvPr/>
            </p:nvSpPr>
            <p:spPr>
              <a:xfrm>
                <a:off x="1625075" y="4343375"/>
                <a:ext cx="93375" cy="44125"/>
              </a:xfrm>
              <a:custGeom>
                <a:avLst/>
                <a:gdLst/>
                <a:ahLst/>
                <a:cxnLst/>
                <a:rect l="l" t="t" r="r" b="b"/>
                <a:pathLst>
                  <a:path w="3735" h="1765" extrusionOk="0">
                    <a:moveTo>
                      <a:pt x="3632" y="1"/>
                    </a:moveTo>
                    <a:cubicBezTo>
                      <a:pt x="3627" y="1"/>
                      <a:pt x="3623" y="1"/>
                      <a:pt x="3619" y="3"/>
                    </a:cubicBezTo>
                    <a:cubicBezTo>
                      <a:pt x="2448" y="509"/>
                      <a:pt x="1277" y="1015"/>
                      <a:pt x="127" y="1574"/>
                    </a:cubicBezTo>
                    <a:cubicBezTo>
                      <a:pt x="96" y="1585"/>
                      <a:pt x="75" y="1638"/>
                      <a:pt x="1" y="1764"/>
                    </a:cubicBezTo>
                    <a:cubicBezTo>
                      <a:pt x="42" y="1761"/>
                      <a:pt x="78" y="1761"/>
                      <a:pt x="111" y="1761"/>
                    </a:cubicBezTo>
                    <a:cubicBezTo>
                      <a:pt x="140" y="1761"/>
                      <a:pt x="167" y="1761"/>
                      <a:pt x="191" y="1761"/>
                    </a:cubicBezTo>
                    <a:cubicBezTo>
                      <a:pt x="241" y="1761"/>
                      <a:pt x="281" y="1759"/>
                      <a:pt x="317" y="1743"/>
                    </a:cubicBezTo>
                    <a:cubicBezTo>
                      <a:pt x="1456" y="1216"/>
                      <a:pt x="2585" y="678"/>
                      <a:pt x="3724" y="140"/>
                    </a:cubicBezTo>
                    <a:cubicBezTo>
                      <a:pt x="3734" y="129"/>
                      <a:pt x="3734" y="66"/>
                      <a:pt x="3734" y="35"/>
                    </a:cubicBezTo>
                    <a:cubicBezTo>
                      <a:pt x="3698" y="25"/>
                      <a:pt x="3661" y="1"/>
                      <a:pt x="3632"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16" name="Google Shape;2916;p18"/>
              <p:cNvSpPr/>
              <p:nvPr/>
            </p:nvSpPr>
            <p:spPr>
              <a:xfrm>
                <a:off x="1944650" y="4609475"/>
                <a:ext cx="82550" cy="38000"/>
              </a:xfrm>
              <a:custGeom>
                <a:avLst/>
                <a:gdLst/>
                <a:ahLst/>
                <a:cxnLst/>
                <a:rect l="l" t="t" r="r" b="b"/>
                <a:pathLst>
                  <a:path w="3302" h="1520" extrusionOk="0">
                    <a:moveTo>
                      <a:pt x="3302" y="1"/>
                    </a:moveTo>
                    <a:lnTo>
                      <a:pt x="3302" y="1"/>
                    </a:lnTo>
                    <a:cubicBezTo>
                      <a:pt x="3175" y="11"/>
                      <a:pt x="3059" y="1"/>
                      <a:pt x="2953" y="32"/>
                    </a:cubicBezTo>
                    <a:cubicBezTo>
                      <a:pt x="1952" y="348"/>
                      <a:pt x="1045" y="865"/>
                      <a:pt x="106" y="1276"/>
                    </a:cubicBezTo>
                    <a:cubicBezTo>
                      <a:pt x="0" y="1330"/>
                      <a:pt x="11" y="1414"/>
                      <a:pt x="127" y="1519"/>
                    </a:cubicBezTo>
                    <a:cubicBezTo>
                      <a:pt x="286" y="1456"/>
                      <a:pt x="497" y="1414"/>
                      <a:pt x="654" y="1308"/>
                    </a:cubicBezTo>
                    <a:cubicBezTo>
                      <a:pt x="1076" y="1002"/>
                      <a:pt x="1561" y="855"/>
                      <a:pt x="2036" y="665"/>
                    </a:cubicBezTo>
                    <a:cubicBezTo>
                      <a:pt x="2384" y="528"/>
                      <a:pt x="2732" y="401"/>
                      <a:pt x="3080" y="264"/>
                    </a:cubicBezTo>
                    <a:cubicBezTo>
                      <a:pt x="3175" y="222"/>
                      <a:pt x="3291" y="190"/>
                      <a:pt x="3302"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17" name="Google Shape;2917;p18"/>
              <p:cNvSpPr/>
              <p:nvPr/>
            </p:nvSpPr>
            <p:spPr>
              <a:xfrm>
                <a:off x="2297700" y="4900300"/>
                <a:ext cx="97600" cy="25250"/>
              </a:xfrm>
              <a:custGeom>
                <a:avLst/>
                <a:gdLst/>
                <a:ahLst/>
                <a:cxnLst/>
                <a:rect l="l" t="t" r="r" b="b"/>
                <a:pathLst>
                  <a:path w="3904" h="1010" extrusionOk="0">
                    <a:moveTo>
                      <a:pt x="3903" y="0"/>
                    </a:moveTo>
                    <a:cubicBezTo>
                      <a:pt x="2827" y="0"/>
                      <a:pt x="1888" y="349"/>
                      <a:pt x="929" y="528"/>
                    </a:cubicBezTo>
                    <a:cubicBezTo>
                      <a:pt x="634" y="581"/>
                      <a:pt x="327" y="675"/>
                      <a:pt x="1" y="1003"/>
                    </a:cubicBezTo>
                    <a:cubicBezTo>
                      <a:pt x="48" y="1007"/>
                      <a:pt x="92" y="1010"/>
                      <a:pt x="135" y="1010"/>
                    </a:cubicBezTo>
                    <a:cubicBezTo>
                      <a:pt x="463" y="1010"/>
                      <a:pt x="663" y="878"/>
                      <a:pt x="887" y="813"/>
                    </a:cubicBezTo>
                    <a:cubicBezTo>
                      <a:pt x="1140" y="739"/>
                      <a:pt x="1393" y="686"/>
                      <a:pt x="1656" y="623"/>
                    </a:cubicBezTo>
                    <a:cubicBezTo>
                      <a:pt x="1888" y="570"/>
                      <a:pt x="2120" y="507"/>
                      <a:pt x="2363" y="454"/>
                    </a:cubicBezTo>
                    <a:cubicBezTo>
                      <a:pt x="2616" y="401"/>
                      <a:pt x="2891" y="380"/>
                      <a:pt x="3144" y="296"/>
                    </a:cubicBezTo>
                    <a:cubicBezTo>
                      <a:pt x="3365" y="211"/>
                      <a:pt x="3671" y="338"/>
                      <a:pt x="3903"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18" name="Google Shape;2918;p18"/>
              <p:cNvSpPr/>
              <p:nvPr/>
            </p:nvSpPr>
            <p:spPr>
              <a:xfrm>
                <a:off x="1536500" y="4669325"/>
                <a:ext cx="36400" cy="88075"/>
              </a:xfrm>
              <a:custGeom>
                <a:avLst/>
                <a:gdLst/>
                <a:ahLst/>
                <a:cxnLst/>
                <a:rect l="l" t="t" r="r" b="b"/>
                <a:pathLst>
                  <a:path w="1456" h="3523" extrusionOk="0">
                    <a:moveTo>
                      <a:pt x="0" y="0"/>
                    </a:moveTo>
                    <a:lnTo>
                      <a:pt x="0" y="0"/>
                    </a:lnTo>
                    <a:cubicBezTo>
                      <a:pt x="21" y="127"/>
                      <a:pt x="32" y="253"/>
                      <a:pt x="74" y="370"/>
                    </a:cubicBezTo>
                    <a:cubicBezTo>
                      <a:pt x="148" y="602"/>
                      <a:pt x="274" y="823"/>
                      <a:pt x="317" y="1055"/>
                    </a:cubicBezTo>
                    <a:cubicBezTo>
                      <a:pt x="391" y="1593"/>
                      <a:pt x="612" y="2067"/>
                      <a:pt x="802" y="2564"/>
                    </a:cubicBezTo>
                    <a:cubicBezTo>
                      <a:pt x="928" y="2901"/>
                      <a:pt x="1129" y="3175"/>
                      <a:pt x="1413" y="3523"/>
                    </a:cubicBezTo>
                    <a:cubicBezTo>
                      <a:pt x="1456" y="3080"/>
                      <a:pt x="1171" y="2890"/>
                      <a:pt x="1097" y="2606"/>
                    </a:cubicBezTo>
                    <a:cubicBezTo>
                      <a:pt x="1013" y="2310"/>
                      <a:pt x="865" y="2025"/>
                      <a:pt x="770" y="1741"/>
                    </a:cubicBezTo>
                    <a:cubicBezTo>
                      <a:pt x="665" y="1425"/>
                      <a:pt x="581" y="1097"/>
                      <a:pt x="464" y="792"/>
                    </a:cubicBezTo>
                    <a:cubicBezTo>
                      <a:pt x="370" y="507"/>
                      <a:pt x="359" y="190"/>
                      <a:pt x="0"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19" name="Google Shape;2919;p18"/>
              <p:cNvSpPr/>
              <p:nvPr/>
            </p:nvSpPr>
            <p:spPr>
              <a:xfrm>
                <a:off x="1763000" y="4824625"/>
                <a:ext cx="19000" cy="91800"/>
              </a:xfrm>
              <a:custGeom>
                <a:avLst/>
                <a:gdLst/>
                <a:ahLst/>
                <a:cxnLst/>
                <a:rect l="l" t="t" r="r" b="b"/>
                <a:pathLst>
                  <a:path w="760" h="3672" extrusionOk="0">
                    <a:moveTo>
                      <a:pt x="52" y="1"/>
                    </a:moveTo>
                    <a:cubicBezTo>
                      <a:pt x="0" y="580"/>
                      <a:pt x="380" y="2774"/>
                      <a:pt x="717" y="3671"/>
                    </a:cubicBezTo>
                    <a:cubicBezTo>
                      <a:pt x="760" y="3259"/>
                      <a:pt x="369" y="812"/>
                      <a:pt x="158" y="43"/>
                    </a:cubicBezTo>
                    <a:cubicBezTo>
                      <a:pt x="158" y="22"/>
                      <a:pt x="95" y="11"/>
                      <a:pt x="52"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20" name="Google Shape;2920;p18"/>
              <p:cNvSpPr/>
              <p:nvPr/>
            </p:nvSpPr>
            <p:spPr>
              <a:xfrm>
                <a:off x="2276350" y="5085125"/>
                <a:ext cx="37975" cy="88500"/>
              </a:xfrm>
              <a:custGeom>
                <a:avLst/>
                <a:gdLst/>
                <a:ahLst/>
                <a:cxnLst/>
                <a:rect l="l" t="t" r="r" b="b"/>
                <a:pathLst>
                  <a:path w="1519" h="3540" extrusionOk="0">
                    <a:moveTo>
                      <a:pt x="159" y="1"/>
                    </a:moveTo>
                    <a:cubicBezTo>
                      <a:pt x="0" y="444"/>
                      <a:pt x="42" y="760"/>
                      <a:pt x="127" y="1045"/>
                    </a:cubicBezTo>
                    <a:cubicBezTo>
                      <a:pt x="391" y="1909"/>
                      <a:pt x="760" y="2732"/>
                      <a:pt x="1308" y="3460"/>
                    </a:cubicBezTo>
                    <a:cubicBezTo>
                      <a:pt x="1344" y="3508"/>
                      <a:pt x="1384" y="3539"/>
                      <a:pt x="1425" y="3539"/>
                    </a:cubicBezTo>
                    <a:cubicBezTo>
                      <a:pt x="1456" y="3539"/>
                      <a:pt x="1487" y="3522"/>
                      <a:pt x="1519" y="3481"/>
                    </a:cubicBezTo>
                    <a:cubicBezTo>
                      <a:pt x="454" y="1382"/>
                      <a:pt x="538" y="1625"/>
                      <a:pt x="159"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21" name="Google Shape;2921;p18"/>
              <p:cNvSpPr/>
              <p:nvPr/>
            </p:nvSpPr>
            <p:spPr>
              <a:xfrm>
                <a:off x="1621675" y="4338400"/>
                <a:ext cx="77775" cy="34850"/>
              </a:xfrm>
              <a:custGeom>
                <a:avLst/>
                <a:gdLst/>
                <a:ahLst/>
                <a:cxnLst/>
                <a:rect l="l" t="t" r="r" b="b"/>
                <a:pathLst>
                  <a:path w="3111" h="1394" extrusionOk="0">
                    <a:moveTo>
                      <a:pt x="2902" y="0"/>
                    </a:moveTo>
                    <a:cubicBezTo>
                      <a:pt x="2898" y="0"/>
                      <a:pt x="2894" y="1"/>
                      <a:pt x="2890" y="2"/>
                    </a:cubicBezTo>
                    <a:cubicBezTo>
                      <a:pt x="1866" y="328"/>
                      <a:pt x="875" y="719"/>
                      <a:pt x="0" y="1394"/>
                    </a:cubicBezTo>
                    <a:cubicBezTo>
                      <a:pt x="85" y="1383"/>
                      <a:pt x="169" y="1394"/>
                      <a:pt x="242" y="1362"/>
                    </a:cubicBezTo>
                    <a:cubicBezTo>
                      <a:pt x="643" y="1183"/>
                      <a:pt x="1044" y="993"/>
                      <a:pt x="1445" y="824"/>
                    </a:cubicBezTo>
                    <a:cubicBezTo>
                      <a:pt x="1888" y="634"/>
                      <a:pt x="2352" y="466"/>
                      <a:pt x="2806" y="286"/>
                    </a:cubicBezTo>
                    <a:cubicBezTo>
                      <a:pt x="2890" y="255"/>
                      <a:pt x="2974" y="180"/>
                      <a:pt x="3111" y="96"/>
                    </a:cubicBezTo>
                    <a:cubicBezTo>
                      <a:pt x="3006" y="48"/>
                      <a:pt x="2944" y="0"/>
                      <a:pt x="2902"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22" name="Google Shape;2922;p18"/>
              <p:cNvSpPr/>
              <p:nvPr/>
            </p:nvSpPr>
            <p:spPr>
              <a:xfrm>
                <a:off x="2290850" y="4883100"/>
                <a:ext cx="81250" cy="19600"/>
              </a:xfrm>
              <a:custGeom>
                <a:avLst/>
                <a:gdLst/>
                <a:ahLst/>
                <a:cxnLst/>
                <a:rect l="l" t="t" r="r" b="b"/>
                <a:pathLst>
                  <a:path w="3250" h="784" extrusionOk="0">
                    <a:moveTo>
                      <a:pt x="3015" y="0"/>
                    </a:moveTo>
                    <a:cubicBezTo>
                      <a:pt x="2943" y="0"/>
                      <a:pt x="2873" y="3"/>
                      <a:pt x="2806" y="13"/>
                    </a:cubicBezTo>
                    <a:cubicBezTo>
                      <a:pt x="1878" y="203"/>
                      <a:pt x="939" y="309"/>
                      <a:pt x="32" y="583"/>
                    </a:cubicBezTo>
                    <a:cubicBezTo>
                      <a:pt x="22" y="583"/>
                      <a:pt x="11" y="615"/>
                      <a:pt x="11" y="636"/>
                    </a:cubicBezTo>
                    <a:cubicBezTo>
                      <a:pt x="1" y="657"/>
                      <a:pt x="11" y="678"/>
                      <a:pt x="32" y="784"/>
                    </a:cubicBezTo>
                    <a:cubicBezTo>
                      <a:pt x="1108" y="573"/>
                      <a:pt x="2141" y="362"/>
                      <a:pt x="3175" y="161"/>
                    </a:cubicBezTo>
                    <a:cubicBezTo>
                      <a:pt x="3196" y="151"/>
                      <a:pt x="3217" y="88"/>
                      <a:pt x="3249" y="3"/>
                    </a:cubicBezTo>
                    <a:cubicBezTo>
                      <a:pt x="3168" y="3"/>
                      <a:pt x="3090" y="0"/>
                      <a:pt x="3015"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23" name="Google Shape;2923;p18"/>
              <p:cNvSpPr/>
              <p:nvPr/>
            </p:nvSpPr>
            <p:spPr>
              <a:xfrm>
                <a:off x="1902450" y="4967800"/>
                <a:ext cx="31150" cy="77000"/>
              </a:xfrm>
              <a:custGeom>
                <a:avLst/>
                <a:gdLst/>
                <a:ahLst/>
                <a:cxnLst/>
                <a:rect l="l" t="t" r="r" b="b"/>
                <a:pathLst>
                  <a:path w="1246" h="3080" extrusionOk="0">
                    <a:moveTo>
                      <a:pt x="12" y="0"/>
                    </a:moveTo>
                    <a:lnTo>
                      <a:pt x="12" y="0"/>
                    </a:lnTo>
                    <a:cubicBezTo>
                      <a:pt x="22" y="243"/>
                      <a:pt x="1" y="412"/>
                      <a:pt x="54" y="549"/>
                    </a:cubicBezTo>
                    <a:cubicBezTo>
                      <a:pt x="328" y="1361"/>
                      <a:pt x="645" y="2152"/>
                      <a:pt x="1024" y="3080"/>
                    </a:cubicBezTo>
                    <a:cubicBezTo>
                      <a:pt x="1245" y="2711"/>
                      <a:pt x="1067" y="2531"/>
                      <a:pt x="1003" y="2342"/>
                    </a:cubicBezTo>
                    <a:cubicBezTo>
                      <a:pt x="950" y="2152"/>
                      <a:pt x="866" y="1973"/>
                      <a:pt x="792" y="1783"/>
                    </a:cubicBezTo>
                    <a:cubicBezTo>
                      <a:pt x="718" y="1582"/>
                      <a:pt x="634" y="1371"/>
                      <a:pt x="549" y="1171"/>
                    </a:cubicBezTo>
                    <a:cubicBezTo>
                      <a:pt x="486" y="981"/>
                      <a:pt x="423" y="792"/>
                      <a:pt x="338" y="612"/>
                    </a:cubicBezTo>
                    <a:cubicBezTo>
                      <a:pt x="254" y="433"/>
                      <a:pt x="244" y="211"/>
                      <a:pt x="12"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24" name="Google Shape;2924;p18"/>
              <p:cNvSpPr/>
              <p:nvPr/>
            </p:nvSpPr>
            <p:spPr>
              <a:xfrm>
                <a:off x="1802275" y="4703875"/>
                <a:ext cx="10025" cy="83600"/>
              </a:xfrm>
              <a:custGeom>
                <a:avLst/>
                <a:gdLst/>
                <a:ahLst/>
                <a:cxnLst/>
                <a:rect l="l" t="t" r="r" b="b"/>
                <a:pathLst>
                  <a:path w="401" h="3344" extrusionOk="0">
                    <a:moveTo>
                      <a:pt x="243" y="0"/>
                    </a:moveTo>
                    <a:cubicBezTo>
                      <a:pt x="85" y="453"/>
                      <a:pt x="0" y="2457"/>
                      <a:pt x="117" y="3343"/>
                    </a:cubicBezTo>
                    <a:cubicBezTo>
                      <a:pt x="296" y="2774"/>
                      <a:pt x="401" y="960"/>
                      <a:pt x="338" y="53"/>
                    </a:cubicBezTo>
                    <a:cubicBezTo>
                      <a:pt x="338" y="32"/>
                      <a:pt x="274" y="21"/>
                      <a:pt x="243"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25" name="Google Shape;2925;p18"/>
              <p:cNvSpPr/>
              <p:nvPr/>
            </p:nvSpPr>
            <p:spPr>
              <a:xfrm>
                <a:off x="1987625" y="4754500"/>
                <a:ext cx="14000" cy="91250"/>
              </a:xfrm>
              <a:custGeom>
                <a:avLst/>
                <a:gdLst/>
                <a:ahLst/>
                <a:cxnLst/>
                <a:rect l="l" t="t" r="r" b="b"/>
                <a:pathLst>
                  <a:path w="560" h="3650" extrusionOk="0">
                    <a:moveTo>
                      <a:pt x="128" y="0"/>
                    </a:moveTo>
                    <a:cubicBezTo>
                      <a:pt x="53" y="169"/>
                      <a:pt x="1" y="232"/>
                      <a:pt x="11" y="275"/>
                    </a:cubicBezTo>
                    <a:cubicBezTo>
                      <a:pt x="117" y="1350"/>
                      <a:pt x="233" y="2415"/>
                      <a:pt x="349" y="3491"/>
                    </a:cubicBezTo>
                    <a:cubicBezTo>
                      <a:pt x="360" y="3544"/>
                      <a:pt x="423" y="3586"/>
                      <a:pt x="465" y="3650"/>
                    </a:cubicBezTo>
                    <a:cubicBezTo>
                      <a:pt x="560" y="3196"/>
                      <a:pt x="391" y="1234"/>
                      <a:pt x="128"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26" name="Google Shape;2926;p18"/>
              <p:cNvSpPr/>
              <p:nvPr/>
            </p:nvSpPr>
            <p:spPr>
              <a:xfrm>
                <a:off x="1554950" y="4613425"/>
                <a:ext cx="12425" cy="78600"/>
              </a:xfrm>
              <a:custGeom>
                <a:avLst/>
                <a:gdLst/>
                <a:ahLst/>
                <a:cxnLst/>
                <a:rect l="l" t="t" r="r" b="b"/>
                <a:pathLst>
                  <a:path w="497" h="3144" extrusionOk="0">
                    <a:moveTo>
                      <a:pt x="64" y="0"/>
                    </a:moveTo>
                    <a:lnTo>
                      <a:pt x="64" y="0"/>
                    </a:lnTo>
                    <a:cubicBezTo>
                      <a:pt x="0" y="1097"/>
                      <a:pt x="148" y="2100"/>
                      <a:pt x="328" y="3091"/>
                    </a:cubicBezTo>
                    <a:cubicBezTo>
                      <a:pt x="328" y="3112"/>
                      <a:pt x="401" y="3122"/>
                      <a:pt x="443" y="3143"/>
                    </a:cubicBezTo>
                    <a:cubicBezTo>
                      <a:pt x="464" y="3080"/>
                      <a:pt x="497" y="3017"/>
                      <a:pt x="486" y="2954"/>
                    </a:cubicBezTo>
                    <a:cubicBezTo>
                      <a:pt x="412" y="2036"/>
                      <a:pt x="328" y="1108"/>
                      <a:pt x="232" y="180"/>
                    </a:cubicBezTo>
                    <a:cubicBezTo>
                      <a:pt x="232" y="138"/>
                      <a:pt x="159" y="106"/>
                      <a:pt x="64"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27" name="Google Shape;2927;p18"/>
              <p:cNvSpPr/>
              <p:nvPr/>
            </p:nvSpPr>
            <p:spPr>
              <a:xfrm>
                <a:off x="1569725" y="4286900"/>
                <a:ext cx="70675" cy="30975"/>
              </a:xfrm>
              <a:custGeom>
                <a:avLst/>
                <a:gdLst/>
                <a:ahLst/>
                <a:cxnLst/>
                <a:rect l="l" t="t" r="r" b="b"/>
                <a:pathLst>
                  <a:path w="2827" h="1239" extrusionOk="0">
                    <a:moveTo>
                      <a:pt x="2737" y="1"/>
                    </a:moveTo>
                    <a:cubicBezTo>
                      <a:pt x="2386" y="1"/>
                      <a:pt x="2084" y="164"/>
                      <a:pt x="1783" y="300"/>
                    </a:cubicBezTo>
                    <a:cubicBezTo>
                      <a:pt x="1382" y="480"/>
                      <a:pt x="981" y="669"/>
                      <a:pt x="581" y="848"/>
                    </a:cubicBezTo>
                    <a:cubicBezTo>
                      <a:pt x="433" y="912"/>
                      <a:pt x="285" y="965"/>
                      <a:pt x="148" y="1028"/>
                    </a:cubicBezTo>
                    <a:cubicBezTo>
                      <a:pt x="74" y="1070"/>
                      <a:pt x="0" y="1133"/>
                      <a:pt x="95" y="1239"/>
                    </a:cubicBezTo>
                    <a:cubicBezTo>
                      <a:pt x="633" y="1144"/>
                      <a:pt x="2173" y="490"/>
                      <a:pt x="2827" y="5"/>
                    </a:cubicBezTo>
                    <a:cubicBezTo>
                      <a:pt x="2796" y="2"/>
                      <a:pt x="2766" y="1"/>
                      <a:pt x="2737"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28" name="Google Shape;2928;p18"/>
              <p:cNvSpPr/>
              <p:nvPr/>
            </p:nvSpPr>
            <p:spPr>
              <a:xfrm>
                <a:off x="2077000" y="4687350"/>
                <a:ext cx="75450" cy="26025"/>
              </a:xfrm>
              <a:custGeom>
                <a:avLst/>
                <a:gdLst/>
                <a:ahLst/>
                <a:cxnLst/>
                <a:rect l="l" t="t" r="r" b="b"/>
                <a:pathLst>
                  <a:path w="3018" h="1041" extrusionOk="0">
                    <a:moveTo>
                      <a:pt x="2755" y="1"/>
                    </a:moveTo>
                    <a:cubicBezTo>
                      <a:pt x="2700" y="1"/>
                      <a:pt x="2651" y="4"/>
                      <a:pt x="2606" y="18"/>
                    </a:cubicBezTo>
                    <a:cubicBezTo>
                      <a:pt x="2311" y="113"/>
                      <a:pt x="2026" y="261"/>
                      <a:pt x="1731" y="313"/>
                    </a:cubicBezTo>
                    <a:cubicBezTo>
                      <a:pt x="1203" y="408"/>
                      <a:pt x="718" y="629"/>
                      <a:pt x="233" y="809"/>
                    </a:cubicBezTo>
                    <a:cubicBezTo>
                      <a:pt x="138" y="851"/>
                      <a:pt x="75" y="936"/>
                      <a:pt x="1" y="1009"/>
                    </a:cubicBezTo>
                    <a:cubicBezTo>
                      <a:pt x="77" y="1031"/>
                      <a:pt x="147" y="1041"/>
                      <a:pt x="213" y="1041"/>
                    </a:cubicBezTo>
                    <a:cubicBezTo>
                      <a:pt x="303" y="1041"/>
                      <a:pt x="386" y="1023"/>
                      <a:pt x="465" y="999"/>
                    </a:cubicBezTo>
                    <a:cubicBezTo>
                      <a:pt x="1130" y="767"/>
                      <a:pt x="1752" y="439"/>
                      <a:pt x="2459" y="334"/>
                    </a:cubicBezTo>
                    <a:cubicBezTo>
                      <a:pt x="2648" y="313"/>
                      <a:pt x="2838" y="250"/>
                      <a:pt x="3017" y="7"/>
                    </a:cubicBezTo>
                    <a:cubicBezTo>
                      <a:pt x="2914" y="7"/>
                      <a:pt x="2829" y="1"/>
                      <a:pt x="2755"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29" name="Google Shape;2929;p18"/>
              <p:cNvSpPr/>
              <p:nvPr/>
            </p:nvSpPr>
            <p:spPr>
              <a:xfrm>
                <a:off x="1880575" y="4708100"/>
                <a:ext cx="5850" cy="77525"/>
              </a:xfrm>
              <a:custGeom>
                <a:avLst/>
                <a:gdLst/>
                <a:ahLst/>
                <a:cxnLst/>
                <a:rect l="l" t="t" r="r" b="b"/>
                <a:pathLst>
                  <a:path w="234" h="3101" extrusionOk="0">
                    <a:moveTo>
                      <a:pt x="95" y="0"/>
                    </a:moveTo>
                    <a:cubicBezTo>
                      <a:pt x="64" y="31"/>
                      <a:pt x="1" y="52"/>
                      <a:pt x="1" y="74"/>
                    </a:cubicBezTo>
                    <a:lnTo>
                      <a:pt x="32" y="2795"/>
                    </a:lnTo>
                    <a:cubicBezTo>
                      <a:pt x="43" y="2890"/>
                      <a:pt x="85" y="2984"/>
                      <a:pt x="106" y="3101"/>
                    </a:cubicBezTo>
                    <a:cubicBezTo>
                      <a:pt x="180" y="3048"/>
                      <a:pt x="233" y="3027"/>
                      <a:pt x="233" y="2995"/>
                    </a:cubicBezTo>
                    <a:cubicBezTo>
                      <a:pt x="222" y="2025"/>
                      <a:pt x="212" y="1055"/>
                      <a:pt x="191" y="84"/>
                    </a:cubicBezTo>
                    <a:cubicBezTo>
                      <a:pt x="191" y="52"/>
                      <a:pt x="128" y="31"/>
                      <a:pt x="95"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30" name="Google Shape;2930;p18"/>
              <p:cNvSpPr/>
              <p:nvPr/>
            </p:nvSpPr>
            <p:spPr>
              <a:xfrm>
                <a:off x="2417425" y="5013150"/>
                <a:ext cx="73325" cy="5525"/>
              </a:xfrm>
              <a:custGeom>
                <a:avLst/>
                <a:gdLst/>
                <a:ahLst/>
                <a:cxnLst/>
                <a:rect l="l" t="t" r="r" b="b"/>
                <a:pathLst>
                  <a:path w="2933" h="221" extrusionOk="0">
                    <a:moveTo>
                      <a:pt x="137" y="0"/>
                    </a:moveTo>
                    <a:cubicBezTo>
                      <a:pt x="106" y="0"/>
                      <a:pt x="73" y="85"/>
                      <a:pt x="0" y="180"/>
                    </a:cubicBezTo>
                    <a:cubicBezTo>
                      <a:pt x="401" y="210"/>
                      <a:pt x="792" y="221"/>
                      <a:pt x="1184" y="221"/>
                    </a:cubicBezTo>
                    <a:cubicBezTo>
                      <a:pt x="1751" y="221"/>
                      <a:pt x="2321" y="198"/>
                      <a:pt x="2932" y="180"/>
                    </a:cubicBezTo>
                    <a:cubicBezTo>
                      <a:pt x="2773" y="53"/>
                      <a:pt x="2742" y="0"/>
                      <a:pt x="2710"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31" name="Google Shape;2931;p18"/>
              <p:cNvSpPr/>
              <p:nvPr/>
            </p:nvSpPr>
            <p:spPr>
              <a:xfrm>
                <a:off x="2181700" y="4817425"/>
                <a:ext cx="73850" cy="29050"/>
              </a:xfrm>
              <a:custGeom>
                <a:avLst/>
                <a:gdLst/>
                <a:ahLst/>
                <a:cxnLst/>
                <a:rect l="l" t="t" r="r" b="b"/>
                <a:pathLst>
                  <a:path w="2954" h="1162" extrusionOk="0">
                    <a:moveTo>
                      <a:pt x="2898" y="1"/>
                    </a:moveTo>
                    <a:cubicBezTo>
                      <a:pt x="2895" y="1"/>
                      <a:pt x="2892" y="2"/>
                      <a:pt x="2890" y="4"/>
                    </a:cubicBezTo>
                    <a:cubicBezTo>
                      <a:pt x="1951" y="320"/>
                      <a:pt x="1013" y="636"/>
                      <a:pt x="74" y="964"/>
                    </a:cubicBezTo>
                    <a:cubicBezTo>
                      <a:pt x="42" y="974"/>
                      <a:pt x="32" y="1058"/>
                      <a:pt x="0" y="1133"/>
                    </a:cubicBezTo>
                    <a:cubicBezTo>
                      <a:pt x="52" y="1153"/>
                      <a:pt x="98" y="1161"/>
                      <a:pt x="143" y="1161"/>
                    </a:cubicBezTo>
                    <a:cubicBezTo>
                      <a:pt x="235" y="1161"/>
                      <a:pt x="316" y="1126"/>
                      <a:pt x="401" y="1090"/>
                    </a:cubicBezTo>
                    <a:cubicBezTo>
                      <a:pt x="1139" y="805"/>
                      <a:pt x="1878" y="510"/>
                      <a:pt x="2616" y="215"/>
                    </a:cubicBezTo>
                    <a:cubicBezTo>
                      <a:pt x="2727" y="164"/>
                      <a:pt x="2829" y="84"/>
                      <a:pt x="2930" y="12"/>
                    </a:cubicBezTo>
                    <a:lnTo>
                      <a:pt x="2930" y="12"/>
                    </a:lnTo>
                    <a:cubicBezTo>
                      <a:pt x="2938" y="17"/>
                      <a:pt x="2946" y="21"/>
                      <a:pt x="2953" y="25"/>
                    </a:cubicBezTo>
                    <a:lnTo>
                      <a:pt x="2942" y="4"/>
                    </a:lnTo>
                    <a:cubicBezTo>
                      <a:pt x="2938" y="7"/>
                      <a:pt x="2934" y="9"/>
                      <a:pt x="2930" y="12"/>
                    </a:cubicBezTo>
                    <a:lnTo>
                      <a:pt x="2930" y="12"/>
                    </a:lnTo>
                    <a:cubicBezTo>
                      <a:pt x="2918" y="6"/>
                      <a:pt x="2906" y="1"/>
                      <a:pt x="2898"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32" name="Google Shape;2932;p18"/>
              <p:cNvSpPr/>
              <p:nvPr/>
            </p:nvSpPr>
            <p:spPr>
              <a:xfrm>
                <a:off x="1787775" y="4852825"/>
                <a:ext cx="16100" cy="69400"/>
              </a:xfrm>
              <a:custGeom>
                <a:avLst/>
                <a:gdLst/>
                <a:ahLst/>
                <a:cxnLst/>
                <a:rect l="l" t="t" r="r" b="b"/>
                <a:pathLst>
                  <a:path w="644" h="2776" extrusionOk="0">
                    <a:moveTo>
                      <a:pt x="64" y="1"/>
                    </a:moveTo>
                    <a:cubicBezTo>
                      <a:pt x="43" y="54"/>
                      <a:pt x="1" y="117"/>
                      <a:pt x="11" y="170"/>
                    </a:cubicBezTo>
                    <a:cubicBezTo>
                      <a:pt x="169" y="1045"/>
                      <a:pt x="317" y="1931"/>
                      <a:pt x="601" y="2775"/>
                    </a:cubicBezTo>
                    <a:cubicBezTo>
                      <a:pt x="643" y="1931"/>
                      <a:pt x="390" y="1130"/>
                      <a:pt x="254" y="317"/>
                    </a:cubicBezTo>
                    <a:cubicBezTo>
                      <a:pt x="243" y="212"/>
                      <a:pt x="233" y="54"/>
                      <a:pt x="64"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33" name="Google Shape;2933;p18"/>
              <p:cNvSpPr/>
              <p:nvPr/>
            </p:nvSpPr>
            <p:spPr>
              <a:xfrm>
                <a:off x="2064875" y="5053750"/>
                <a:ext cx="26925" cy="61725"/>
              </a:xfrm>
              <a:custGeom>
                <a:avLst/>
                <a:gdLst/>
                <a:ahLst/>
                <a:cxnLst/>
                <a:rect l="l" t="t" r="r" b="b"/>
                <a:pathLst>
                  <a:path w="1077" h="2469" extrusionOk="0">
                    <a:moveTo>
                      <a:pt x="64" y="0"/>
                    </a:moveTo>
                    <a:cubicBezTo>
                      <a:pt x="43" y="85"/>
                      <a:pt x="1" y="138"/>
                      <a:pt x="12" y="159"/>
                    </a:cubicBezTo>
                    <a:cubicBezTo>
                      <a:pt x="286" y="886"/>
                      <a:pt x="560" y="1615"/>
                      <a:pt x="834" y="2332"/>
                    </a:cubicBezTo>
                    <a:cubicBezTo>
                      <a:pt x="855" y="2384"/>
                      <a:pt x="919" y="2426"/>
                      <a:pt x="961" y="2468"/>
                    </a:cubicBezTo>
                    <a:cubicBezTo>
                      <a:pt x="1003" y="2458"/>
                      <a:pt x="1034" y="2437"/>
                      <a:pt x="1076" y="2426"/>
                    </a:cubicBezTo>
                    <a:cubicBezTo>
                      <a:pt x="1055" y="2332"/>
                      <a:pt x="1045" y="2226"/>
                      <a:pt x="1013" y="2131"/>
                    </a:cubicBezTo>
                    <a:cubicBezTo>
                      <a:pt x="834" y="1657"/>
                      <a:pt x="644" y="1182"/>
                      <a:pt x="465" y="708"/>
                    </a:cubicBezTo>
                    <a:cubicBezTo>
                      <a:pt x="391" y="518"/>
                      <a:pt x="328" y="328"/>
                      <a:pt x="244" y="148"/>
                    </a:cubicBezTo>
                    <a:cubicBezTo>
                      <a:pt x="223" y="85"/>
                      <a:pt x="138" y="54"/>
                      <a:pt x="64"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34" name="Google Shape;2934;p18"/>
              <p:cNvSpPr/>
              <p:nvPr/>
            </p:nvSpPr>
            <p:spPr>
              <a:xfrm>
                <a:off x="2298500" y="5098850"/>
                <a:ext cx="23225" cy="61975"/>
              </a:xfrm>
              <a:custGeom>
                <a:avLst/>
                <a:gdLst/>
                <a:ahLst/>
                <a:cxnLst/>
                <a:rect l="l" t="t" r="r" b="b"/>
                <a:pathLst>
                  <a:path w="929" h="2479" extrusionOk="0">
                    <a:moveTo>
                      <a:pt x="95" y="0"/>
                    </a:moveTo>
                    <a:cubicBezTo>
                      <a:pt x="53" y="53"/>
                      <a:pt x="0" y="85"/>
                      <a:pt x="11" y="106"/>
                    </a:cubicBezTo>
                    <a:cubicBezTo>
                      <a:pt x="201" y="791"/>
                      <a:pt x="306" y="1498"/>
                      <a:pt x="633" y="2131"/>
                    </a:cubicBezTo>
                    <a:cubicBezTo>
                      <a:pt x="707" y="2257"/>
                      <a:pt x="802" y="2363"/>
                      <a:pt x="897" y="2478"/>
                    </a:cubicBezTo>
                    <a:cubicBezTo>
                      <a:pt x="928" y="2300"/>
                      <a:pt x="897" y="2152"/>
                      <a:pt x="855" y="2014"/>
                    </a:cubicBezTo>
                    <a:cubicBezTo>
                      <a:pt x="633" y="1382"/>
                      <a:pt x="316" y="791"/>
                      <a:pt x="222" y="127"/>
                    </a:cubicBezTo>
                    <a:cubicBezTo>
                      <a:pt x="211" y="85"/>
                      <a:pt x="138" y="43"/>
                      <a:pt x="95"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35" name="Google Shape;2935;p18"/>
              <p:cNvSpPr/>
              <p:nvPr/>
            </p:nvSpPr>
            <p:spPr>
              <a:xfrm>
                <a:off x="2438750" y="5026925"/>
                <a:ext cx="58850" cy="6275"/>
              </a:xfrm>
              <a:custGeom>
                <a:avLst/>
                <a:gdLst/>
                <a:ahLst/>
                <a:cxnLst/>
                <a:rect l="l" t="t" r="r" b="b"/>
                <a:pathLst>
                  <a:path w="2354" h="251" extrusionOk="0">
                    <a:moveTo>
                      <a:pt x="1041" y="0"/>
                    </a:moveTo>
                    <a:cubicBezTo>
                      <a:pt x="593" y="0"/>
                      <a:pt x="202" y="48"/>
                      <a:pt x="1" y="145"/>
                    </a:cubicBezTo>
                    <a:cubicBezTo>
                      <a:pt x="75" y="177"/>
                      <a:pt x="117" y="220"/>
                      <a:pt x="170" y="220"/>
                    </a:cubicBezTo>
                    <a:cubicBezTo>
                      <a:pt x="856" y="241"/>
                      <a:pt x="1541" y="251"/>
                      <a:pt x="2227" y="251"/>
                    </a:cubicBezTo>
                    <a:cubicBezTo>
                      <a:pt x="2269" y="251"/>
                      <a:pt x="2300" y="177"/>
                      <a:pt x="2353" y="124"/>
                    </a:cubicBezTo>
                    <a:cubicBezTo>
                      <a:pt x="1938" y="42"/>
                      <a:pt x="1464" y="0"/>
                      <a:pt x="1041"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36" name="Google Shape;2936;p18"/>
              <p:cNvSpPr/>
              <p:nvPr/>
            </p:nvSpPr>
            <p:spPr>
              <a:xfrm>
                <a:off x="1653025" y="4466300"/>
                <a:ext cx="12150" cy="68050"/>
              </a:xfrm>
              <a:custGeom>
                <a:avLst/>
                <a:gdLst/>
                <a:ahLst/>
                <a:cxnLst/>
                <a:rect l="l" t="t" r="r" b="b"/>
                <a:pathLst>
                  <a:path w="486" h="2722" extrusionOk="0">
                    <a:moveTo>
                      <a:pt x="328" y="0"/>
                    </a:moveTo>
                    <a:lnTo>
                      <a:pt x="328" y="0"/>
                    </a:lnTo>
                    <a:cubicBezTo>
                      <a:pt x="296" y="21"/>
                      <a:pt x="244" y="43"/>
                      <a:pt x="233" y="75"/>
                    </a:cubicBezTo>
                    <a:cubicBezTo>
                      <a:pt x="148" y="928"/>
                      <a:pt x="75" y="1783"/>
                      <a:pt x="1" y="2637"/>
                    </a:cubicBezTo>
                    <a:cubicBezTo>
                      <a:pt x="1" y="2669"/>
                      <a:pt x="54" y="2690"/>
                      <a:pt x="85" y="2721"/>
                    </a:cubicBezTo>
                    <a:cubicBezTo>
                      <a:pt x="338" y="2205"/>
                      <a:pt x="486" y="518"/>
                      <a:pt x="328"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37" name="Google Shape;2937;p18"/>
              <p:cNvSpPr/>
              <p:nvPr/>
            </p:nvSpPr>
            <p:spPr>
              <a:xfrm>
                <a:off x="1573400" y="4390350"/>
                <a:ext cx="7675" cy="76250"/>
              </a:xfrm>
              <a:custGeom>
                <a:avLst/>
                <a:gdLst/>
                <a:ahLst/>
                <a:cxnLst/>
                <a:rect l="l" t="t" r="r" b="b"/>
                <a:pathLst>
                  <a:path w="307" h="3050" extrusionOk="0">
                    <a:moveTo>
                      <a:pt x="117" y="1"/>
                    </a:moveTo>
                    <a:cubicBezTo>
                      <a:pt x="120" y="6"/>
                      <a:pt x="123" y="11"/>
                      <a:pt x="126" y="16"/>
                    </a:cubicBezTo>
                    <a:lnTo>
                      <a:pt x="126" y="16"/>
                    </a:lnTo>
                    <a:cubicBezTo>
                      <a:pt x="130" y="11"/>
                      <a:pt x="134" y="6"/>
                      <a:pt x="138" y="1"/>
                    </a:cubicBezTo>
                    <a:close/>
                    <a:moveTo>
                      <a:pt x="126" y="16"/>
                    </a:moveTo>
                    <a:cubicBezTo>
                      <a:pt x="85" y="66"/>
                      <a:pt x="33" y="122"/>
                      <a:pt x="33" y="170"/>
                    </a:cubicBezTo>
                    <a:lnTo>
                      <a:pt x="1" y="2891"/>
                    </a:lnTo>
                    <a:cubicBezTo>
                      <a:pt x="1" y="2944"/>
                      <a:pt x="64" y="2986"/>
                      <a:pt x="96" y="3049"/>
                    </a:cubicBezTo>
                    <a:cubicBezTo>
                      <a:pt x="138" y="2996"/>
                      <a:pt x="191" y="2975"/>
                      <a:pt x="191" y="2944"/>
                    </a:cubicBezTo>
                    <a:cubicBezTo>
                      <a:pt x="307" y="2037"/>
                      <a:pt x="296" y="1130"/>
                      <a:pt x="244" y="223"/>
                    </a:cubicBezTo>
                    <a:cubicBezTo>
                      <a:pt x="233" y="154"/>
                      <a:pt x="169" y="85"/>
                      <a:pt x="126" y="16"/>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38" name="Google Shape;2938;p18"/>
              <p:cNvSpPr/>
              <p:nvPr/>
            </p:nvSpPr>
            <p:spPr>
              <a:xfrm>
                <a:off x="1651450" y="4737100"/>
                <a:ext cx="15325" cy="59325"/>
              </a:xfrm>
              <a:custGeom>
                <a:avLst/>
                <a:gdLst/>
                <a:ahLst/>
                <a:cxnLst/>
                <a:rect l="l" t="t" r="r" b="b"/>
                <a:pathLst>
                  <a:path w="613" h="2373" extrusionOk="0">
                    <a:moveTo>
                      <a:pt x="1" y="0"/>
                    </a:moveTo>
                    <a:lnTo>
                      <a:pt x="1" y="0"/>
                    </a:lnTo>
                    <a:cubicBezTo>
                      <a:pt x="75" y="844"/>
                      <a:pt x="296" y="1592"/>
                      <a:pt x="359" y="2373"/>
                    </a:cubicBezTo>
                    <a:cubicBezTo>
                      <a:pt x="433" y="2363"/>
                      <a:pt x="507" y="2352"/>
                      <a:pt x="507" y="2342"/>
                    </a:cubicBezTo>
                    <a:cubicBezTo>
                      <a:pt x="612" y="1582"/>
                      <a:pt x="307" y="875"/>
                      <a:pt x="190" y="148"/>
                    </a:cubicBezTo>
                    <a:cubicBezTo>
                      <a:pt x="190" y="106"/>
                      <a:pt x="106" y="74"/>
                      <a:pt x="1"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39" name="Google Shape;2939;p18"/>
              <p:cNvSpPr/>
              <p:nvPr/>
            </p:nvSpPr>
            <p:spPr>
              <a:xfrm>
                <a:off x="2498875" y="5070850"/>
                <a:ext cx="53025" cy="9300"/>
              </a:xfrm>
              <a:custGeom>
                <a:avLst/>
                <a:gdLst/>
                <a:ahLst/>
                <a:cxnLst/>
                <a:rect l="l" t="t" r="r" b="b"/>
                <a:pathLst>
                  <a:path w="2121" h="372" extrusionOk="0">
                    <a:moveTo>
                      <a:pt x="76" y="1"/>
                    </a:moveTo>
                    <a:cubicBezTo>
                      <a:pt x="48" y="1"/>
                      <a:pt x="20" y="47"/>
                      <a:pt x="1" y="76"/>
                    </a:cubicBezTo>
                    <a:cubicBezTo>
                      <a:pt x="22" y="108"/>
                      <a:pt x="43" y="171"/>
                      <a:pt x="64" y="171"/>
                    </a:cubicBezTo>
                    <a:cubicBezTo>
                      <a:pt x="718" y="245"/>
                      <a:pt x="1372" y="308"/>
                      <a:pt x="2026" y="371"/>
                    </a:cubicBezTo>
                    <a:cubicBezTo>
                      <a:pt x="2047" y="371"/>
                      <a:pt x="2079" y="319"/>
                      <a:pt x="2121" y="277"/>
                    </a:cubicBezTo>
                    <a:cubicBezTo>
                      <a:pt x="2068" y="245"/>
                      <a:pt x="2026" y="181"/>
                      <a:pt x="1973" y="171"/>
                    </a:cubicBezTo>
                    <a:cubicBezTo>
                      <a:pt x="1340" y="108"/>
                      <a:pt x="718" y="55"/>
                      <a:pt x="85" y="2"/>
                    </a:cubicBezTo>
                    <a:cubicBezTo>
                      <a:pt x="82" y="1"/>
                      <a:pt x="79" y="1"/>
                      <a:pt x="76"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40" name="Google Shape;2940;p18"/>
              <p:cNvSpPr/>
              <p:nvPr/>
            </p:nvSpPr>
            <p:spPr>
              <a:xfrm>
                <a:off x="2158500" y="4884225"/>
                <a:ext cx="11625" cy="54050"/>
              </a:xfrm>
              <a:custGeom>
                <a:avLst/>
                <a:gdLst/>
                <a:ahLst/>
                <a:cxnLst/>
                <a:rect l="l" t="t" r="r" b="b"/>
                <a:pathLst>
                  <a:path w="465" h="2162" extrusionOk="0">
                    <a:moveTo>
                      <a:pt x="42" y="0"/>
                    </a:moveTo>
                    <a:cubicBezTo>
                      <a:pt x="31" y="64"/>
                      <a:pt x="0" y="127"/>
                      <a:pt x="0" y="190"/>
                    </a:cubicBezTo>
                    <a:cubicBezTo>
                      <a:pt x="85" y="812"/>
                      <a:pt x="179" y="1445"/>
                      <a:pt x="274" y="2078"/>
                    </a:cubicBezTo>
                    <a:cubicBezTo>
                      <a:pt x="274" y="2099"/>
                      <a:pt x="369" y="2120"/>
                      <a:pt x="464" y="2162"/>
                    </a:cubicBezTo>
                    <a:cubicBezTo>
                      <a:pt x="369" y="1403"/>
                      <a:pt x="317" y="696"/>
                      <a:pt x="42"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41" name="Google Shape;2941;p18"/>
              <p:cNvSpPr/>
              <p:nvPr/>
            </p:nvSpPr>
            <p:spPr>
              <a:xfrm>
                <a:off x="2141625" y="4861800"/>
                <a:ext cx="12150" cy="55400"/>
              </a:xfrm>
              <a:custGeom>
                <a:avLst/>
                <a:gdLst/>
                <a:ahLst/>
                <a:cxnLst/>
                <a:rect l="l" t="t" r="r" b="b"/>
                <a:pathLst>
                  <a:path w="486" h="2216" extrusionOk="0">
                    <a:moveTo>
                      <a:pt x="169" y="0"/>
                    </a:moveTo>
                    <a:cubicBezTo>
                      <a:pt x="63" y="85"/>
                      <a:pt x="0" y="106"/>
                      <a:pt x="0" y="127"/>
                    </a:cubicBezTo>
                    <a:cubicBezTo>
                      <a:pt x="10" y="781"/>
                      <a:pt x="179" y="1393"/>
                      <a:pt x="306" y="2025"/>
                    </a:cubicBezTo>
                    <a:cubicBezTo>
                      <a:pt x="306" y="2068"/>
                      <a:pt x="380" y="2110"/>
                      <a:pt x="485" y="2215"/>
                    </a:cubicBezTo>
                    <a:cubicBezTo>
                      <a:pt x="485" y="1435"/>
                      <a:pt x="253" y="760"/>
                      <a:pt x="169"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42" name="Google Shape;2942;p18"/>
              <p:cNvSpPr/>
              <p:nvPr/>
            </p:nvSpPr>
            <p:spPr>
              <a:xfrm>
                <a:off x="2263425" y="4944325"/>
                <a:ext cx="11350" cy="57000"/>
              </a:xfrm>
              <a:custGeom>
                <a:avLst/>
                <a:gdLst/>
                <a:ahLst/>
                <a:cxnLst/>
                <a:rect l="l" t="t" r="r" b="b"/>
                <a:pathLst>
                  <a:path w="454" h="2280" extrusionOk="0">
                    <a:moveTo>
                      <a:pt x="43" y="1"/>
                    </a:moveTo>
                    <a:cubicBezTo>
                      <a:pt x="32" y="74"/>
                      <a:pt x="1" y="159"/>
                      <a:pt x="11" y="233"/>
                    </a:cubicBezTo>
                    <a:cubicBezTo>
                      <a:pt x="85" y="866"/>
                      <a:pt x="170" y="1499"/>
                      <a:pt x="264" y="2142"/>
                    </a:cubicBezTo>
                    <a:cubicBezTo>
                      <a:pt x="264" y="2174"/>
                      <a:pt x="338" y="2205"/>
                      <a:pt x="433" y="2279"/>
                    </a:cubicBezTo>
                    <a:cubicBezTo>
                      <a:pt x="454" y="1467"/>
                      <a:pt x="327" y="739"/>
                      <a:pt x="43"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43" name="Google Shape;2943;p18"/>
              <p:cNvSpPr/>
              <p:nvPr/>
            </p:nvSpPr>
            <p:spPr>
              <a:xfrm>
                <a:off x="2395525" y="5056925"/>
                <a:ext cx="20850" cy="50625"/>
              </a:xfrm>
              <a:custGeom>
                <a:avLst/>
                <a:gdLst/>
                <a:ahLst/>
                <a:cxnLst/>
                <a:rect l="l" t="t" r="r" b="b"/>
                <a:pathLst>
                  <a:path w="834" h="2025" extrusionOk="0">
                    <a:moveTo>
                      <a:pt x="85" y="0"/>
                    </a:moveTo>
                    <a:cubicBezTo>
                      <a:pt x="42" y="74"/>
                      <a:pt x="0" y="116"/>
                      <a:pt x="11" y="148"/>
                    </a:cubicBezTo>
                    <a:cubicBezTo>
                      <a:pt x="159" y="696"/>
                      <a:pt x="307" y="1245"/>
                      <a:pt x="464" y="1793"/>
                    </a:cubicBezTo>
                    <a:cubicBezTo>
                      <a:pt x="496" y="1867"/>
                      <a:pt x="560" y="1930"/>
                      <a:pt x="623" y="2025"/>
                    </a:cubicBezTo>
                    <a:cubicBezTo>
                      <a:pt x="713" y="1944"/>
                      <a:pt x="766" y="1883"/>
                      <a:pt x="825" y="1832"/>
                    </a:cubicBezTo>
                    <a:lnTo>
                      <a:pt x="825" y="1832"/>
                    </a:lnTo>
                    <a:cubicBezTo>
                      <a:pt x="828" y="1837"/>
                      <a:pt x="831" y="1841"/>
                      <a:pt x="834" y="1846"/>
                    </a:cubicBezTo>
                    <a:lnTo>
                      <a:pt x="834" y="1825"/>
                    </a:lnTo>
                    <a:cubicBezTo>
                      <a:pt x="831" y="1827"/>
                      <a:pt x="828" y="1830"/>
                      <a:pt x="825" y="1832"/>
                    </a:cubicBezTo>
                    <a:lnTo>
                      <a:pt x="825" y="1832"/>
                    </a:lnTo>
                    <a:cubicBezTo>
                      <a:pt x="598" y="1457"/>
                      <a:pt x="432" y="1070"/>
                      <a:pt x="380" y="623"/>
                    </a:cubicBezTo>
                    <a:cubicBezTo>
                      <a:pt x="359" y="391"/>
                      <a:pt x="307" y="159"/>
                      <a:pt x="85"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44" name="Google Shape;2944;p18"/>
              <p:cNvSpPr/>
              <p:nvPr/>
            </p:nvSpPr>
            <p:spPr>
              <a:xfrm>
                <a:off x="2162175" y="4815075"/>
                <a:ext cx="53300" cy="23025"/>
              </a:xfrm>
              <a:custGeom>
                <a:avLst/>
                <a:gdLst/>
                <a:ahLst/>
                <a:cxnLst/>
                <a:rect l="l" t="t" r="r" b="b"/>
                <a:pathLst>
                  <a:path w="2132" h="921" extrusionOk="0">
                    <a:moveTo>
                      <a:pt x="2025" y="0"/>
                    </a:moveTo>
                    <a:cubicBezTo>
                      <a:pt x="2018" y="0"/>
                      <a:pt x="2011" y="1"/>
                      <a:pt x="2005" y="3"/>
                    </a:cubicBezTo>
                    <a:cubicBezTo>
                      <a:pt x="1403" y="224"/>
                      <a:pt x="813" y="446"/>
                      <a:pt x="212" y="678"/>
                    </a:cubicBezTo>
                    <a:cubicBezTo>
                      <a:pt x="159" y="699"/>
                      <a:pt x="127" y="762"/>
                      <a:pt x="1" y="920"/>
                    </a:cubicBezTo>
                    <a:cubicBezTo>
                      <a:pt x="865" y="774"/>
                      <a:pt x="1504" y="433"/>
                      <a:pt x="2110" y="18"/>
                    </a:cubicBezTo>
                    <a:lnTo>
                      <a:pt x="2110" y="18"/>
                    </a:lnTo>
                    <a:cubicBezTo>
                      <a:pt x="2117" y="20"/>
                      <a:pt x="2124" y="22"/>
                      <a:pt x="2131" y="24"/>
                    </a:cubicBezTo>
                    <a:lnTo>
                      <a:pt x="2131" y="3"/>
                    </a:lnTo>
                    <a:cubicBezTo>
                      <a:pt x="2124" y="8"/>
                      <a:pt x="2117" y="13"/>
                      <a:pt x="2110" y="18"/>
                    </a:cubicBezTo>
                    <a:lnTo>
                      <a:pt x="2110" y="18"/>
                    </a:lnTo>
                    <a:cubicBezTo>
                      <a:pt x="2081" y="10"/>
                      <a:pt x="2050" y="0"/>
                      <a:pt x="2025"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45" name="Google Shape;2945;p18"/>
              <p:cNvSpPr/>
              <p:nvPr/>
            </p:nvSpPr>
            <p:spPr>
              <a:xfrm>
                <a:off x="2003450" y="4774525"/>
                <a:ext cx="13475" cy="52775"/>
              </a:xfrm>
              <a:custGeom>
                <a:avLst/>
                <a:gdLst/>
                <a:ahLst/>
                <a:cxnLst/>
                <a:rect l="l" t="t" r="r" b="b"/>
                <a:pathLst>
                  <a:path w="539" h="2111" extrusionOk="0">
                    <a:moveTo>
                      <a:pt x="127" y="1"/>
                    </a:moveTo>
                    <a:lnTo>
                      <a:pt x="127" y="1"/>
                    </a:lnTo>
                    <a:cubicBezTo>
                      <a:pt x="1" y="423"/>
                      <a:pt x="53" y="1002"/>
                      <a:pt x="348" y="1973"/>
                    </a:cubicBezTo>
                    <a:cubicBezTo>
                      <a:pt x="359" y="2015"/>
                      <a:pt x="444" y="2047"/>
                      <a:pt x="538" y="2110"/>
                    </a:cubicBezTo>
                    <a:cubicBezTo>
                      <a:pt x="538" y="1382"/>
                      <a:pt x="275" y="739"/>
                      <a:pt x="233" y="64"/>
                    </a:cubicBezTo>
                    <a:cubicBezTo>
                      <a:pt x="233" y="43"/>
                      <a:pt x="159" y="22"/>
                      <a:pt x="127"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46" name="Google Shape;2946;p18"/>
              <p:cNvSpPr/>
              <p:nvPr/>
            </p:nvSpPr>
            <p:spPr>
              <a:xfrm>
                <a:off x="2021925" y="4799575"/>
                <a:ext cx="14775" cy="44875"/>
              </a:xfrm>
              <a:custGeom>
                <a:avLst/>
                <a:gdLst/>
                <a:ahLst/>
                <a:cxnLst/>
                <a:rect l="l" t="t" r="r" b="b"/>
                <a:pathLst>
                  <a:path w="591" h="1795" extrusionOk="0">
                    <a:moveTo>
                      <a:pt x="0" y="0"/>
                    </a:moveTo>
                    <a:lnTo>
                      <a:pt x="0" y="0"/>
                    </a:lnTo>
                    <a:cubicBezTo>
                      <a:pt x="137" y="633"/>
                      <a:pt x="242" y="1150"/>
                      <a:pt x="359" y="1657"/>
                    </a:cubicBezTo>
                    <a:cubicBezTo>
                      <a:pt x="379" y="1739"/>
                      <a:pt x="417" y="1794"/>
                      <a:pt x="476" y="1794"/>
                    </a:cubicBezTo>
                    <a:cubicBezTo>
                      <a:pt x="508" y="1794"/>
                      <a:pt x="546" y="1778"/>
                      <a:pt x="591" y="1741"/>
                    </a:cubicBezTo>
                    <a:cubicBezTo>
                      <a:pt x="316" y="222"/>
                      <a:pt x="316" y="222"/>
                      <a:pt x="0"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47" name="Google Shape;2947;p18"/>
              <p:cNvSpPr/>
              <p:nvPr/>
            </p:nvSpPr>
            <p:spPr>
              <a:xfrm>
                <a:off x="2278975" y="4961475"/>
                <a:ext cx="10850" cy="49575"/>
              </a:xfrm>
              <a:custGeom>
                <a:avLst/>
                <a:gdLst/>
                <a:ahLst/>
                <a:cxnLst/>
                <a:rect l="l" t="t" r="r" b="b"/>
                <a:pathLst>
                  <a:path w="434" h="1983" extrusionOk="0">
                    <a:moveTo>
                      <a:pt x="54" y="0"/>
                    </a:moveTo>
                    <a:cubicBezTo>
                      <a:pt x="43" y="138"/>
                      <a:pt x="1" y="264"/>
                      <a:pt x="12" y="380"/>
                    </a:cubicBezTo>
                    <a:cubicBezTo>
                      <a:pt x="75" y="918"/>
                      <a:pt x="117" y="1467"/>
                      <a:pt x="349" y="1983"/>
                    </a:cubicBezTo>
                    <a:cubicBezTo>
                      <a:pt x="433" y="1340"/>
                      <a:pt x="265" y="707"/>
                      <a:pt x="201" y="74"/>
                    </a:cubicBezTo>
                    <a:cubicBezTo>
                      <a:pt x="201" y="53"/>
                      <a:pt x="138" y="32"/>
                      <a:pt x="54"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48" name="Google Shape;2948;p18"/>
              <p:cNvSpPr/>
              <p:nvPr/>
            </p:nvSpPr>
            <p:spPr>
              <a:xfrm>
                <a:off x="2512325" y="5090125"/>
                <a:ext cx="46700" cy="15625"/>
              </a:xfrm>
              <a:custGeom>
                <a:avLst/>
                <a:gdLst/>
                <a:ahLst/>
                <a:cxnLst/>
                <a:rect l="l" t="t" r="r" b="b"/>
                <a:pathLst>
                  <a:path w="1868" h="625" extrusionOk="0">
                    <a:moveTo>
                      <a:pt x="34" y="1"/>
                    </a:moveTo>
                    <a:cubicBezTo>
                      <a:pt x="23" y="1"/>
                      <a:pt x="12" y="1"/>
                      <a:pt x="1" y="1"/>
                    </a:cubicBezTo>
                    <a:cubicBezTo>
                      <a:pt x="74" y="85"/>
                      <a:pt x="106" y="170"/>
                      <a:pt x="149" y="181"/>
                    </a:cubicBezTo>
                    <a:cubicBezTo>
                      <a:pt x="676" y="338"/>
                      <a:pt x="1213" y="486"/>
                      <a:pt x="1741" y="624"/>
                    </a:cubicBezTo>
                    <a:cubicBezTo>
                      <a:pt x="1742" y="624"/>
                      <a:pt x="1744" y="625"/>
                      <a:pt x="1746" y="625"/>
                    </a:cubicBezTo>
                    <a:cubicBezTo>
                      <a:pt x="1769" y="625"/>
                      <a:pt x="1809" y="576"/>
                      <a:pt x="1867" y="518"/>
                    </a:cubicBezTo>
                    <a:cubicBezTo>
                      <a:pt x="1741" y="455"/>
                      <a:pt x="1635" y="370"/>
                      <a:pt x="1520" y="349"/>
                    </a:cubicBezTo>
                    <a:cubicBezTo>
                      <a:pt x="1033" y="246"/>
                      <a:pt x="588" y="1"/>
                      <a:pt x="34"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49" name="Google Shape;2949;p18"/>
              <p:cNvSpPr/>
              <p:nvPr/>
            </p:nvSpPr>
            <p:spPr>
              <a:xfrm>
                <a:off x="1894300" y="4734450"/>
                <a:ext cx="10050" cy="50375"/>
              </a:xfrm>
              <a:custGeom>
                <a:avLst/>
                <a:gdLst/>
                <a:ahLst/>
                <a:cxnLst/>
                <a:rect l="l" t="t" r="r" b="b"/>
                <a:pathLst>
                  <a:path w="402" h="2015" extrusionOk="0">
                    <a:moveTo>
                      <a:pt x="74" y="1"/>
                    </a:moveTo>
                    <a:lnTo>
                      <a:pt x="74" y="1"/>
                    </a:lnTo>
                    <a:cubicBezTo>
                      <a:pt x="0" y="718"/>
                      <a:pt x="148" y="1351"/>
                      <a:pt x="338" y="2015"/>
                    </a:cubicBezTo>
                    <a:cubicBezTo>
                      <a:pt x="359" y="1962"/>
                      <a:pt x="401" y="1909"/>
                      <a:pt x="401" y="1857"/>
                    </a:cubicBezTo>
                    <a:cubicBezTo>
                      <a:pt x="359" y="1287"/>
                      <a:pt x="306" y="718"/>
                      <a:pt x="243" y="159"/>
                    </a:cubicBezTo>
                    <a:cubicBezTo>
                      <a:pt x="243" y="116"/>
                      <a:pt x="169" y="85"/>
                      <a:pt x="74"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50" name="Google Shape;2950;p18"/>
              <p:cNvSpPr/>
              <p:nvPr/>
            </p:nvSpPr>
            <p:spPr>
              <a:xfrm>
                <a:off x="1570250" y="4649275"/>
                <a:ext cx="8975" cy="40900"/>
              </a:xfrm>
              <a:custGeom>
                <a:avLst/>
                <a:gdLst/>
                <a:ahLst/>
                <a:cxnLst/>
                <a:rect l="l" t="t" r="r" b="b"/>
                <a:pathLst>
                  <a:path w="359" h="1636" extrusionOk="0">
                    <a:moveTo>
                      <a:pt x="138" y="1"/>
                    </a:moveTo>
                    <a:cubicBezTo>
                      <a:pt x="0" y="486"/>
                      <a:pt x="159" y="982"/>
                      <a:pt x="169" y="1467"/>
                    </a:cubicBezTo>
                    <a:cubicBezTo>
                      <a:pt x="169" y="1509"/>
                      <a:pt x="243" y="1552"/>
                      <a:pt x="327" y="1636"/>
                    </a:cubicBezTo>
                    <a:cubicBezTo>
                      <a:pt x="338" y="1498"/>
                      <a:pt x="359" y="1414"/>
                      <a:pt x="359" y="1330"/>
                    </a:cubicBezTo>
                    <a:cubicBezTo>
                      <a:pt x="338" y="898"/>
                      <a:pt x="306" y="455"/>
                      <a:pt x="285" y="12"/>
                    </a:cubicBezTo>
                    <a:cubicBezTo>
                      <a:pt x="232" y="12"/>
                      <a:pt x="180" y="1"/>
                      <a:pt x="138"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51" name="Google Shape;2951;p18"/>
              <p:cNvSpPr/>
              <p:nvPr/>
            </p:nvSpPr>
            <p:spPr>
              <a:xfrm>
                <a:off x="2100200" y="5096475"/>
                <a:ext cx="16125" cy="34825"/>
              </a:xfrm>
              <a:custGeom>
                <a:avLst/>
                <a:gdLst/>
                <a:ahLst/>
                <a:cxnLst/>
                <a:rect l="l" t="t" r="r" b="b"/>
                <a:pathLst>
                  <a:path w="645" h="1393" extrusionOk="0">
                    <a:moveTo>
                      <a:pt x="85" y="0"/>
                    </a:moveTo>
                    <a:cubicBezTo>
                      <a:pt x="1" y="370"/>
                      <a:pt x="202" y="907"/>
                      <a:pt x="645" y="1392"/>
                    </a:cubicBezTo>
                    <a:cubicBezTo>
                      <a:pt x="507" y="675"/>
                      <a:pt x="371" y="338"/>
                      <a:pt x="85"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52" name="Google Shape;2952;p18"/>
              <p:cNvSpPr/>
              <p:nvPr/>
            </p:nvSpPr>
            <p:spPr>
              <a:xfrm>
                <a:off x="2320900" y="5113350"/>
                <a:ext cx="14800" cy="39825"/>
              </a:xfrm>
              <a:custGeom>
                <a:avLst/>
                <a:gdLst/>
                <a:ahLst/>
                <a:cxnLst/>
                <a:rect l="l" t="t" r="r" b="b"/>
                <a:pathLst>
                  <a:path w="592" h="1593" extrusionOk="0">
                    <a:moveTo>
                      <a:pt x="74" y="0"/>
                    </a:moveTo>
                    <a:cubicBezTo>
                      <a:pt x="43" y="63"/>
                      <a:pt x="1" y="105"/>
                      <a:pt x="11" y="138"/>
                    </a:cubicBezTo>
                    <a:cubicBezTo>
                      <a:pt x="117" y="506"/>
                      <a:pt x="233" y="886"/>
                      <a:pt x="349" y="1256"/>
                    </a:cubicBezTo>
                    <a:cubicBezTo>
                      <a:pt x="391" y="1371"/>
                      <a:pt x="391" y="1519"/>
                      <a:pt x="592" y="1593"/>
                    </a:cubicBezTo>
                    <a:cubicBezTo>
                      <a:pt x="402" y="1045"/>
                      <a:pt x="486" y="454"/>
                      <a:pt x="74"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53" name="Google Shape;2953;p18"/>
              <p:cNvSpPr/>
              <p:nvPr/>
            </p:nvSpPr>
            <p:spPr>
              <a:xfrm>
                <a:off x="1529375" y="4550425"/>
                <a:ext cx="7425" cy="49850"/>
              </a:xfrm>
              <a:custGeom>
                <a:avLst/>
                <a:gdLst/>
                <a:ahLst/>
                <a:cxnLst/>
                <a:rect l="l" t="t" r="r" b="b"/>
                <a:pathLst>
                  <a:path w="297" h="1994" extrusionOk="0">
                    <a:moveTo>
                      <a:pt x="137" y="0"/>
                    </a:moveTo>
                    <a:lnTo>
                      <a:pt x="137" y="0"/>
                    </a:lnTo>
                    <a:cubicBezTo>
                      <a:pt x="1" y="570"/>
                      <a:pt x="11" y="1139"/>
                      <a:pt x="22" y="1709"/>
                    </a:cubicBezTo>
                    <a:cubicBezTo>
                      <a:pt x="22" y="1782"/>
                      <a:pt x="64" y="1856"/>
                      <a:pt x="106" y="1993"/>
                    </a:cubicBezTo>
                    <a:cubicBezTo>
                      <a:pt x="264" y="1508"/>
                      <a:pt x="296" y="580"/>
                      <a:pt x="137"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54" name="Google Shape;2954;p18"/>
              <p:cNvSpPr/>
              <p:nvPr/>
            </p:nvSpPr>
            <p:spPr>
              <a:xfrm>
                <a:off x="1913275" y="4750275"/>
                <a:ext cx="8725" cy="37200"/>
              </a:xfrm>
              <a:custGeom>
                <a:avLst/>
                <a:gdLst/>
                <a:ahLst/>
                <a:cxnLst/>
                <a:rect l="l" t="t" r="r" b="b"/>
                <a:pathLst>
                  <a:path w="349" h="1488" extrusionOk="0">
                    <a:moveTo>
                      <a:pt x="191" y="1"/>
                    </a:moveTo>
                    <a:lnTo>
                      <a:pt x="191" y="1"/>
                    </a:lnTo>
                    <a:cubicBezTo>
                      <a:pt x="11" y="454"/>
                      <a:pt x="1" y="707"/>
                      <a:pt x="137" y="1487"/>
                    </a:cubicBezTo>
                    <a:cubicBezTo>
                      <a:pt x="338" y="887"/>
                      <a:pt x="348" y="285"/>
                      <a:pt x="191"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55" name="Google Shape;2955;p18"/>
              <p:cNvSpPr/>
              <p:nvPr/>
            </p:nvSpPr>
            <p:spPr>
              <a:xfrm>
                <a:off x="2509950" y="5133125"/>
                <a:ext cx="17950" cy="30600"/>
              </a:xfrm>
              <a:custGeom>
                <a:avLst/>
                <a:gdLst/>
                <a:ahLst/>
                <a:cxnLst/>
                <a:rect l="l" t="t" r="r" b="b"/>
                <a:pathLst>
                  <a:path w="718" h="1224" extrusionOk="0">
                    <a:moveTo>
                      <a:pt x="1" y="0"/>
                    </a:moveTo>
                    <a:lnTo>
                      <a:pt x="1" y="0"/>
                    </a:lnTo>
                    <a:cubicBezTo>
                      <a:pt x="169" y="401"/>
                      <a:pt x="233" y="854"/>
                      <a:pt x="718" y="1224"/>
                    </a:cubicBezTo>
                    <a:cubicBezTo>
                      <a:pt x="602" y="654"/>
                      <a:pt x="359" y="296"/>
                      <a:pt x="1"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56" name="Google Shape;2956;p18"/>
              <p:cNvSpPr/>
              <p:nvPr/>
            </p:nvSpPr>
            <p:spPr>
              <a:xfrm>
                <a:off x="1943150" y="5031875"/>
                <a:ext cx="15500" cy="28500"/>
              </a:xfrm>
              <a:custGeom>
                <a:avLst/>
                <a:gdLst/>
                <a:ahLst/>
                <a:cxnLst/>
                <a:rect l="l" t="t" r="r" b="b"/>
                <a:pathLst>
                  <a:path w="620" h="1140" extrusionOk="0">
                    <a:moveTo>
                      <a:pt x="60" y="1"/>
                    </a:moveTo>
                    <a:cubicBezTo>
                      <a:pt x="67" y="7"/>
                      <a:pt x="73" y="13"/>
                      <a:pt x="80" y="19"/>
                    </a:cubicBezTo>
                    <a:lnTo>
                      <a:pt x="80" y="19"/>
                    </a:lnTo>
                    <a:cubicBezTo>
                      <a:pt x="80" y="16"/>
                      <a:pt x="81" y="13"/>
                      <a:pt x="82" y="11"/>
                    </a:cubicBezTo>
                    <a:lnTo>
                      <a:pt x="60" y="1"/>
                    </a:lnTo>
                    <a:close/>
                    <a:moveTo>
                      <a:pt x="80" y="19"/>
                    </a:moveTo>
                    <a:cubicBezTo>
                      <a:pt x="0" y="437"/>
                      <a:pt x="230" y="751"/>
                      <a:pt x="430" y="1076"/>
                    </a:cubicBezTo>
                    <a:cubicBezTo>
                      <a:pt x="451" y="1107"/>
                      <a:pt x="524" y="1107"/>
                      <a:pt x="620" y="1140"/>
                    </a:cubicBezTo>
                    <a:cubicBezTo>
                      <a:pt x="506" y="695"/>
                      <a:pt x="382" y="312"/>
                      <a:pt x="80" y="19"/>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57" name="Google Shape;2957;p18"/>
              <p:cNvSpPr/>
              <p:nvPr/>
            </p:nvSpPr>
            <p:spPr>
              <a:xfrm>
                <a:off x="2415300" y="5080925"/>
                <a:ext cx="11625" cy="34300"/>
              </a:xfrm>
              <a:custGeom>
                <a:avLst/>
                <a:gdLst/>
                <a:ahLst/>
                <a:cxnLst/>
                <a:rect l="l" t="t" r="r" b="b"/>
                <a:pathLst>
                  <a:path w="465" h="1372" extrusionOk="0">
                    <a:moveTo>
                      <a:pt x="22" y="0"/>
                    </a:moveTo>
                    <a:cubicBezTo>
                      <a:pt x="11" y="169"/>
                      <a:pt x="1" y="263"/>
                      <a:pt x="1" y="369"/>
                    </a:cubicBezTo>
                    <a:cubicBezTo>
                      <a:pt x="11" y="538"/>
                      <a:pt x="32" y="717"/>
                      <a:pt x="43" y="886"/>
                    </a:cubicBezTo>
                    <a:lnTo>
                      <a:pt x="43" y="865"/>
                    </a:lnTo>
                    <a:cubicBezTo>
                      <a:pt x="169" y="1013"/>
                      <a:pt x="137" y="1297"/>
                      <a:pt x="465" y="1371"/>
                    </a:cubicBezTo>
                    <a:cubicBezTo>
                      <a:pt x="390" y="949"/>
                      <a:pt x="317" y="559"/>
                      <a:pt x="201" y="190"/>
                    </a:cubicBezTo>
                    <a:cubicBezTo>
                      <a:pt x="180" y="137"/>
                      <a:pt x="116" y="95"/>
                      <a:pt x="22"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58" name="Google Shape;2958;p18"/>
              <p:cNvSpPr/>
              <p:nvPr/>
            </p:nvSpPr>
            <p:spPr>
              <a:xfrm>
                <a:off x="1550200" y="4296500"/>
                <a:ext cx="25875" cy="17425"/>
              </a:xfrm>
              <a:custGeom>
                <a:avLst/>
                <a:gdLst/>
                <a:ahLst/>
                <a:cxnLst/>
                <a:rect l="l" t="t" r="r" b="b"/>
                <a:pathLst>
                  <a:path w="1035" h="697" extrusionOk="0">
                    <a:moveTo>
                      <a:pt x="1024" y="0"/>
                    </a:moveTo>
                    <a:cubicBezTo>
                      <a:pt x="676" y="180"/>
                      <a:pt x="380" y="317"/>
                      <a:pt x="85" y="475"/>
                    </a:cubicBezTo>
                    <a:cubicBezTo>
                      <a:pt x="1" y="528"/>
                      <a:pt x="12" y="623"/>
                      <a:pt x="106" y="696"/>
                    </a:cubicBezTo>
                    <a:cubicBezTo>
                      <a:pt x="476" y="654"/>
                      <a:pt x="718" y="370"/>
                      <a:pt x="1024" y="201"/>
                    </a:cubicBezTo>
                    <a:cubicBezTo>
                      <a:pt x="1034" y="190"/>
                      <a:pt x="1024" y="127"/>
                      <a:pt x="1024"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59" name="Google Shape;2959;p18"/>
              <p:cNvSpPr/>
              <p:nvPr/>
            </p:nvSpPr>
            <p:spPr>
              <a:xfrm>
                <a:off x="1791475" y="4595500"/>
                <a:ext cx="6350" cy="28500"/>
              </a:xfrm>
              <a:custGeom>
                <a:avLst/>
                <a:gdLst/>
                <a:ahLst/>
                <a:cxnLst/>
                <a:rect l="l" t="t" r="r" b="b"/>
                <a:pathLst>
                  <a:path w="254" h="1140" extrusionOk="0">
                    <a:moveTo>
                      <a:pt x="158" y="0"/>
                    </a:moveTo>
                    <a:cubicBezTo>
                      <a:pt x="74" y="117"/>
                      <a:pt x="10" y="159"/>
                      <a:pt x="10" y="211"/>
                    </a:cubicBezTo>
                    <a:cubicBezTo>
                      <a:pt x="0" y="475"/>
                      <a:pt x="0" y="739"/>
                      <a:pt x="10" y="992"/>
                    </a:cubicBezTo>
                    <a:cubicBezTo>
                      <a:pt x="19" y="1062"/>
                      <a:pt x="43" y="1139"/>
                      <a:pt x="141" y="1139"/>
                    </a:cubicBezTo>
                    <a:cubicBezTo>
                      <a:pt x="161" y="1139"/>
                      <a:pt x="184" y="1136"/>
                      <a:pt x="211" y="1129"/>
                    </a:cubicBezTo>
                    <a:cubicBezTo>
                      <a:pt x="221" y="781"/>
                      <a:pt x="253" y="433"/>
                      <a:pt x="158"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60" name="Google Shape;2960;p18"/>
              <p:cNvSpPr/>
              <p:nvPr/>
            </p:nvSpPr>
            <p:spPr>
              <a:xfrm>
                <a:off x="1654350" y="4252125"/>
                <a:ext cx="33500" cy="6050"/>
              </a:xfrm>
              <a:custGeom>
                <a:avLst/>
                <a:gdLst/>
                <a:ahLst/>
                <a:cxnLst/>
                <a:rect l="l" t="t" r="r" b="b"/>
                <a:pathLst>
                  <a:path w="1340" h="242" extrusionOk="0">
                    <a:moveTo>
                      <a:pt x="1023" y="0"/>
                    </a:moveTo>
                    <a:cubicBezTo>
                      <a:pt x="663" y="0"/>
                      <a:pt x="329" y="57"/>
                      <a:pt x="1" y="172"/>
                    </a:cubicBezTo>
                    <a:cubicBezTo>
                      <a:pt x="246" y="218"/>
                      <a:pt x="445" y="242"/>
                      <a:pt x="615" y="242"/>
                    </a:cubicBezTo>
                    <a:cubicBezTo>
                      <a:pt x="914" y="242"/>
                      <a:pt x="1125" y="169"/>
                      <a:pt x="1340" y="14"/>
                    </a:cubicBezTo>
                    <a:cubicBezTo>
                      <a:pt x="1232" y="5"/>
                      <a:pt x="1126" y="0"/>
                      <a:pt x="1023"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61" name="Google Shape;2961;p18"/>
              <p:cNvSpPr/>
              <p:nvPr/>
            </p:nvSpPr>
            <p:spPr>
              <a:xfrm>
                <a:off x="1668325" y="4486075"/>
                <a:ext cx="7400" cy="34025"/>
              </a:xfrm>
              <a:custGeom>
                <a:avLst/>
                <a:gdLst/>
                <a:ahLst/>
                <a:cxnLst/>
                <a:rect l="l" t="t" r="r" b="b"/>
                <a:pathLst>
                  <a:path w="296" h="1361" extrusionOk="0">
                    <a:moveTo>
                      <a:pt x="127" y="1"/>
                    </a:moveTo>
                    <a:cubicBezTo>
                      <a:pt x="85" y="496"/>
                      <a:pt x="0" y="918"/>
                      <a:pt x="106" y="1361"/>
                    </a:cubicBezTo>
                    <a:cubicBezTo>
                      <a:pt x="169" y="1319"/>
                      <a:pt x="233" y="1298"/>
                      <a:pt x="233" y="1266"/>
                    </a:cubicBezTo>
                    <a:cubicBezTo>
                      <a:pt x="265" y="897"/>
                      <a:pt x="286" y="528"/>
                      <a:pt x="296" y="159"/>
                    </a:cubicBezTo>
                    <a:cubicBezTo>
                      <a:pt x="296" y="116"/>
                      <a:pt x="222" y="85"/>
                      <a:pt x="127"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62" name="Google Shape;2962;p18"/>
              <p:cNvSpPr/>
              <p:nvPr/>
            </p:nvSpPr>
            <p:spPr>
              <a:xfrm>
                <a:off x="1771950" y="4597350"/>
                <a:ext cx="8200" cy="29275"/>
              </a:xfrm>
              <a:custGeom>
                <a:avLst/>
                <a:gdLst/>
                <a:ahLst/>
                <a:cxnLst/>
                <a:rect l="l" t="t" r="r" b="b"/>
                <a:pathLst>
                  <a:path w="328" h="1171" extrusionOk="0">
                    <a:moveTo>
                      <a:pt x="222" y="0"/>
                    </a:moveTo>
                    <a:lnTo>
                      <a:pt x="222" y="0"/>
                    </a:lnTo>
                    <a:cubicBezTo>
                      <a:pt x="53" y="390"/>
                      <a:pt x="1" y="770"/>
                      <a:pt x="159" y="1171"/>
                    </a:cubicBezTo>
                    <a:cubicBezTo>
                      <a:pt x="306" y="791"/>
                      <a:pt x="327" y="401"/>
                      <a:pt x="222"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63" name="Google Shape;2963;p18"/>
              <p:cNvSpPr/>
              <p:nvPr/>
            </p:nvSpPr>
            <p:spPr>
              <a:xfrm>
                <a:off x="1542050" y="4372950"/>
                <a:ext cx="8175" cy="23225"/>
              </a:xfrm>
              <a:custGeom>
                <a:avLst/>
                <a:gdLst/>
                <a:ahLst/>
                <a:cxnLst/>
                <a:rect l="l" t="t" r="r" b="b"/>
                <a:pathLst>
                  <a:path w="327" h="929" extrusionOk="0">
                    <a:moveTo>
                      <a:pt x="221" y="1"/>
                    </a:moveTo>
                    <a:lnTo>
                      <a:pt x="221" y="1"/>
                    </a:lnTo>
                    <a:cubicBezTo>
                      <a:pt x="10" y="349"/>
                      <a:pt x="0" y="465"/>
                      <a:pt x="116" y="929"/>
                    </a:cubicBezTo>
                    <a:cubicBezTo>
                      <a:pt x="305" y="591"/>
                      <a:pt x="327" y="434"/>
                      <a:pt x="221"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64" name="Google Shape;2964;p18"/>
              <p:cNvSpPr/>
              <p:nvPr/>
            </p:nvSpPr>
            <p:spPr>
              <a:xfrm>
                <a:off x="1774600" y="4355825"/>
                <a:ext cx="27175" cy="9825"/>
              </a:xfrm>
              <a:custGeom>
                <a:avLst/>
                <a:gdLst/>
                <a:ahLst/>
                <a:cxnLst/>
                <a:rect l="l" t="t" r="r" b="b"/>
                <a:pathLst>
                  <a:path w="1087" h="393" extrusionOk="0">
                    <a:moveTo>
                      <a:pt x="1037" y="0"/>
                    </a:moveTo>
                    <a:cubicBezTo>
                      <a:pt x="628" y="0"/>
                      <a:pt x="310" y="130"/>
                      <a:pt x="22" y="372"/>
                    </a:cubicBezTo>
                    <a:lnTo>
                      <a:pt x="22" y="372"/>
                    </a:lnTo>
                    <a:cubicBezTo>
                      <a:pt x="15" y="371"/>
                      <a:pt x="7" y="370"/>
                      <a:pt x="0" y="369"/>
                    </a:cubicBezTo>
                    <a:lnTo>
                      <a:pt x="0" y="390"/>
                    </a:lnTo>
                    <a:cubicBezTo>
                      <a:pt x="7" y="384"/>
                      <a:pt x="15" y="378"/>
                      <a:pt x="22" y="372"/>
                    </a:cubicBezTo>
                    <a:lnTo>
                      <a:pt x="22" y="372"/>
                    </a:lnTo>
                    <a:cubicBezTo>
                      <a:pt x="125" y="385"/>
                      <a:pt x="215" y="392"/>
                      <a:pt x="296" y="392"/>
                    </a:cubicBezTo>
                    <a:cubicBezTo>
                      <a:pt x="592" y="392"/>
                      <a:pt x="776" y="294"/>
                      <a:pt x="1086" y="1"/>
                    </a:cubicBezTo>
                    <a:cubicBezTo>
                      <a:pt x="1070" y="0"/>
                      <a:pt x="1053" y="0"/>
                      <a:pt x="1037"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65" name="Google Shape;2965;p18"/>
              <p:cNvSpPr/>
              <p:nvPr/>
            </p:nvSpPr>
            <p:spPr>
              <a:xfrm>
                <a:off x="1783800" y="4719175"/>
                <a:ext cx="9000" cy="25050"/>
              </a:xfrm>
              <a:custGeom>
                <a:avLst/>
                <a:gdLst/>
                <a:ahLst/>
                <a:cxnLst/>
                <a:rect l="l" t="t" r="r" b="b"/>
                <a:pathLst>
                  <a:path w="360" h="1002" extrusionOk="0">
                    <a:moveTo>
                      <a:pt x="170" y="0"/>
                    </a:moveTo>
                    <a:cubicBezTo>
                      <a:pt x="64" y="338"/>
                      <a:pt x="1" y="664"/>
                      <a:pt x="170" y="1002"/>
                    </a:cubicBezTo>
                    <a:cubicBezTo>
                      <a:pt x="307" y="696"/>
                      <a:pt x="360" y="380"/>
                      <a:pt x="307" y="42"/>
                    </a:cubicBezTo>
                    <a:cubicBezTo>
                      <a:pt x="307" y="31"/>
                      <a:pt x="244" y="21"/>
                      <a:pt x="170"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66" name="Google Shape;2966;p18"/>
              <p:cNvSpPr/>
              <p:nvPr/>
            </p:nvSpPr>
            <p:spPr>
              <a:xfrm>
                <a:off x="1931750" y="5003925"/>
                <a:ext cx="13450" cy="28225"/>
              </a:xfrm>
              <a:custGeom>
                <a:avLst/>
                <a:gdLst/>
                <a:ahLst/>
                <a:cxnLst/>
                <a:rect l="l" t="t" r="r" b="b"/>
                <a:pathLst>
                  <a:path w="538" h="1129" extrusionOk="0">
                    <a:moveTo>
                      <a:pt x="0" y="1"/>
                    </a:moveTo>
                    <a:cubicBezTo>
                      <a:pt x="124" y="475"/>
                      <a:pt x="167" y="869"/>
                      <a:pt x="514" y="1113"/>
                    </a:cubicBezTo>
                    <a:lnTo>
                      <a:pt x="514" y="1113"/>
                    </a:lnTo>
                    <a:cubicBezTo>
                      <a:pt x="442" y="935"/>
                      <a:pt x="389" y="758"/>
                      <a:pt x="305" y="580"/>
                    </a:cubicBezTo>
                    <a:cubicBezTo>
                      <a:pt x="242" y="411"/>
                      <a:pt x="211" y="233"/>
                      <a:pt x="0" y="1"/>
                    </a:cubicBezTo>
                    <a:close/>
                    <a:moveTo>
                      <a:pt x="514" y="1113"/>
                    </a:moveTo>
                    <a:lnTo>
                      <a:pt x="514" y="1113"/>
                    </a:lnTo>
                    <a:cubicBezTo>
                      <a:pt x="515" y="1115"/>
                      <a:pt x="516" y="1117"/>
                      <a:pt x="516" y="1119"/>
                    </a:cubicBezTo>
                    <a:lnTo>
                      <a:pt x="538" y="1129"/>
                    </a:lnTo>
                    <a:cubicBezTo>
                      <a:pt x="530" y="1123"/>
                      <a:pt x="522" y="1118"/>
                      <a:pt x="514" y="1113"/>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67" name="Google Shape;2967;p18"/>
              <p:cNvSpPr/>
              <p:nvPr/>
            </p:nvSpPr>
            <p:spPr>
              <a:xfrm>
                <a:off x="1559700" y="4385075"/>
                <a:ext cx="7400" cy="19300"/>
              </a:xfrm>
              <a:custGeom>
                <a:avLst/>
                <a:gdLst/>
                <a:ahLst/>
                <a:cxnLst/>
                <a:rect l="l" t="t" r="r" b="b"/>
                <a:pathLst>
                  <a:path w="296" h="772" extrusionOk="0">
                    <a:moveTo>
                      <a:pt x="159" y="1"/>
                    </a:moveTo>
                    <a:lnTo>
                      <a:pt x="159" y="1"/>
                    </a:lnTo>
                    <a:cubicBezTo>
                      <a:pt x="0" y="265"/>
                      <a:pt x="11" y="497"/>
                      <a:pt x="75" y="771"/>
                    </a:cubicBezTo>
                    <a:cubicBezTo>
                      <a:pt x="296" y="528"/>
                      <a:pt x="296" y="528"/>
                      <a:pt x="159"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68" name="Google Shape;2968;p18"/>
              <p:cNvSpPr/>
              <p:nvPr/>
            </p:nvSpPr>
            <p:spPr>
              <a:xfrm>
                <a:off x="2215450" y="4810425"/>
                <a:ext cx="9775" cy="5275"/>
              </a:xfrm>
              <a:custGeom>
                <a:avLst/>
                <a:gdLst/>
                <a:ahLst/>
                <a:cxnLst/>
                <a:rect l="l" t="t" r="r" b="b"/>
                <a:pathLst>
                  <a:path w="391" h="211" extrusionOk="0">
                    <a:moveTo>
                      <a:pt x="304" y="1"/>
                    </a:moveTo>
                    <a:cubicBezTo>
                      <a:pt x="155" y="1"/>
                      <a:pt x="82" y="89"/>
                      <a:pt x="15" y="189"/>
                    </a:cubicBezTo>
                    <a:lnTo>
                      <a:pt x="15" y="189"/>
                    </a:lnTo>
                    <a:cubicBezTo>
                      <a:pt x="155" y="186"/>
                      <a:pt x="268" y="142"/>
                      <a:pt x="390" y="9"/>
                    </a:cubicBezTo>
                    <a:cubicBezTo>
                      <a:pt x="359" y="3"/>
                      <a:pt x="330" y="1"/>
                      <a:pt x="304" y="1"/>
                    </a:cubicBezTo>
                    <a:close/>
                    <a:moveTo>
                      <a:pt x="15" y="189"/>
                    </a:moveTo>
                    <a:cubicBezTo>
                      <a:pt x="10" y="189"/>
                      <a:pt x="5" y="189"/>
                      <a:pt x="0" y="189"/>
                    </a:cubicBezTo>
                    <a:lnTo>
                      <a:pt x="0" y="210"/>
                    </a:lnTo>
                    <a:cubicBezTo>
                      <a:pt x="5" y="203"/>
                      <a:pt x="10" y="196"/>
                      <a:pt x="15" y="189"/>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69" name="Google Shape;2969;p18"/>
              <p:cNvSpPr/>
              <p:nvPr/>
            </p:nvSpPr>
            <p:spPr>
              <a:xfrm>
                <a:off x="2255250" y="4815750"/>
                <a:ext cx="7400" cy="2300"/>
              </a:xfrm>
              <a:custGeom>
                <a:avLst/>
                <a:gdLst/>
                <a:ahLst/>
                <a:cxnLst/>
                <a:rect l="l" t="t" r="r" b="b"/>
                <a:pathLst>
                  <a:path w="296" h="92" extrusionOk="0">
                    <a:moveTo>
                      <a:pt x="176" y="1"/>
                    </a:moveTo>
                    <a:cubicBezTo>
                      <a:pt x="124" y="1"/>
                      <a:pt x="76" y="27"/>
                      <a:pt x="34" y="68"/>
                    </a:cubicBezTo>
                    <a:lnTo>
                      <a:pt x="34" y="68"/>
                    </a:lnTo>
                    <a:cubicBezTo>
                      <a:pt x="110" y="58"/>
                      <a:pt x="187" y="42"/>
                      <a:pt x="264" y="25"/>
                    </a:cubicBezTo>
                    <a:lnTo>
                      <a:pt x="264" y="25"/>
                    </a:lnTo>
                    <a:cubicBezTo>
                      <a:pt x="271" y="30"/>
                      <a:pt x="278" y="34"/>
                      <a:pt x="286" y="39"/>
                    </a:cubicBezTo>
                    <a:lnTo>
                      <a:pt x="296" y="18"/>
                    </a:lnTo>
                    <a:lnTo>
                      <a:pt x="296" y="18"/>
                    </a:lnTo>
                    <a:cubicBezTo>
                      <a:pt x="285" y="21"/>
                      <a:pt x="274" y="23"/>
                      <a:pt x="264" y="25"/>
                    </a:cubicBezTo>
                    <a:lnTo>
                      <a:pt x="264" y="25"/>
                    </a:lnTo>
                    <a:cubicBezTo>
                      <a:pt x="233" y="9"/>
                      <a:pt x="204" y="1"/>
                      <a:pt x="176" y="1"/>
                    </a:cubicBezTo>
                    <a:close/>
                    <a:moveTo>
                      <a:pt x="34" y="68"/>
                    </a:moveTo>
                    <a:lnTo>
                      <a:pt x="34" y="68"/>
                    </a:lnTo>
                    <a:cubicBezTo>
                      <a:pt x="26" y="69"/>
                      <a:pt x="19" y="70"/>
                      <a:pt x="11" y="71"/>
                    </a:cubicBezTo>
                    <a:cubicBezTo>
                      <a:pt x="0" y="71"/>
                      <a:pt x="11" y="92"/>
                      <a:pt x="11" y="92"/>
                    </a:cubicBezTo>
                    <a:cubicBezTo>
                      <a:pt x="19" y="83"/>
                      <a:pt x="26" y="75"/>
                      <a:pt x="34" y="68"/>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70" name="Google Shape;2970;p18"/>
              <p:cNvSpPr/>
              <p:nvPr/>
            </p:nvSpPr>
            <p:spPr>
              <a:xfrm>
                <a:off x="2262375" y="4814625"/>
                <a:ext cx="1850" cy="2125"/>
              </a:xfrm>
              <a:custGeom>
                <a:avLst/>
                <a:gdLst/>
                <a:ahLst/>
                <a:cxnLst/>
                <a:rect l="l" t="t" r="r" b="b"/>
                <a:pathLst>
                  <a:path w="74" h="85" extrusionOk="0">
                    <a:moveTo>
                      <a:pt x="74" y="0"/>
                    </a:moveTo>
                    <a:lnTo>
                      <a:pt x="11" y="63"/>
                    </a:lnTo>
                    <a:lnTo>
                      <a:pt x="1" y="84"/>
                    </a:lnTo>
                    <a:cubicBezTo>
                      <a:pt x="32" y="52"/>
                      <a:pt x="53" y="31"/>
                      <a:pt x="74"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2971" name="Google Shape;2971;p18"/>
            <p:cNvGrpSpPr/>
            <p:nvPr/>
          </p:nvGrpSpPr>
          <p:grpSpPr>
            <a:xfrm rot="-10167571">
              <a:off x="6553158" y="4044274"/>
              <a:ext cx="2288085" cy="1828377"/>
              <a:chOff x="1340325" y="4148525"/>
              <a:chExt cx="1340250" cy="1070975"/>
            </a:xfrm>
          </p:grpSpPr>
          <p:sp>
            <p:nvSpPr>
              <p:cNvPr id="2972" name="Google Shape;2972;p18"/>
              <p:cNvSpPr/>
              <p:nvPr/>
            </p:nvSpPr>
            <p:spPr>
              <a:xfrm>
                <a:off x="2109700" y="4564650"/>
                <a:ext cx="162725" cy="32025"/>
              </a:xfrm>
              <a:custGeom>
                <a:avLst/>
                <a:gdLst/>
                <a:ahLst/>
                <a:cxnLst/>
                <a:rect l="l" t="t" r="r" b="b"/>
                <a:pathLst>
                  <a:path w="6509" h="1281" extrusionOk="0">
                    <a:moveTo>
                      <a:pt x="5728" y="1"/>
                    </a:moveTo>
                    <a:cubicBezTo>
                      <a:pt x="4641" y="22"/>
                      <a:pt x="3565" y="148"/>
                      <a:pt x="2511" y="423"/>
                    </a:cubicBezTo>
                    <a:cubicBezTo>
                      <a:pt x="2110" y="528"/>
                      <a:pt x="1699" y="655"/>
                      <a:pt x="1287" y="728"/>
                    </a:cubicBezTo>
                    <a:cubicBezTo>
                      <a:pt x="823" y="812"/>
                      <a:pt x="412" y="1013"/>
                      <a:pt x="1" y="1245"/>
                    </a:cubicBezTo>
                    <a:cubicBezTo>
                      <a:pt x="76" y="1270"/>
                      <a:pt x="148" y="1281"/>
                      <a:pt x="218" y="1281"/>
                    </a:cubicBezTo>
                    <a:cubicBezTo>
                      <a:pt x="410" y="1281"/>
                      <a:pt x="585" y="1202"/>
                      <a:pt x="771" y="1140"/>
                    </a:cubicBezTo>
                    <a:cubicBezTo>
                      <a:pt x="1045" y="1065"/>
                      <a:pt x="1330" y="1002"/>
                      <a:pt x="1604" y="929"/>
                    </a:cubicBezTo>
                    <a:cubicBezTo>
                      <a:pt x="1857" y="855"/>
                      <a:pt x="2110" y="781"/>
                      <a:pt x="2374" y="718"/>
                    </a:cubicBezTo>
                    <a:cubicBezTo>
                      <a:pt x="2648" y="655"/>
                      <a:pt x="2933" y="612"/>
                      <a:pt x="3218" y="549"/>
                    </a:cubicBezTo>
                    <a:cubicBezTo>
                      <a:pt x="3471" y="496"/>
                      <a:pt x="3734" y="444"/>
                      <a:pt x="3998" y="401"/>
                    </a:cubicBezTo>
                    <a:cubicBezTo>
                      <a:pt x="4283" y="359"/>
                      <a:pt x="4568" y="327"/>
                      <a:pt x="4852" y="296"/>
                    </a:cubicBezTo>
                    <a:cubicBezTo>
                      <a:pt x="5116" y="275"/>
                      <a:pt x="5379" y="285"/>
                      <a:pt x="5644" y="233"/>
                    </a:cubicBezTo>
                    <a:cubicBezTo>
                      <a:pt x="5686" y="226"/>
                      <a:pt x="5729" y="224"/>
                      <a:pt x="5772" y="224"/>
                    </a:cubicBezTo>
                    <a:cubicBezTo>
                      <a:pt x="5901" y="224"/>
                      <a:pt x="6031" y="246"/>
                      <a:pt x="6167" y="246"/>
                    </a:cubicBezTo>
                    <a:cubicBezTo>
                      <a:pt x="6276" y="246"/>
                      <a:pt x="6389" y="231"/>
                      <a:pt x="6508" y="180"/>
                    </a:cubicBezTo>
                    <a:cubicBezTo>
                      <a:pt x="6413" y="106"/>
                      <a:pt x="6371" y="43"/>
                      <a:pt x="6329" y="43"/>
                    </a:cubicBezTo>
                    <a:cubicBezTo>
                      <a:pt x="6129" y="11"/>
                      <a:pt x="5928" y="1"/>
                      <a:pt x="5728"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73" name="Google Shape;2973;p18"/>
              <p:cNvSpPr/>
              <p:nvPr/>
            </p:nvSpPr>
            <p:spPr>
              <a:xfrm>
                <a:off x="2006625" y="4422950"/>
                <a:ext cx="145825" cy="39150"/>
              </a:xfrm>
              <a:custGeom>
                <a:avLst/>
                <a:gdLst/>
                <a:ahLst/>
                <a:cxnLst/>
                <a:rect l="l" t="t" r="r" b="b"/>
                <a:pathLst>
                  <a:path w="5833" h="1566" extrusionOk="0">
                    <a:moveTo>
                      <a:pt x="5420" y="1"/>
                    </a:moveTo>
                    <a:cubicBezTo>
                      <a:pt x="5388" y="1"/>
                      <a:pt x="5357" y="2"/>
                      <a:pt x="5326" y="5"/>
                    </a:cubicBezTo>
                    <a:cubicBezTo>
                      <a:pt x="4419" y="79"/>
                      <a:pt x="3533" y="279"/>
                      <a:pt x="2658" y="501"/>
                    </a:cubicBezTo>
                    <a:cubicBezTo>
                      <a:pt x="2204" y="616"/>
                      <a:pt x="1761" y="775"/>
                      <a:pt x="1318" y="923"/>
                    </a:cubicBezTo>
                    <a:cubicBezTo>
                      <a:pt x="971" y="1049"/>
                      <a:pt x="612" y="1176"/>
                      <a:pt x="264" y="1323"/>
                    </a:cubicBezTo>
                    <a:cubicBezTo>
                      <a:pt x="200" y="1345"/>
                      <a:pt x="148" y="1418"/>
                      <a:pt x="0" y="1566"/>
                    </a:cubicBezTo>
                    <a:cubicBezTo>
                      <a:pt x="232" y="1545"/>
                      <a:pt x="338" y="1555"/>
                      <a:pt x="432" y="1523"/>
                    </a:cubicBezTo>
                    <a:cubicBezTo>
                      <a:pt x="1097" y="1270"/>
                      <a:pt x="1772" y="1059"/>
                      <a:pt x="2447" y="848"/>
                    </a:cubicBezTo>
                    <a:cubicBezTo>
                      <a:pt x="3017" y="670"/>
                      <a:pt x="3596" y="522"/>
                      <a:pt x="4187" y="416"/>
                    </a:cubicBezTo>
                    <a:cubicBezTo>
                      <a:pt x="4704" y="321"/>
                      <a:pt x="5220" y="248"/>
                      <a:pt x="5832" y="142"/>
                    </a:cubicBezTo>
                    <a:cubicBezTo>
                      <a:pt x="5717" y="68"/>
                      <a:pt x="5685" y="26"/>
                      <a:pt x="5653" y="16"/>
                    </a:cubicBezTo>
                    <a:cubicBezTo>
                      <a:pt x="5578" y="8"/>
                      <a:pt x="5498" y="1"/>
                      <a:pt x="5420"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74" name="Google Shape;2974;p18"/>
              <p:cNvSpPr/>
              <p:nvPr/>
            </p:nvSpPr>
            <p:spPr>
              <a:xfrm>
                <a:off x="1869525" y="4325725"/>
                <a:ext cx="129475" cy="37825"/>
              </a:xfrm>
              <a:custGeom>
                <a:avLst/>
                <a:gdLst/>
                <a:ahLst/>
                <a:cxnLst/>
                <a:rect l="l" t="t" r="r" b="b"/>
                <a:pathLst>
                  <a:path w="5179" h="1513" extrusionOk="0">
                    <a:moveTo>
                      <a:pt x="1413" y="793"/>
                    </a:moveTo>
                    <a:cubicBezTo>
                      <a:pt x="1417" y="795"/>
                      <a:pt x="1420" y="796"/>
                      <a:pt x="1423" y="798"/>
                    </a:cubicBezTo>
                    <a:lnTo>
                      <a:pt x="1423" y="798"/>
                    </a:lnTo>
                    <a:cubicBezTo>
                      <a:pt x="1427" y="796"/>
                      <a:pt x="1431" y="795"/>
                      <a:pt x="1434" y="793"/>
                    </a:cubicBezTo>
                    <a:close/>
                    <a:moveTo>
                      <a:pt x="5006" y="0"/>
                    </a:moveTo>
                    <a:cubicBezTo>
                      <a:pt x="5000" y="0"/>
                      <a:pt x="4994" y="1"/>
                      <a:pt x="4988" y="2"/>
                    </a:cubicBezTo>
                    <a:cubicBezTo>
                      <a:pt x="4493" y="108"/>
                      <a:pt x="3997" y="202"/>
                      <a:pt x="3512" y="329"/>
                    </a:cubicBezTo>
                    <a:cubicBezTo>
                      <a:pt x="2995" y="455"/>
                      <a:pt x="2499" y="603"/>
                      <a:pt x="1983" y="751"/>
                    </a:cubicBezTo>
                    <a:cubicBezTo>
                      <a:pt x="1855" y="786"/>
                      <a:pt x="1733" y="841"/>
                      <a:pt x="1605" y="841"/>
                    </a:cubicBezTo>
                    <a:cubicBezTo>
                      <a:pt x="1546" y="841"/>
                      <a:pt x="1486" y="829"/>
                      <a:pt x="1423" y="798"/>
                    </a:cubicBezTo>
                    <a:lnTo>
                      <a:pt x="1423" y="798"/>
                    </a:lnTo>
                    <a:cubicBezTo>
                      <a:pt x="1184" y="912"/>
                      <a:pt x="946" y="1006"/>
                      <a:pt x="706" y="1120"/>
                    </a:cubicBezTo>
                    <a:cubicBezTo>
                      <a:pt x="495" y="1236"/>
                      <a:pt x="232" y="1247"/>
                      <a:pt x="0" y="1458"/>
                    </a:cubicBezTo>
                    <a:cubicBezTo>
                      <a:pt x="108" y="1497"/>
                      <a:pt x="204" y="1512"/>
                      <a:pt x="292" y="1512"/>
                    </a:cubicBezTo>
                    <a:cubicBezTo>
                      <a:pt x="419" y="1512"/>
                      <a:pt x="531" y="1480"/>
                      <a:pt x="643" y="1437"/>
                    </a:cubicBezTo>
                    <a:cubicBezTo>
                      <a:pt x="886" y="1352"/>
                      <a:pt x="1139" y="1247"/>
                      <a:pt x="1392" y="1184"/>
                    </a:cubicBezTo>
                    <a:cubicBezTo>
                      <a:pt x="2278" y="941"/>
                      <a:pt x="3174" y="709"/>
                      <a:pt x="4071" y="477"/>
                    </a:cubicBezTo>
                    <a:cubicBezTo>
                      <a:pt x="4366" y="392"/>
                      <a:pt x="4672" y="340"/>
                      <a:pt x="4967" y="255"/>
                    </a:cubicBezTo>
                    <a:cubicBezTo>
                      <a:pt x="5062" y="234"/>
                      <a:pt x="5178" y="192"/>
                      <a:pt x="5115" y="34"/>
                    </a:cubicBezTo>
                    <a:cubicBezTo>
                      <a:pt x="5079" y="25"/>
                      <a:pt x="5042" y="0"/>
                      <a:pt x="5006"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75" name="Google Shape;2975;p18"/>
              <p:cNvSpPr/>
              <p:nvPr/>
            </p:nvSpPr>
            <p:spPr>
              <a:xfrm>
                <a:off x="2142400" y="4545925"/>
                <a:ext cx="106550" cy="22450"/>
              </a:xfrm>
              <a:custGeom>
                <a:avLst/>
                <a:gdLst/>
                <a:ahLst/>
                <a:cxnLst/>
                <a:rect l="l" t="t" r="r" b="b"/>
                <a:pathLst>
                  <a:path w="4262" h="898" extrusionOk="0">
                    <a:moveTo>
                      <a:pt x="4019" y="0"/>
                    </a:moveTo>
                    <a:cubicBezTo>
                      <a:pt x="2679" y="64"/>
                      <a:pt x="1404" y="391"/>
                      <a:pt x="138" y="771"/>
                    </a:cubicBezTo>
                    <a:cubicBezTo>
                      <a:pt x="85" y="792"/>
                      <a:pt x="43" y="855"/>
                      <a:pt x="0" y="897"/>
                    </a:cubicBezTo>
                    <a:cubicBezTo>
                      <a:pt x="1425" y="675"/>
                      <a:pt x="2785" y="317"/>
                      <a:pt x="4188" y="180"/>
                    </a:cubicBezTo>
                    <a:cubicBezTo>
                      <a:pt x="4209" y="180"/>
                      <a:pt x="4219" y="117"/>
                      <a:pt x="4261" y="54"/>
                    </a:cubicBezTo>
                    <a:cubicBezTo>
                      <a:pt x="4177" y="33"/>
                      <a:pt x="4093" y="0"/>
                      <a:pt x="4019"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76" name="Google Shape;2976;p18"/>
              <p:cNvSpPr/>
              <p:nvPr/>
            </p:nvSpPr>
            <p:spPr>
              <a:xfrm>
                <a:off x="2266075" y="4664100"/>
                <a:ext cx="95200" cy="10525"/>
              </a:xfrm>
              <a:custGeom>
                <a:avLst/>
                <a:gdLst/>
                <a:ahLst/>
                <a:cxnLst/>
                <a:rect l="l" t="t" r="r" b="b"/>
                <a:pathLst>
                  <a:path w="3808" h="421" extrusionOk="0">
                    <a:moveTo>
                      <a:pt x="1227" y="0"/>
                    </a:moveTo>
                    <a:cubicBezTo>
                      <a:pt x="937" y="0"/>
                      <a:pt x="648" y="12"/>
                      <a:pt x="359" y="41"/>
                    </a:cubicBezTo>
                    <a:cubicBezTo>
                      <a:pt x="253" y="52"/>
                      <a:pt x="169" y="115"/>
                      <a:pt x="0" y="167"/>
                    </a:cubicBezTo>
                    <a:cubicBezTo>
                      <a:pt x="127" y="230"/>
                      <a:pt x="179" y="284"/>
                      <a:pt x="232" y="284"/>
                    </a:cubicBezTo>
                    <a:cubicBezTo>
                      <a:pt x="509" y="269"/>
                      <a:pt x="785" y="262"/>
                      <a:pt x="1062" y="262"/>
                    </a:cubicBezTo>
                    <a:cubicBezTo>
                      <a:pt x="1956" y="262"/>
                      <a:pt x="2850" y="332"/>
                      <a:pt x="3744" y="420"/>
                    </a:cubicBezTo>
                    <a:cubicBezTo>
                      <a:pt x="3765" y="420"/>
                      <a:pt x="3786" y="357"/>
                      <a:pt x="3807" y="315"/>
                    </a:cubicBezTo>
                    <a:cubicBezTo>
                      <a:pt x="3660" y="146"/>
                      <a:pt x="3449" y="178"/>
                      <a:pt x="3270" y="157"/>
                    </a:cubicBezTo>
                    <a:cubicBezTo>
                      <a:pt x="2589" y="68"/>
                      <a:pt x="1908" y="0"/>
                      <a:pt x="1227"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77" name="Google Shape;2977;p18"/>
              <p:cNvSpPr/>
              <p:nvPr/>
            </p:nvSpPr>
            <p:spPr>
              <a:xfrm>
                <a:off x="2152175" y="4521950"/>
                <a:ext cx="91250" cy="22950"/>
              </a:xfrm>
              <a:custGeom>
                <a:avLst/>
                <a:gdLst/>
                <a:ahLst/>
                <a:cxnLst/>
                <a:rect l="l" t="t" r="r" b="b"/>
                <a:pathLst>
                  <a:path w="3650" h="918" extrusionOk="0">
                    <a:moveTo>
                      <a:pt x="3596" y="0"/>
                    </a:moveTo>
                    <a:lnTo>
                      <a:pt x="3596" y="0"/>
                    </a:lnTo>
                    <a:cubicBezTo>
                      <a:pt x="2405" y="190"/>
                      <a:pt x="1266" y="443"/>
                      <a:pt x="137" y="727"/>
                    </a:cubicBezTo>
                    <a:cubicBezTo>
                      <a:pt x="95" y="738"/>
                      <a:pt x="73" y="812"/>
                      <a:pt x="0" y="917"/>
                    </a:cubicBezTo>
                    <a:cubicBezTo>
                      <a:pt x="284" y="886"/>
                      <a:pt x="495" y="875"/>
                      <a:pt x="706" y="833"/>
                    </a:cubicBezTo>
                    <a:cubicBezTo>
                      <a:pt x="1160" y="738"/>
                      <a:pt x="1613" y="633"/>
                      <a:pt x="2067" y="538"/>
                    </a:cubicBezTo>
                    <a:cubicBezTo>
                      <a:pt x="2541" y="432"/>
                      <a:pt x="3016" y="338"/>
                      <a:pt x="3491" y="242"/>
                    </a:cubicBezTo>
                    <a:cubicBezTo>
                      <a:pt x="3586" y="221"/>
                      <a:pt x="3649" y="179"/>
                      <a:pt x="3596"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78" name="Google Shape;2978;p18"/>
              <p:cNvSpPr/>
              <p:nvPr/>
            </p:nvSpPr>
            <p:spPr>
              <a:xfrm>
                <a:off x="2248150" y="4640275"/>
                <a:ext cx="74375" cy="10350"/>
              </a:xfrm>
              <a:custGeom>
                <a:avLst/>
                <a:gdLst/>
                <a:ahLst/>
                <a:cxnLst/>
                <a:rect l="l" t="t" r="r" b="b"/>
                <a:pathLst>
                  <a:path w="2975" h="414" extrusionOk="0">
                    <a:moveTo>
                      <a:pt x="2675" y="1"/>
                    </a:moveTo>
                    <a:cubicBezTo>
                      <a:pt x="1910" y="1"/>
                      <a:pt x="475" y="168"/>
                      <a:pt x="0" y="351"/>
                    </a:cubicBezTo>
                    <a:cubicBezTo>
                      <a:pt x="200" y="382"/>
                      <a:pt x="263" y="414"/>
                      <a:pt x="316" y="414"/>
                    </a:cubicBezTo>
                    <a:cubicBezTo>
                      <a:pt x="1170" y="330"/>
                      <a:pt x="2014" y="245"/>
                      <a:pt x="2869" y="150"/>
                    </a:cubicBezTo>
                    <a:cubicBezTo>
                      <a:pt x="2900" y="140"/>
                      <a:pt x="2932" y="65"/>
                      <a:pt x="2974" y="13"/>
                    </a:cubicBezTo>
                    <a:cubicBezTo>
                      <a:pt x="2894" y="5"/>
                      <a:pt x="2792" y="1"/>
                      <a:pt x="2675"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79" name="Google Shape;2979;p18"/>
              <p:cNvSpPr/>
              <p:nvPr/>
            </p:nvSpPr>
            <p:spPr>
              <a:xfrm>
                <a:off x="1898250" y="4320575"/>
                <a:ext cx="64875" cy="24975"/>
              </a:xfrm>
              <a:custGeom>
                <a:avLst/>
                <a:gdLst/>
                <a:ahLst/>
                <a:cxnLst/>
                <a:rect l="l" t="t" r="r" b="b"/>
                <a:pathLst>
                  <a:path w="2595" h="999" extrusionOk="0">
                    <a:moveTo>
                      <a:pt x="2417" y="1"/>
                    </a:moveTo>
                    <a:cubicBezTo>
                      <a:pt x="2399" y="1"/>
                      <a:pt x="2380" y="3"/>
                      <a:pt x="2363" y="8"/>
                    </a:cubicBezTo>
                    <a:cubicBezTo>
                      <a:pt x="1656" y="240"/>
                      <a:pt x="949" y="461"/>
                      <a:pt x="243" y="704"/>
                    </a:cubicBezTo>
                    <a:cubicBezTo>
                      <a:pt x="169" y="725"/>
                      <a:pt x="117" y="809"/>
                      <a:pt x="0" y="893"/>
                    </a:cubicBezTo>
                    <a:cubicBezTo>
                      <a:pt x="132" y="944"/>
                      <a:pt x="205" y="966"/>
                      <a:pt x="276" y="995"/>
                    </a:cubicBezTo>
                    <a:lnTo>
                      <a:pt x="276" y="995"/>
                    </a:lnTo>
                    <a:cubicBezTo>
                      <a:pt x="662" y="859"/>
                      <a:pt x="1049" y="702"/>
                      <a:pt x="1435" y="577"/>
                    </a:cubicBezTo>
                    <a:cubicBezTo>
                      <a:pt x="1741" y="461"/>
                      <a:pt x="2057" y="377"/>
                      <a:pt x="2374" y="272"/>
                    </a:cubicBezTo>
                    <a:cubicBezTo>
                      <a:pt x="2468" y="240"/>
                      <a:pt x="2585" y="208"/>
                      <a:pt x="2595" y="29"/>
                    </a:cubicBezTo>
                    <a:cubicBezTo>
                      <a:pt x="2539" y="21"/>
                      <a:pt x="2477" y="1"/>
                      <a:pt x="2417" y="1"/>
                    </a:cubicBezTo>
                    <a:close/>
                    <a:moveTo>
                      <a:pt x="276" y="995"/>
                    </a:moveTo>
                    <a:cubicBezTo>
                      <a:pt x="272" y="996"/>
                      <a:pt x="268" y="998"/>
                      <a:pt x="264" y="999"/>
                    </a:cubicBezTo>
                    <a:lnTo>
                      <a:pt x="285" y="999"/>
                    </a:lnTo>
                    <a:cubicBezTo>
                      <a:pt x="282" y="998"/>
                      <a:pt x="279" y="996"/>
                      <a:pt x="276" y="995"/>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80" name="Google Shape;2980;p18"/>
              <p:cNvSpPr/>
              <p:nvPr/>
            </p:nvSpPr>
            <p:spPr>
              <a:xfrm>
                <a:off x="1870300" y="4288050"/>
                <a:ext cx="47750" cy="16675"/>
              </a:xfrm>
              <a:custGeom>
                <a:avLst/>
                <a:gdLst/>
                <a:ahLst/>
                <a:cxnLst/>
                <a:rect l="l" t="t" r="r" b="b"/>
                <a:pathLst>
                  <a:path w="1910" h="667" extrusionOk="0">
                    <a:moveTo>
                      <a:pt x="1129" y="1"/>
                    </a:moveTo>
                    <a:cubicBezTo>
                      <a:pt x="813" y="33"/>
                      <a:pt x="485" y="75"/>
                      <a:pt x="159" y="117"/>
                    </a:cubicBezTo>
                    <a:cubicBezTo>
                      <a:pt x="64" y="138"/>
                      <a:pt x="0" y="202"/>
                      <a:pt x="85" y="317"/>
                    </a:cubicBezTo>
                    <a:cubicBezTo>
                      <a:pt x="222" y="317"/>
                      <a:pt x="380" y="296"/>
                      <a:pt x="528" y="296"/>
                    </a:cubicBezTo>
                    <a:cubicBezTo>
                      <a:pt x="533" y="297"/>
                      <a:pt x="539" y="297"/>
                      <a:pt x="545" y="297"/>
                    </a:cubicBezTo>
                    <a:cubicBezTo>
                      <a:pt x="622" y="297"/>
                      <a:pt x="705" y="258"/>
                      <a:pt x="792" y="258"/>
                    </a:cubicBezTo>
                    <a:cubicBezTo>
                      <a:pt x="844" y="258"/>
                      <a:pt x="897" y="272"/>
                      <a:pt x="949" y="317"/>
                    </a:cubicBezTo>
                    <a:cubicBezTo>
                      <a:pt x="837" y="430"/>
                      <a:pt x="744" y="513"/>
                      <a:pt x="652" y="604"/>
                    </a:cubicBezTo>
                    <a:lnTo>
                      <a:pt x="652" y="604"/>
                    </a:lnTo>
                    <a:cubicBezTo>
                      <a:pt x="649" y="604"/>
                      <a:pt x="647" y="603"/>
                      <a:pt x="644" y="602"/>
                    </a:cubicBezTo>
                    <a:lnTo>
                      <a:pt x="644" y="612"/>
                    </a:lnTo>
                    <a:cubicBezTo>
                      <a:pt x="647" y="610"/>
                      <a:pt x="649" y="607"/>
                      <a:pt x="652" y="604"/>
                    </a:cubicBezTo>
                    <a:lnTo>
                      <a:pt x="652" y="604"/>
                    </a:lnTo>
                    <a:cubicBezTo>
                      <a:pt x="727" y="625"/>
                      <a:pt x="809" y="667"/>
                      <a:pt x="877" y="667"/>
                    </a:cubicBezTo>
                    <a:cubicBezTo>
                      <a:pt x="884" y="667"/>
                      <a:pt x="891" y="667"/>
                      <a:pt x="897" y="666"/>
                    </a:cubicBezTo>
                    <a:cubicBezTo>
                      <a:pt x="1214" y="591"/>
                      <a:pt x="1540" y="507"/>
                      <a:pt x="1856" y="413"/>
                    </a:cubicBezTo>
                    <a:cubicBezTo>
                      <a:pt x="1878" y="402"/>
                      <a:pt x="1889" y="317"/>
                      <a:pt x="1910" y="244"/>
                    </a:cubicBezTo>
                    <a:lnTo>
                      <a:pt x="1910" y="244"/>
                    </a:lnTo>
                    <a:cubicBezTo>
                      <a:pt x="1760" y="255"/>
                      <a:pt x="1652" y="264"/>
                      <a:pt x="1569" y="264"/>
                    </a:cubicBezTo>
                    <a:cubicBezTo>
                      <a:pt x="1353" y="264"/>
                      <a:pt x="1304" y="207"/>
                      <a:pt x="1129"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81" name="Google Shape;2981;p18"/>
              <p:cNvSpPr/>
              <p:nvPr/>
            </p:nvSpPr>
            <p:spPr>
              <a:xfrm>
                <a:off x="2169050" y="4478725"/>
                <a:ext cx="66975" cy="9225"/>
              </a:xfrm>
              <a:custGeom>
                <a:avLst/>
                <a:gdLst/>
                <a:ahLst/>
                <a:cxnLst/>
                <a:rect l="l" t="t" r="r" b="b"/>
                <a:pathLst>
                  <a:path w="2679" h="369" extrusionOk="0">
                    <a:moveTo>
                      <a:pt x="2153" y="0"/>
                    </a:moveTo>
                    <a:cubicBezTo>
                      <a:pt x="1960" y="0"/>
                      <a:pt x="1771" y="15"/>
                      <a:pt x="1582" y="21"/>
                    </a:cubicBezTo>
                    <a:cubicBezTo>
                      <a:pt x="1055" y="42"/>
                      <a:pt x="527" y="52"/>
                      <a:pt x="21" y="221"/>
                    </a:cubicBezTo>
                    <a:cubicBezTo>
                      <a:pt x="0" y="221"/>
                      <a:pt x="10" y="295"/>
                      <a:pt x="0" y="368"/>
                    </a:cubicBezTo>
                    <a:cubicBezTo>
                      <a:pt x="875" y="305"/>
                      <a:pt x="1751" y="242"/>
                      <a:pt x="2616" y="178"/>
                    </a:cubicBezTo>
                    <a:cubicBezTo>
                      <a:pt x="2626" y="178"/>
                      <a:pt x="2637" y="147"/>
                      <a:pt x="2679" y="52"/>
                    </a:cubicBezTo>
                    <a:cubicBezTo>
                      <a:pt x="2500" y="12"/>
                      <a:pt x="2325" y="0"/>
                      <a:pt x="2153"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82" name="Google Shape;2982;p18"/>
              <p:cNvSpPr/>
              <p:nvPr/>
            </p:nvSpPr>
            <p:spPr>
              <a:xfrm>
                <a:off x="2044325" y="4413175"/>
                <a:ext cx="61700" cy="19950"/>
              </a:xfrm>
              <a:custGeom>
                <a:avLst/>
                <a:gdLst/>
                <a:ahLst/>
                <a:cxnLst/>
                <a:rect l="l" t="t" r="r" b="b"/>
                <a:pathLst>
                  <a:path w="2468" h="798" extrusionOk="0">
                    <a:moveTo>
                      <a:pt x="2269" y="1"/>
                    </a:moveTo>
                    <a:cubicBezTo>
                      <a:pt x="2213" y="1"/>
                      <a:pt x="2155" y="13"/>
                      <a:pt x="2099" y="27"/>
                    </a:cubicBezTo>
                    <a:cubicBezTo>
                      <a:pt x="1720" y="132"/>
                      <a:pt x="1340" y="238"/>
                      <a:pt x="960" y="353"/>
                    </a:cubicBezTo>
                    <a:cubicBezTo>
                      <a:pt x="644" y="449"/>
                      <a:pt x="338" y="575"/>
                      <a:pt x="21" y="681"/>
                    </a:cubicBezTo>
                    <a:cubicBezTo>
                      <a:pt x="11" y="691"/>
                      <a:pt x="11" y="723"/>
                      <a:pt x="0" y="775"/>
                    </a:cubicBezTo>
                    <a:cubicBezTo>
                      <a:pt x="76" y="791"/>
                      <a:pt x="151" y="797"/>
                      <a:pt x="224" y="797"/>
                    </a:cubicBezTo>
                    <a:cubicBezTo>
                      <a:pt x="454" y="797"/>
                      <a:pt x="670" y="731"/>
                      <a:pt x="886" y="660"/>
                    </a:cubicBezTo>
                    <a:cubicBezTo>
                      <a:pt x="1181" y="564"/>
                      <a:pt x="1477" y="491"/>
                      <a:pt x="1772" y="407"/>
                    </a:cubicBezTo>
                    <a:cubicBezTo>
                      <a:pt x="2021" y="334"/>
                      <a:pt x="2280" y="292"/>
                      <a:pt x="2459" y="70"/>
                    </a:cubicBezTo>
                    <a:lnTo>
                      <a:pt x="2459" y="70"/>
                    </a:lnTo>
                    <a:cubicBezTo>
                      <a:pt x="2462" y="73"/>
                      <a:pt x="2465" y="76"/>
                      <a:pt x="2468" y="79"/>
                    </a:cubicBezTo>
                    <a:lnTo>
                      <a:pt x="2468" y="58"/>
                    </a:lnTo>
                    <a:cubicBezTo>
                      <a:pt x="2465" y="62"/>
                      <a:pt x="2462" y="66"/>
                      <a:pt x="2459" y="70"/>
                    </a:cubicBezTo>
                    <a:lnTo>
                      <a:pt x="2459" y="70"/>
                    </a:lnTo>
                    <a:cubicBezTo>
                      <a:pt x="2402" y="18"/>
                      <a:pt x="2336" y="1"/>
                      <a:pt x="2269"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83" name="Google Shape;2983;p18"/>
              <p:cNvSpPr/>
              <p:nvPr/>
            </p:nvSpPr>
            <p:spPr>
              <a:xfrm>
                <a:off x="1754800" y="4259100"/>
                <a:ext cx="59100" cy="23450"/>
              </a:xfrm>
              <a:custGeom>
                <a:avLst/>
                <a:gdLst/>
                <a:ahLst/>
                <a:cxnLst/>
                <a:rect l="l" t="t" r="r" b="b"/>
                <a:pathLst>
                  <a:path w="2364" h="938" extrusionOk="0">
                    <a:moveTo>
                      <a:pt x="2201" y="0"/>
                    </a:moveTo>
                    <a:cubicBezTo>
                      <a:pt x="2176" y="0"/>
                      <a:pt x="2152" y="3"/>
                      <a:pt x="2131" y="10"/>
                    </a:cubicBezTo>
                    <a:cubicBezTo>
                      <a:pt x="1667" y="188"/>
                      <a:pt x="1224" y="368"/>
                      <a:pt x="729" y="442"/>
                    </a:cubicBezTo>
                    <a:cubicBezTo>
                      <a:pt x="518" y="463"/>
                      <a:pt x="317" y="589"/>
                      <a:pt x="117" y="674"/>
                    </a:cubicBezTo>
                    <a:cubicBezTo>
                      <a:pt x="75" y="695"/>
                      <a:pt x="64" y="779"/>
                      <a:pt x="1" y="938"/>
                    </a:cubicBezTo>
                    <a:cubicBezTo>
                      <a:pt x="813" y="674"/>
                      <a:pt x="1509" y="463"/>
                      <a:pt x="2195" y="231"/>
                    </a:cubicBezTo>
                    <a:cubicBezTo>
                      <a:pt x="2258" y="221"/>
                      <a:pt x="2300" y="157"/>
                      <a:pt x="2353" y="115"/>
                    </a:cubicBezTo>
                    <a:cubicBezTo>
                      <a:pt x="2363" y="104"/>
                      <a:pt x="2353" y="73"/>
                      <a:pt x="2363" y="10"/>
                    </a:cubicBezTo>
                    <a:cubicBezTo>
                      <a:pt x="2307" y="10"/>
                      <a:pt x="2251" y="0"/>
                      <a:pt x="2201"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84" name="Google Shape;2984;p18"/>
              <p:cNvSpPr/>
              <p:nvPr/>
            </p:nvSpPr>
            <p:spPr>
              <a:xfrm>
                <a:off x="2160850" y="4509675"/>
                <a:ext cx="56200" cy="11050"/>
              </a:xfrm>
              <a:custGeom>
                <a:avLst/>
                <a:gdLst/>
                <a:ahLst/>
                <a:cxnLst/>
                <a:rect l="l" t="t" r="r" b="b"/>
                <a:pathLst>
                  <a:path w="2248" h="442" extrusionOk="0">
                    <a:moveTo>
                      <a:pt x="1778" y="0"/>
                    </a:moveTo>
                    <a:cubicBezTo>
                      <a:pt x="1303" y="0"/>
                      <a:pt x="676" y="100"/>
                      <a:pt x="191" y="259"/>
                    </a:cubicBezTo>
                    <a:cubicBezTo>
                      <a:pt x="127" y="280"/>
                      <a:pt x="85" y="354"/>
                      <a:pt x="1" y="438"/>
                    </a:cubicBezTo>
                    <a:cubicBezTo>
                      <a:pt x="33" y="440"/>
                      <a:pt x="69" y="442"/>
                      <a:pt x="108" y="442"/>
                    </a:cubicBezTo>
                    <a:cubicBezTo>
                      <a:pt x="572" y="442"/>
                      <a:pt x="1508" y="271"/>
                      <a:pt x="2248" y="48"/>
                    </a:cubicBezTo>
                    <a:cubicBezTo>
                      <a:pt x="2126" y="15"/>
                      <a:pt x="1963" y="0"/>
                      <a:pt x="1778"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85" name="Google Shape;2985;p18"/>
              <p:cNvSpPr/>
              <p:nvPr/>
            </p:nvSpPr>
            <p:spPr>
              <a:xfrm>
                <a:off x="1836550" y="4301575"/>
                <a:ext cx="49875" cy="17625"/>
              </a:xfrm>
              <a:custGeom>
                <a:avLst/>
                <a:gdLst/>
                <a:ahLst/>
                <a:cxnLst/>
                <a:rect l="l" t="t" r="r" b="b"/>
                <a:pathLst>
                  <a:path w="1995" h="705" extrusionOk="0">
                    <a:moveTo>
                      <a:pt x="1745" y="0"/>
                    </a:moveTo>
                    <a:cubicBezTo>
                      <a:pt x="1594" y="0"/>
                      <a:pt x="1448" y="66"/>
                      <a:pt x="1298" y="114"/>
                    </a:cubicBezTo>
                    <a:cubicBezTo>
                      <a:pt x="886" y="261"/>
                      <a:pt x="464" y="399"/>
                      <a:pt x="42" y="546"/>
                    </a:cubicBezTo>
                    <a:cubicBezTo>
                      <a:pt x="21" y="557"/>
                      <a:pt x="21" y="620"/>
                      <a:pt x="0" y="704"/>
                    </a:cubicBezTo>
                    <a:cubicBezTo>
                      <a:pt x="725" y="620"/>
                      <a:pt x="1386" y="443"/>
                      <a:pt x="1986" y="67"/>
                    </a:cubicBezTo>
                    <a:lnTo>
                      <a:pt x="1986" y="67"/>
                    </a:lnTo>
                    <a:cubicBezTo>
                      <a:pt x="1989" y="68"/>
                      <a:pt x="1991" y="70"/>
                      <a:pt x="1994" y="71"/>
                    </a:cubicBezTo>
                    <a:lnTo>
                      <a:pt x="1994" y="61"/>
                    </a:lnTo>
                    <a:cubicBezTo>
                      <a:pt x="1991" y="63"/>
                      <a:pt x="1989" y="65"/>
                      <a:pt x="1986" y="67"/>
                    </a:cubicBezTo>
                    <a:lnTo>
                      <a:pt x="1986" y="67"/>
                    </a:lnTo>
                    <a:cubicBezTo>
                      <a:pt x="1903" y="18"/>
                      <a:pt x="1823" y="0"/>
                      <a:pt x="1745"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86" name="Google Shape;2986;p18"/>
              <p:cNvSpPr/>
              <p:nvPr/>
            </p:nvSpPr>
            <p:spPr>
              <a:xfrm>
                <a:off x="2340950" y="4767925"/>
                <a:ext cx="53825" cy="7750"/>
              </a:xfrm>
              <a:custGeom>
                <a:avLst/>
                <a:gdLst/>
                <a:ahLst/>
                <a:cxnLst/>
                <a:rect l="l" t="t" r="r" b="b"/>
                <a:pathLst>
                  <a:path w="2153" h="310" extrusionOk="0">
                    <a:moveTo>
                      <a:pt x="1993" y="1"/>
                    </a:moveTo>
                    <a:cubicBezTo>
                      <a:pt x="1382" y="33"/>
                      <a:pt x="760" y="64"/>
                      <a:pt x="148" y="106"/>
                    </a:cubicBezTo>
                    <a:cubicBezTo>
                      <a:pt x="116" y="117"/>
                      <a:pt x="85" y="191"/>
                      <a:pt x="1" y="275"/>
                    </a:cubicBezTo>
                    <a:cubicBezTo>
                      <a:pt x="139" y="292"/>
                      <a:pt x="235" y="310"/>
                      <a:pt x="324" y="310"/>
                    </a:cubicBezTo>
                    <a:cubicBezTo>
                      <a:pt x="343" y="310"/>
                      <a:pt x="361" y="309"/>
                      <a:pt x="380" y="307"/>
                    </a:cubicBezTo>
                    <a:cubicBezTo>
                      <a:pt x="918" y="275"/>
                      <a:pt x="1466" y="244"/>
                      <a:pt x="2015" y="202"/>
                    </a:cubicBezTo>
                    <a:cubicBezTo>
                      <a:pt x="2047" y="191"/>
                      <a:pt x="2078" y="148"/>
                      <a:pt x="2152" y="64"/>
                    </a:cubicBezTo>
                    <a:cubicBezTo>
                      <a:pt x="2068" y="33"/>
                      <a:pt x="2025" y="1"/>
                      <a:pt x="1993"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87" name="Google Shape;2987;p18"/>
              <p:cNvSpPr/>
              <p:nvPr/>
            </p:nvSpPr>
            <p:spPr>
              <a:xfrm>
                <a:off x="2363350" y="4784550"/>
                <a:ext cx="39850" cy="6450"/>
              </a:xfrm>
              <a:custGeom>
                <a:avLst/>
                <a:gdLst/>
                <a:ahLst/>
                <a:cxnLst/>
                <a:rect l="l" t="t" r="r" b="b"/>
                <a:pathLst>
                  <a:path w="1594" h="258" extrusionOk="0">
                    <a:moveTo>
                      <a:pt x="1530" y="1"/>
                    </a:moveTo>
                    <a:cubicBezTo>
                      <a:pt x="1045" y="22"/>
                      <a:pt x="560" y="32"/>
                      <a:pt x="75" y="64"/>
                    </a:cubicBezTo>
                    <a:cubicBezTo>
                      <a:pt x="54" y="64"/>
                      <a:pt x="33" y="148"/>
                      <a:pt x="1" y="201"/>
                    </a:cubicBezTo>
                    <a:cubicBezTo>
                      <a:pt x="237" y="239"/>
                      <a:pt x="490" y="258"/>
                      <a:pt x="729" y="258"/>
                    </a:cubicBezTo>
                    <a:cubicBezTo>
                      <a:pt x="1014" y="258"/>
                      <a:pt x="1278" y="231"/>
                      <a:pt x="1467" y="180"/>
                    </a:cubicBezTo>
                    <a:cubicBezTo>
                      <a:pt x="1509" y="158"/>
                      <a:pt x="1551" y="95"/>
                      <a:pt x="1594" y="53"/>
                    </a:cubicBezTo>
                    <a:cubicBezTo>
                      <a:pt x="1561" y="22"/>
                      <a:pt x="1540" y="1"/>
                      <a:pt x="1530"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88" name="Google Shape;2988;p18"/>
              <p:cNvSpPr/>
              <p:nvPr/>
            </p:nvSpPr>
            <p:spPr>
              <a:xfrm>
                <a:off x="2307200" y="4683300"/>
                <a:ext cx="44050" cy="6075"/>
              </a:xfrm>
              <a:custGeom>
                <a:avLst/>
                <a:gdLst/>
                <a:ahLst/>
                <a:cxnLst/>
                <a:rect l="l" t="t" r="r" b="b"/>
                <a:pathLst>
                  <a:path w="1762" h="243" extrusionOk="0">
                    <a:moveTo>
                      <a:pt x="158" y="1"/>
                    </a:moveTo>
                    <a:cubicBezTo>
                      <a:pt x="64" y="1"/>
                      <a:pt x="1" y="43"/>
                      <a:pt x="32" y="191"/>
                    </a:cubicBezTo>
                    <a:cubicBezTo>
                      <a:pt x="591" y="212"/>
                      <a:pt x="1161" y="233"/>
                      <a:pt x="1730" y="243"/>
                    </a:cubicBezTo>
                    <a:lnTo>
                      <a:pt x="1761" y="116"/>
                    </a:lnTo>
                    <a:cubicBezTo>
                      <a:pt x="1667" y="85"/>
                      <a:pt x="1583" y="32"/>
                      <a:pt x="1487" y="22"/>
                    </a:cubicBezTo>
                    <a:cubicBezTo>
                      <a:pt x="1044" y="11"/>
                      <a:pt x="601" y="1"/>
                      <a:pt x="158"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89" name="Google Shape;2989;p18"/>
              <p:cNvSpPr/>
              <p:nvPr/>
            </p:nvSpPr>
            <p:spPr>
              <a:xfrm>
                <a:off x="2048000" y="4386950"/>
                <a:ext cx="37750" cy="9400"/>
              </a:xfrm>
              <a:custGeom>
                <a:avLst/>
                <a:gdLst/>
                <a:ahLst/>
                <a:cxnLst/>
                <a:rect l="l" t="t" r="r" b="b"/>
                <a:pathLst>
                  <a:path w="1510" h="376" extrusionOk="0">
                    <a:moveTo>
                      <a:pt x="1509" y="0"/>
                    </a:moveTo>
                    <a:cubicBezTo>
                      <a:pt x="1341" y="21"/>
                      <a:pt x="1172" y="31"/>
                      <a:pt x="1003" y="63"/>
                    </a:cubicBezTo>
                    <a:cubicBezTo>
                      <a:pt x="813" y="85"/>
                      <a:pt x="612" y="106"/>
                      <a:pt x="434" y="169"/>
                    </a:cubicBezTo>
                    <a:cubicBezTo>
                      <a:pt x="401" y="179"/>
                      <a:pt x="364" y="181"/>
                      <a:pt x="325" y="181"/>
                    </a:cubicBezTo>
                    <a:cubicBezTo>
                      <a:pt x="305" y="181"/>
                      <a:pt x="284" y="180"/>
                      <a:pt x="264" y="180"/>
                    </a:cubicBezTo>
                    <a:cubicBezTo>
                      <a:pt x="156" y="180"/>
                      <a:pt x="48" y="193"/>
                      <a:pt x="1" y="348"/>
                    </a:cubicBezTo>
                    <a:cubicBezTo>
                      <a:pt x="146" y="365"/>
                      <a:pt x="277" y="375"/>
                      <a:pt x="400" y="375"/>
                    </a:cubicBezTo>
                    <a:cubicBezTo>
                      <a:pt x="793" y="375"/>
                      <a:pt x="1099" y="274"/>
                      <a:pt x="1509"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90" name="Google Shape;2990;p18"/>
              <p:cNvSpPr/>
              <p:nvPr/>
            </p:nvSpPr>
            <p:spPr>
              <a:xfrm>
                <a:off x="2182225" y="4464125"/>
                <a:ext cx="34825" cy="6125"/>
              </a:xfrm>
              <a:custGeom>
                <a:avLst/>
                <a:gdLst/>
                <a:ahLst/>
                <a:cxnLst/>
                <a:rect l="l" t="t" r="r" b="b"/>
                <a:pathLst>
                  <a:path w="1393" h="245" extrusionOk="0">
                    <a:moveTo>
                      <a:pt x="745" y="1"/>
                    </a:moveTo>
                    <a:cubicBezTo>
                      <a:pt x="415" y="1"/>
                      <a:pt x="214" y="69"/>
                      <a:pt x="0" y="214"/>
                    </a:cubicBezTo>
                    <a:cubicBezTo>
                      <a:pt x="142" y="235"/>
                      <a:pt x="279" y="245"/>
                      <a:pt x="412" y="245"/>
                    </a:cubicBezTo>
                    <a:cubicBezTo>
                      <a:pt x="758" y="245"/>
                      <a:pt x="1080" y="178"/>
                      <a:pt x="1393" y="56"/>
                    </a:cubicBezTo>
                    <a:cubicBezTo>
                      <a:pt x="1127" y="20"/>
                      <a:pt x="918" y="1"/>
                      <a:pt x="745"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91" name="Google Shape;2991;p18"/>
              <p:cNvSpPr/>
              <p:nvPr/>
            </p:nvSpPr>
            <p:spPr>
              <a:xfrm>
                <a:off x="1783800" y="4271175"/>
                <a:ext cx="33000" cy="11375"/>
              </a:xfrm>
              <a:custGeom>
                <a:avLst/>
                <a:gdLst/>
                <a:ahLst/>
                <a:cxnLst/>
                <a:rect l="l" t="t" r="r" b="b"/>
                <a:pathLst>
                  <a:path w="1320" h="455" extrusionOk="0">
                    <a:moveTo>
                      <a:pt x="1203" y="1"/>
                    </a:moveTo>
                    <a:cubicBezTo>
                      <a:pt x="835" y="75"/>
                      <a:pt x="476" y="148"/>
                      <a:pt x="117" y="244"/>
                    </a:cubicBezTo>
                    <a:cubicBezTo>
                      <a:pt x="22" y="275"/>
                      <a:pt x="1" y="380"/>
                      <a:pt x="85" y="455"/>
                    </a:cubicBezTo>
                    <a:cubicBezTo>
                      <a:pt x="307" y="423"/>
                      <a:pt x="528" y="402"/>
                      <a:pt x="739" y="359"/>
                    </a:cubicBezTo>
                    <a:cubicBezTo>
                      <a:pt x="950" y="317"/>
                      <a:pt x="1172" y="286"/>
                      <a:pt x="1320" y="96"/>
                    </a:cubicBezTo>
                    <a:cubicBezTo>
                      <a:pt x="1267" y="54"/>
                      <a:pt x="1224" y="1"/>
                      <a:pt x="1203"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92" name="Google Shape;2992;p18"/>
              <p:cNvSpPr/>
              <p:nvPr/>
            </p:nvSpPr>
            <p:spPr>
              <a:xfrm>
                <a:off x="1907725" y="4314700"/>
                <a:ext cx="35650" cy="10825"/>
              </a:xfrm>
              <a:custGeom>
                <a:avLst/>
                <a:gdLst/>
                <a:ahLst/>
                <a:cxnLst/>
                <a:rect l="l" t="t" r="r" b="b"/>
                <a:pathLst>
                  <a:path w="1426" h="433" extrusionOk="0">
                    <a:moveTo>
                      <a:pt x="1425" y="0"/>
                    </a:moveTo>
                    <a:cubicBezTo>
                      <a:pt x="971" y="64"/>
                      <a:pt x="518" y="116"/>
                      <a:pt x="85" y="243"/>
                    </a:cubicBezTo>
                    <a:cubicBezTo>
                      <a:pt x="64" y="254"/>
                      <a:pt x="54" y="317"/>
                      <a:pt x="1" y="432"/>
                    </a:cubicBezTo>
                    <a:cubicBezTo>
                      <a:pt x="286" y="411"/>
                      <a:pt x="507" y="411"/>
                      <a:pt x="708" y="369"/>
                    </a:cubicBezTo>
                    <a:cubicBezTo>
                      <a:pt x="940" y="317"/>
                      <a:pt x="1172" y="232"/>
                      <a:pt x="1393" y="148"/>
                    </a:cubicBezTo>
                    <a:cubicBezTo>
                      <a:pt x="1414" y="148"/>
                      <a:pt x="1414" y="85"/>
                      <a:pt x="1425"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93" name="Google Shape;2993;p18"/>
              <p:cNvSpPr/>
              <p:nvPr/>
            </p:nvSpPr>
            <p:spPr>
              <a:xfrm>
                <a:off x="2432700" y="4866275"/>
                <a:ext cx="33775" cy="6025"/>
              </a:xfrm>
              <a:custGeom>
                <a:avLst/>
                <a:gdLst/>
                <a:ahLst/>
                <a:cxnLst/>
                <a:rect l="l" t="t" r="r" b="b"/>
                <a:pathLst>
                  <a:path w="1351" h="241" extrusionOk="0">
                    <a:moveTo>
                      <a:pt x="606" y="1"/>
                    </a:moveTo>
                    <a:cubicBezTo>
                      <a:pt x="390" y="1"/>
                      <a:pt x="191" y="56"/>
                      <a:pt x="1" y="170"/>
                    </a:cubicBezTo>
                    <a:cubicBezTo>
                      <a:pt x="297" y="207"/>
                      <a:pt x="565" y="240"/>
                      <a:pt x="821" y="240"/>
                    </a:cubicBezTo>
                    <a:cubicBezTo>
                      <a:pt x="1001" y="240"/>
                      <a:pt x="1176" y="224"/>
                      <a:pt x="1351" y="180"/>
                    </a:cubicBezTo>
                    <a:cubicBezTo>
                      <a:pt x="1076" y="61"/>
                      <a:pt x="831" y="1"/>
                      <a:pt x="606"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94" name="Google Shape;2994;p18"/>
              <p:cNvSpPr/>
              <p:nvPr/>
            </p:nvSpPr>
            <p:spPr>
              <a:xfrm>
                <a:off x="2444550" y="4882050"/>
                <a:ext cx="28500" cy="6675"/>
              </a:xfrm>
              <a:custGeom>
                <a:avLst/>
                <a:gdLst/>
                <a:ahLst/>
                <a:cxnLst/>
                <a:rect l="l" t="t" r="r" b="b"/>
                <a:pathLst>
                  <a:path w="1140" h="267" extrusionOk="0">
                    <a:moveTo>
                      <a:pt x="519" y="1"/>
                    </a:moveTo>
                    <a:cubicBezTo>
                      <a:pt x="349" y="1"/>
                      <a:pt x="178" y="30"/>
                      <a:pt x="1" y="87"/>
                    </a:cubicBezTo>
                    <a:cubicBezTo>
                      <a:pt x="54" y="130"/>
                      <a:pt x="96" y="182"/>
                      <a:pt x="149" y="193"/>
                    </a:cubicBezTo>
                    <a:cubicBezTo>
                      <a:pt x="423" y="224"/>
                      <a:pt x="708" y="245"/>
                      <a:pt x="992" y="266"/>
                    </a:cubicBezTo>
                    <a:cubicBezTo>
                      <a:pt x="1024" y="266"/>
                      <a:pt x="1067" y="193"/>
                      <a:pt x="1140" y="130"/>
                    </a:cubicBezTo>
                    <a:cubicBezTo>
                      <a:pt x="927" y="43"/>
                      <a:pt x="724" y="1"/>
                      <a:pt x="519"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95" name="Google Shape;2995;p18"/>
              <p:cNvSpPr/>
              <p:nvPr/>
            </p:nvSpPr>
            <p:spPr>
              <a:xfrm>
                <a:off x="2052750" y="4405725"/>
                <a:ext cx="32200" cy="10775"/>
              </a:xfrm>
              <a:custGeom>
                <a:avLst/>
                <a:gdLst/>
                <a:ahLst/>
                <a:cxnLst/>
                <a:rect l="l" t="t" r="r" b="b"/>
                <a:pathLst>
                  <a:path w="1288" h="431" extrusionOk="0">
                    <a:moveTo>
                      <a:pt x="1102" y="0"/>
                    </a:moveTo>
                    <a:cubicBezTo>
                      <a:pt x="1046" y="0"/>
                      <a:pt x="987" y="15"/>
                      <a:pt x="929" y="30"/>
                    </a:cubicBezTo>
                    <a:cubicBezTo>
                      <a:pt x="676" y="93"/>
                      <a:pt x="422" y="156"/>
                      <a:pt x="169" y="230"/>
                    </a:cubicBezTo>
                    <a:cubicBezTo>
                      <a:pt x="75" y="262"/>
                      <a:pt x="1" y="304"/>
                      <a:pt x="85" y="430"/>
                    </a:cubicBezTo>
                    <a:cubicBezTo>
                      <a:pt x="505" y="388"/>
                      <a:pt x="956" y="430"/>
                      <a:pt x="1283" y="77"/>
                    </a:cubicBezTo>
                    <a:lnTo>
                      <a:pt x="1283" y="77"/>
                    </a:lnTo>
                    <a:cubicBezTo>
                      <a:pt x="1284" y="79"/>
                      <a:pt x="1286" y="80"/>
                      <a:pt x="1287" y="82"/>
                    </a:cubicBezTo>
                    <a:lnTo>
                      <a:pt x="1287" y="72"/>
                    </a:lnTo>
                    <a:cubicBezTo>
                      <a:pt x="1286" y="74"/>
                      <a:pt x="1284" y="75"/>
                      <a:pt x="1283" y="77"/>
                    </a:cubicBezTo>
                    <a:lnTo>
                      <a:pt x="1283" y="77"/>
                    </a:lnTo>
                    <a:cubicBezTo>
                      <a:pt x="1227" y="19"/>
                      <a:pt x="1166" y="0"/>
                      <a:pt x="1102"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96" name="Google Shape;2996;p18"/>
              <p:cNvSpPr/>
              <p:nvPr/>
            </p:nvSpPr>
            <p:spPr>
              <a:xfrm>
                <a:off x="2330650" y="4695625"/>
                <a:ext cx="23500" cy="6275"/>
              </a:xfrm>
              <a:custGeom>
                <a:avLst/>
                <a:gdLst/>
                <a:ahLst/>
                <a:cxnLst/>
                <a:rect l="l" t="t" r="r" b="b"/>
                <a:pathLst>
                  <a:path w="940" h="251" extrusionOk="0">
                    <a:moveTo>
                      <a:pt x="286" y="0"/>
                    </a:moveTo>
                    <a:cubicBezTo>
                      <a:pt x="209" y="0"/>
                      <a:pt x="132" y="8"/>
                      <a:pt x="54" y="24"/>
                    </a:cubicBezTo>
                    <a:cubicBezTo>
                      <a:pt x="33" y="35"/>
                      <a:pt x="22" y="98"/>
                      <a:pt x="1" y="162"/>
                    </a:cubicBezTo>
                    <a:cubicBezTo>
                      <a:pt x="202" y="202"/>
                      <a:pt x="396" y="251"/>
                      <a:pt x="594" y="251"/>
                    </a:cubicBezTo>
                    <a:cubicBezTo>
                      <a:pt x="707" y="251"/>
                      <a:pt x="821" y="235"/>
                      <a:pt x="940" y="193"/>
                    </a:cubicBezTo>
                    <a:cubicBezTo>
                      <a:pt x="728" y="67"/>
                      <a:pt x="510" y="0"/>
                      <a:pt x="286"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97" name="Google Shape;2997;p18"/>
              <p:cNvSpPr/>
              <p:nvPr/>
            </p:nvSpPr>
            <p:spPr>
              <a:xfrm>
                <a:off x="2084925" y="4400825"/>
                <a:ext cx="20850" cy="7125"/>
              </a:xfrm>
              <a:custGeom>
                <a:avLst/>
                <a:gdLst/>
                <a:ahLst/>
                <a:cxnLst/>
                <a:rect l="l" t="t" r="r" b="b"/>
                <a:pathLst>
                  <a:path w="834" h="285" extrusionOk="0">
                    <a:moveTo>
                      <a:pt x="634" y="1"/>
                    </a:moveTo>
                    <a:cubicBezTo>
                      <a:pt x="390" y="1"/>
                      <a:pt x="202" y="116"/>
                      <a:pt x="23" y="259"/>
                    </a:cubicBezTo>
                    <a:lnTo>
                      <a:pt x="23" y="259"/>
                    </a:lnTo>
                    <a:cubicBezTo>
                      <a:pt x="16" y="259"/>
                      <a:pt x="8" y="258"/>
                      <a:pt x="0" y="257"/>
                    </a:cubicBezTo>
                    <a:lnTo>
                      <a:pt x="0" y="278"/>
                    </a:lnTo>
                    <a:cubicBezTo>
                      <a:pt x="8" y="272"/>
                      <a:pt x="16" y="266"/>
                      <a:pt x="23" y="259"/>
                    </a:cubicBezTo>
                    <a:lnTo>
                      <a:pt x="23" y="259"/>
                    </a:lnTo>
                    <a:cubicBezTo>
                      <a:pt x="161" y="274"/>
                      <a:pt x="259" y="284"/>
                      <a:pt x="337" y="284"/>
                    </a:cubicBezTo>
                    <a:cubicBezTo>
                      <a:pt x="527" y="284"/>
                      <a:pt x="598" y="224"/>
                      <a:pt x="834" y="25"/>
                    </a:cubicBezTo>
                    <a:cubicBezTo>
                      <a:pt x="763" y="8"/>
                      <a:pt x="697" y="1"/>
                      <a:pt x="634"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98" name="Google Shape;2998;p18"/>
              <p:cNvSpPr/>
              <p:nvPr/>
            </p:nvSpPr>
            <p:spPr>
              <a:xfrm>
                <a:off x="2066200" y="4368950"/>
                <a:ext cx="14275" cy="6525"/>
              </a:xfrm>
              <a:custGeom>
                <a:avLst/>
                <a:gdLst/>
                <a:ahLst/>
                <a:cxnLst/>
                <a:rect l="l" t="t" r="r" b="b"/>
                <a:pathLst>
                  <a:path w="571" h="261" extrusionOk="0">
                    <a:moveTo>
                      <a:pt x="387" y="1"/>
                    </a:moveTo>
                    <a:cubicBezTo>
                      <a:pt x="276" y="1"/>
                      <a:pt x="178" y="70"/>
                      <a:pt x="74" y="130"/>
                    </a:cubicBezTo>
                    <a:cubicBezTo>
                      <a:pt x="64" y="140"/>
                      <a:pt x="53" y="172"/>
                      <a:pt x="1" y="245"/>
                    </a:cubicBezTo>
                    <a:cubicBezTo>
                      <a:pt x="93" y="255"/>
                      <a:pt x="173" y="261"/>
                      <a:pt x="241" y="261"/>
                    </a:cubicBezTo>
                    <a:cubicBezTo>
                      <a:pt x="454" y="261"/>
                      <a:pt x="554" y="209"/>
                      <a:pt x="570" y="98"/>
                    </a:cubicBezTo>
                    <a:cubicBezTo>
                      <a:pt x="570" y="76"/>
                      <a:pt x="559" y="45"/>
                      <a:pt x="538" y="45"/>
                    </a:cubicBezTo>
                    <a:cubicBezTo>
                      <a:pt x="485" y="14"/>
                      <a:pt x="435" y="1"/>
                      <a:pt x="387"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99" name="Google Shape;2999;p18"/>
              <p:cNvSpPr/>
              <p:nvPr/>
            </p:nvSpPr>
            <p:spPr>
              <a:xfrm>
                <a:off x="2106000" y="4412475"/>
                <a:ext cx="7950" cy="3750"/>
              </a:xfrm>
              <a:custGeom>
                <a:avLst/>
                <a:gdLst/>
                <a:ahLst/>
                <a:cxnLst/>
                <a:rect l="l" t="t" r="r" b="b"/>
                <a:pathLst>
                  <a:path w="318" h="150" extrusionOk="0">
                    <a:moveTo>
                      <a:pt x="239" y="1"/>
                    </a:moveTo>
                    <a:cubicBezTo>
                      <a:pt x="237" y="1"/>
                      <a:pt x="235" y="1"/>
                      <a:pt x="233" y="2"/>
                    </a:cubicBezTo>
                    <a:cubicBezTo>
                      <a:pt x="158" y="20"/>
                      <a:pt x="92" y="56"/>
                      <a:pt x="26" y="93"/>
                    </a:cubicBezTo>
                    <a:lnTo>
                      <a:pt x="26" y="93"/>
                    </a:lnTo>
                    <a:cubicBezTo>
                      <a:pt x="18" y="91"/>
                      <a:pt x="9" y="88"/>
                      <a:pt x="1" y="86"/>
                    </a:cubicBezTo>
                    <a:lnTo>
                      <a:pt x="1" y="107"/>
                    </a:lnTo>
                    <a:cubicBezTo>
                      <a:pt x="9" y="102"/>
                      <a:pt x="18" y="98"/>
                      <a:pt x="26" y="93"/>
                    </a:cubicBezTo>
                    <a:lnTo>
                      <a:pt x="26" y="93"/>
                    </a:lnTo>
                    <a:cubicBezTo>
                      <a:pt x="102" y="114"/>
                      <a:pt x="178" y="140"/>
                      <a:pt x="254" y="149"/>
                    </a:cubicBezTo>
                    <a:cubicBezTo>
                      <a:pt x="265" y="149"/>
                      <a:pt x="296" y="97"/>
                      <a:pt x="317" y="65"/>
                    </a:cubicBezTo>
                    <a:cubicBezTo>
                      <a:pt x="289" y="46"/>
                      <a:pt x="260" y="1"/>
                      <a:pt x="239"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00" name="Google Shape;3000;p18"/>
              <p:cNvSpPr/>
              <p:nvPr/>
            </p:nvSpPr>
            <p:spPr>
              <a:xfrm>
                <a:off x="1340325" y="4148525"/>
                <a:ext cx="1340250" cy="1070975"/>
              </a:xfrm>
              <a:custGeom>
                <a:avLst/>
                <a:gdLst/>
                <a:ahLst/>
                <a:cxnLst/>
                <a:rect l="l" t="t" r="r" b="b"/>
                <a:pathLst>
                  <a:path w="53610" h="42839" extrusionOk="0">
                    <a:moveTo>
                      <a:pt x="729" y="372"/>
                    </a:moveTo>
                    <a:cubicBezTo>
                      <a:pt x="760" y="446"/>
                      <a:pt x="771" y="477"/>
                      <a:pt x="781" y="519"/>
                    </a:cubicBezTo>
                    <a:cubicBezTo>
                      <a:pt x="707" y="530"/>
                      <a:pt x="633" y="551"/>
                      <a:pt x="549" y="562"/>
                    </a:cubicBezTo>
                    <a:lnTo>
                      <a:pt x="518" y="456"/>
                    </a:lnTo>
                    <a:cubicBezTo>
                      <a:pt x="591" y="425"/>
                      <a:pt x="654" y="393"/>
                      <a:pt x="729" y="372"/>
                    </a:cubicBezTo>
                    <a:close/>
                    <a:moveTo>
                      <a:pt x="9461" y="9673"/>
                    </a:moveTo>
                    <a:lnTo>
                      <a:pt x="9461" y="9673"/>
                    </a:lnTo>
                    <a:cubicBezTo>
                      <a:pt x="9454" y="9673"/>
                      <a:pt x="9447" y="9674"/>
                      <a:pt x="9440" y="9674"/>
                    </a:cubicBezTo>
                    <a:lnTo>
                      <a:pt x="9461" y="9674"/>
                    </a:lnTo>
                    <a:cubicBezTo>
                      <a:pt x="9461" y="9674"/>
                      <a:pt x="9461" y="9673"/>
                      <a:pt x="9461" y="9673"/>
                    </a:cubicBezTo>
                    <a:close/>
                    <a:moveTo>
                      <a:pt x="1287" y="709"/>
                    </a:moveTo>
                    <a:cubicBezTo>
                      <a:pt x="1446" y="899"/>
                      <a:pt x="1593" y="1058"/>
                      <a:pt x="1730" y="1237"/>
                    </a:cubicBezTo>
                    <a:cubicBezTo>
                      <a:pt x="2532" y="2302"/>
                      <a:pt x="3450" y="3261"/>
                      <a:pt x="4451" y="4137"/>
                    </a:cubicBezTo>
                    <a:cubicBezTo>
                      <a:pt x="4768" y="4422"/>
                      <a:pt x="5074" y="4707"/>
                      <a:pt x="5379" y="4991"/>
                    </a:cubicBezTo>
                    <a:lnTo>
                      <a:pt x="9872" y="8947"/>
                    </a:lnTo>
                    <a:cubicBezTo>
                      <a:pt x="10031" y="9094"/>
                      <a:pt x="10221" y="9221"/>
                      <a:pt x="10389" y="9357"/>
                    </a:cubicBezTo>
                    <a:cubicBezTo>
                      <a:pt x="10516" y="9453"/>
                      <a:pt x="10631" y="9547"/>
                      <a:pt x="10748" y="9653"/>
                    </a:cubicBezTo>
                    <a:cubicBezTo>
                      <a:pt x="10917" y="9790"/>
                      <a:pt x="10948" y="9917"/>
                      <a:pt x="10863" y="9980"/>
                    </a:cubicBezTo>
                    <a:cubicBezTo>
                      <a:pt x="10821" y="10010"/>
                      <a:pt x="10782" y="10022"/>
                      <a:pt x="10746" y="10022"/>
                    </a:cubicBezTo>
                    <a:cubicBezTo>
                      <a:pt x="10656" y="10022"/>
                      <a:pt x="10583" y="9948"/>
                      <a:pt x="10516" y="9896"/>
                    </a:cubicBezTo>
                    <a:cubicBezTo>
                      <a:pt x="10336" y="9758"/>
                      <a:pt x="10178" y="9611"/>
                      <a:pt x="10010" y="9463"/>
                    </a:cubicBezTo>
                    <a:cubicBezTo>
                      <a:pt x="9567" y="9083"/>
                      <a:pt x="9145" y="8704"/>
                      <a:pt x="8702" y="8335"/>
                    </a:cubicBezTo>
                    <a:cubicBezTo>
                      <a:pt x="7921" y="7670"/>
                      <a:pt x="7141" y="7016"/>
                      <a:pt x="6360" y="6373"/>
                    </a:cubicBezTo>
                    <a:cubicBezTo>
                      <a:pt x="5770" y="5888"/>
                      <a:pt x="5158" y="5455"/>
                      <a:pt x="4589" y="4960"/>
                    </a:cubicBezTo>
                    <a:cubicBezTo>
                      <a:pt x="3375" y="3884"/>
                      <a:pt x="2205" y="2766"/>
                      <a:pt x="1182" y="1511"/>
                    </a:cubicBezTo>
                    <a:cubicBezTo>
                      <a:pt x="1066" y="1374"/>
                      <a:pt x="971" y="1226"/>
                      <a:pt x="823" y="1026"/>
                    </a:cubicBezTo>
                    <a:cubicBezTo>
                      <a:pt x="1013" y="899"/>
                      <a:pt x="1129" y="815"/>
                      <a:pt x="1287" y="709"/>
                    </a:cubicBezTo>
                    <a:close/>
                    <a:moveTo>
                      <a:pt x="29985" y="25779"/>
                    </a:moveTo>
                    <a:lnTo>
                      <a:pt x="29985" y="25779"/>
                    </a:lnTo>
                    <a:cubicBezTo>
                      <a:pt x="30016" y="25800"/>
                      <a:pt x="30037" y="25821"/>
                      <a:pt x="30058" y="25853"/>
                    </a:cubicBezTo>
                    <a:cubicBezTo>
                      <a:pt x="30037" y="25842"/>
                      <a:pt x="30016" y="25842"/>
                      <a:pt x="30006" y="25831"/>
                    </a:cubicBezTo>
                    <a:cubicBezTo>
                      <a:pt x="29995" y="25821"/>
                      <a:pt x="29995" y="25789"/>
                      <a:pt x="29985" y="25779"/>
                    </a:cubicBezTo>
                    <a:close/>
                    <a:moveTo>
                      <a:pt x="31431" y="26915"/>
                    </a:moveTo>
                    <a:lnTo>
                      <a:pt x="31431" y="26915"/>
                    </a:lnTo>
                    <a:cubicBezTo>
                      <a:pt x="31459" y="26934"/>
                      <a:pt x="31487" y="26953"/>
                      <a:pt x="31514" y="26981"/>
                    </a:cubicBezTo>
                    <a:cubicBezTo>
                      <a:pt x="31535" y="26992"/>
                      <a:pt x="31546" y="27003"/>
                      <a:pt x="31567" y="27013"/>
                    </a:cubicBezTo>
                    <a:cubicBezTo>
                      <a:pt x="31535" y="27003"/>
                      <a:pt x="31504" y="27003"/>
                      <a:pt x="31493" y="26992"/>
                    </a:cubicBezTo>
                    <a:cubicBezTo>
                      <a:pt x="31467" y="26974"/>
                      <a:pt x="31449" y="26943"/>
                      <a:pt x="31431" y="26915"/>
                    </a:cubicBezTo>
                    <a:close/>
                    <a:moveTo>
                      <a:pt x="32653" y="27931"/>
                    </a:moveTo>
                    <a:cubicBezTo>
                      <a:pt x="32822" y="28015"/>
                      <a:pt x="32948" y="28057"/>
                      <a:pt x="33054" y="28142"/>
                    </a:cubicBezTo>
                    <a:cubicBezTo>
                      <a:pt x="33824" y="28732"/>
                      <a:pt x="34583" y="29333"/>
                      <a:pt x="35374" y="29945"/>
                    </a:cubicBezTo>
                    <a:cubicBezTo>
                      <a:pt x="34773" y="29808"/>
                      <a:pt x="33412" y="28796"/>
                      <a:pt x="32653" y="27931"/>
                    </a:cubicBezTo>
                    <a:close/>
                    <a:moveTo>
                      <a:pt x="38538" y="31875"/>
                    </a:moveTo>
                    <a:lnTo>
                      <a:pt x="38538" y="31875"/>
                    </a:lnTo>
                    <a:cubicBezTo>
                      <a:pt x="39076" y="31949"/>
                      <a:pt x="39508" y="32202"/>
                      <a:pt x="39836" y="32635"/>
                    </a:cubicBezTo>
                    <a:cubicBezTo>
                      <a:pt x="39351" y="32487"/>
                      <a:pt x="38950" y="32170"/>
                      <a:pt x="38538" y="31875"/>
                    </a:cubicBezTo>
                    <a:close/>
                    <a:moveTo>
                      <a:pt x="41660" y="33974"/>
                    </a:moveTo>
                    <a:cubicBezTo>
                      <a:pt x="41681" y="33974"/>
                      <a:pt x="41702" y="33974"/>
                      <a:pt x="41713" y="33985"/>
                    </a:cubicBezTo>
                    <a:cubicBezTo>
                      <a:pt x="41723" y="34006"/>
                      <a:pt x="41723" y="34027"/>
                      <a:pt x="41734" y="34048"/>
                    </a:cubicBezTo>
                    <a:cubicBezTo>
                      <a:pt x="41713" y="34037"/>
                      <a:pt x="41692" y="34037"/>
                      <a:pt x="41681" y="34027"/>
                    </a:cubicBezTo>
                    <a:cubicBezTo>
                      <a:pt x="41671" y="34006"/>
                      <a:pt x="41671" y="33985"/>
                      <a:pt x="41660" y="33974"/>
                    </a:cubicBezTo>
                    <a:close/>
                    <a:moveTo>
                      <a:pt x="17576" y="2894"/>
                    </a:moveTo>
                    <a:cubicBezTo>
                      <a:pt x="17665" y="2894"/>
                      <a:pt x="17755" y="2897"/>
                      <a:pt x="17845" y="2903"/>
                    </a:cubicBezTo>
                    <a:cubicBezTo>
                      <a:pt x="19122" y="2956"/>
                      <a:pt x="20334" y="3294"/>
                      <a:pt x="21527" y="3737"/>
                    </a:cubicBezTo>
                    <a:cubicBezTo>
                      <a:pt x="22043" y="3926"/>
                      <a:pt x="22549" y="4168"/>
                      <a:pt x="23055" y="4390"/>
                    </a:cubicBezTo>
                    <a:cubicBezTo>
                      <a:pt x="24121" y="4854"/>
                      <a:pt x="25207" y="5234"/>
                      <a:pt x="26357" y="5392"/>
                    </a:cubicBezTo>
                    <a:cubicBezTo>
                      <a:pt x="27084" y="5497"/>
                      <a:pt x="27707" y="5793"/>
                      <a:pt x="28287" y="6236"/>
                    </a:cubicBezTo>
                    <a:cubicBezTo>
                      <a:pt x="28909" y="6732"/>
                      <a:pt x="29563" y="7185"/>
                      <a:pt x="30217" y="7660"/>
                    </a:cubicBezTo>
                    <a:cubicBezTo>
                      <a:pt x="31430" y="8525"/>
                      <a:pt x="32622" y="9400"/>
                      <a:pt x="33729" y="10391"/>
                    </a:cubicBezTo>
                    <a:cubicBezTo>
                      <a:pt x="33930" y="10571"/>
                      <a:pt x="34140" y="10740"/>
                      <a:pt x="34362" y="10887"/>
                    </a:cubicBezTo>
                    <a:cubicBezTo>
                      <a:pt x="35564" y="11731"/>
                      <a:pt x="36651" y="12711"/>
                      <a:pt x="37621" y="13819"/>
                    </a:cubicBezTo>
                    <a:cubicBezTo>
                      <a:pt x="37769" y="13988"/>
                      <a:pt x="37916" y="14157"/>
                      <a:pt x="38043" y="14336"/>
                    </a:cubicBezTo>
                    <a:cubicBezTo>
                      <a:pt x="38528" y="15043"/>
                      <a:pt x="39013" y="15760"/>
                      <a:pt x="39498" y="16477"/>
                    </a:cubicBezTo>
                    <a:cubicBezTo>
                      <a:pt x="39593" y="16625"/>
                      <a:pt x="39677" y="16782"/>
                      <a:pt x="39730" y="16951"/>
                    </a:cubicBezTo>
                    <a:cubicBezTo>
                      <a:pt x="39920" y="17457"/>
                      <a:pt x="40204" y="17900"/>
                      <a:pt x="40500" y="18354"/>
                    </a:cubicBezTo>
                    <a:cubicBezTo>
                      <a:pt x="40858" y="18913"/>
                      <a:pt x="41217" y="19472"/>
                      <a:pt x="41470" y="20084"/>
                    </a:cubicBezTo>
                    <a:cubicBezTo>
                      <a:pt x="41597" y="20410"/>
                      <a:pt x="41776" y="20727"/>
                      <a:pt x="41955" y="21033"/>
                    </a:cubicBezTo>
                    <a:cubicBezTo>
                      <a:pt x="42261" y="21528"/>
                      <a:pt x="42451" y="22067"/>
                      <a:pt x="42693" y="22594"/>
                    </a:cubicBezTo>
                    <a:cubicBezTo>
                      <a:pt x="42947" y="23142"/>
                      <a:pt x="43316" y="23617"/>
                      <a:pt x="43717" y="24060"/>
                    </a:cubicBezTo>
                    <a:cubicBezTo>
                      <a:pt x="44275" y="24692"/>
                      <a:pt x="44782" y="25357"/>
                      <a:pt x="45214" y="26085"/>
                    </a:cubicBezTo>
                    <a:cubicBezTo>
                      <a:pt x="45447" y="26464"/>
                      <a:pt x="45636" y="26865"/>
                      <a:pt x="45847" y="27256"/>
                    </a:cubicBezTo>
                    <a:cubicBezTo>
                      <a:pt x="46638" y="28774"/>
                      <a:pt x="47345" y="30324"/>
                      <a:pt x="47914" y="31938"/>
                    </a:cubicBezTo>
                    <a:cubicBezTo>
                      <a:pt x="48104" y="32455"/>
                      <a:pt x="48252" y="32993"/>
                      <a:pt x="48378" y="33531"/>
                    </a:cubicBezTo>
                    <a:cubicBezTo>
                      <a:pt x="48611" y="34480"/>
                      <a:pt x="48821" y="35429"/>
                      <a:pt x="49117" y="36357"/>
                    </a:cubicBezTo>
                    <a:cubicBezTo>
                      <a:pt x="49222" y="36674"/>
                      <a:pt x="49307" y="37001"/>
                      <a:pt x="49359" y="37317"/>
                    </a:cubicBezTo>
                    <a:cubicBezTo>
                      <a:pt x="49485" y="38056"/>
                      <a:pt x="49802" y="38720"/>
                      <a:pt x="50055" y="39406"/>
                    </a:cubicBezTo>
                    <a:cubicBezTo>
                      <a:pt x="50097" y="39500"/>
                      <a:pt x="50150" y="39606"/>
                      <a:pt x="50224" y="39690"/>
                    </a:cubicBezTo>
                    <a:cubicBezTo>
                      <a:pt x="50825" y="40460"/>
                      <a:pt x="51458" y="41198"/>
                      <a:pt x="52312" y="41715"/>
                    </a:cubicBezTo>
                    <a:cubicBezTo>
                      <a:pt x="52565" y="41884"/>
                      <a:pt x="52850" y="42031"/>
                      <a:pt x="52998" y="42316"/>
                    </a:cubicBezTo>
                    <a:cubicBezTo>
                      <a:pt x="52908" y="42468"/>
                      <a:pt x="52783" y="42502"/>
                      <a:pt x="52654" y="42502"/>
                    </a:cubicBezTo>
                    <a:cubicBezTo>
                      <a:pt x="52585" y="42502"/>
                      <a:pt x="52516" y="42493"/>
                      <a:pt x="52450" y="42485"/>
                    </a:cubicBezTo>
                    <a:cubicBezTo>
                      <a:pt x="51880" y="42432"/>
                      <a:pt x="51310" y="42348"/>
                      <a:pt x="50730" y="42284"/>
                    </a:cubicBezTo>
                    <a:cubicBezTo>
                      <a:pt x="50118" y="42221"/>
                      <a:pt x="49496" y="42148"/>
                      <a:pt x="48874" y="42137"/>
                    </a:cubicBezTo>
                    <a:cubicBezTo>
                      <a:pt x="48300" y="42126"/>
                      <a:pt x="47724" y="42124"/>
                      <a:pt x="47147" y="42124"/>
                    </a:cubicBezTo>
                    <a:cubicBezTo>
                      <a:pt x="46548" y="42124"/>
                      <a:pt x="45948" y="42127"/>
                      <a:pt x="45351" y="42127"/>
                    </a:cubicBezTo>
                    <a:cubicBezTo>
                      <a:pt x="45236" y="42127"/>
                      <a:pt x="45130" y="42127"/>
                      <a:pt x="45014" y="42116"/>
                    </a:cubicBezTo>
                    <a:cubicBezTo>
                      <a:pt x="44659" y="42085"/>
                      <a:pt x="44305" y="42072"/>
                      <a:pt x="43951" y="42072"/>
                    </a:cubicBezTo>
                    <a:cubicBezTo>
                      <a:pt x="42844" y="42072"/>
                      <a:pt x="41740" y="42197"/>
                      <a:pt x="40637" y="42284"/>
                    </a:cubicBezTo>
                    <a:cubicBezTo>
                      <a:pt x="40373" y="42305"/>
                      <a:pt x="40110" y="42369"/>
                      <a:pt x="39846" y="42380"/>
                    </a:cubicBezTo>
                    <a:cubicBezTo>
                      <a:pt x="39509" y="42393"/>
                      <a:pt x="39169" y="42411"/>
                      <a:pt x="38829" y="42411"/>
                    </a:cubicBezTo>
                    <a:cubicBezTo>
                      <a:pt x="38637" y="42411"/>
                      <a:pt x="38444" y="42405"/>
                      <a:pt x="38254" y="42390"/>
                    </a:cubicBezTo>
                    <a:cubicBezTo>
                      <a:pt x="37326" y="42305"/>
                      <a:pt x="36397" y="42158"/>
                      <a:pt x="35479" y="42042"/>
                    </a:cubicBezTo>
                    <a:cubicBezTo>
                      <a:pt x="34172" y="41873"/>
                      <a:pt x="32927" y="41452"/>
                      <a:pt x="31683" y="41072"/>
                    </a:cubicBezTo>
                    <a:cubicBezTo>
                      <a:pt x="30913" y="40840"/>
                      <a:pt x="30154" y="40597"/>
                      <a:pt x="29383" y="40386"/>
                    </a:cubicBezTo>
                    <a:cubicBezTo>
                      <a:pt x="27759" y="39943"/>
                      <a:pt x="26273" y="39237"/>
                      <a:pt x="24902" y="38256"/>
                    </a:cubicBezTo>
                    <a:cubicBezTo>
                      <a:pt x="23931" y="37549"/>
                      <a:pt x="22961" y="36842"/>
                      <a:pt x="22033" y="36083"/>
                    </a:cubicBezTo>
                    <a:cubicBezTo>
                      <a:pt x="20683" y="34965"/>
                      <a:pt x="19333" y="33847"/>
                      <a:pt x="17951" y="32771"/>
                    </a:cubicBezTo>
                    <a:cubicBezTo>
                      <a:pt x="16306" y="31485"/>
                      <a:pt x="14555" y="30345"/>
                      <a:pt x="12720" y="29344"/>
                    </a:cubicBezTo>
                    <a:cubicBezTo>
                      <a:pt x="11960" y="28932"/>
                      <a:pt x="11233" y="28458"/>
                      <a:pt x="10589" y="27867"/>
                    </a:cubicBezTo>
                    <a:cubicBezTo>
                      <a:pt x="9450" y="26802"/>
                      <a:pt x="8660" y="25515"/>
                      <a:pt x="8142" y="24039"/>
                    </a:cubicBezTo>
                    <a:cubicBezTo>
                      <a:pt x="7446" y="22035"/>
                      <a:pt x="7120" y="19967"/>
                      <a:pt x="6940" y="17858"/>
                    </a:cubicBezTo>
                    <a:cubicBezTo>
                      <a:pt x="6740" y="15580"/>
                      <a:pt x="6719" y="13302"/>
                      <a:pt x="6856" y="11014"/>
                    </a:cubicBezTo>
                    <a:cubicBezTo>
                      <a:pt x="6909" y="10011"/>
                      <a:pt x="6898" y="9020"/>
                      <a:pt x="6677" y="8040"/>
                    </a:cubicBezTo>
                    <a:cubicBezTo>
                      <a:pt x="6593" y="7670"/>
                      <a:pt x="6476" y="7322"/>
                      <a:pt x="6360" y="6932"/>
                    </a:cubicBezTo>
                    <a:cubicBezTo>
                      <a:pt x="6394" y="6932"/>
                      <a:pt x="6425" y="6930"/>
                      <a:pt x="6453" y="6930"/>
                    </a:cubicBezTo>
                    <a:cubicBezTo>
                      <a:pt x="6496" y="6930"/>
                      <a:pt x="6531" y="6934"/>
                      <a:pt x="6550" y="6953"/>
                    </a:cubicBezTo>
                    <a:cubicBezTo>
                      <a:pt x="7362" y="7607"/>
                      <a:pt x="8164" y="8282"/>
                      <a:pt x="8976" y="8925"/>
                    </a:cubicBezTo>
                    <a:cubicBezTo>
                      <a:pt x="9229" y="9125"/>
                      <a:pt x="9398" y="9357"/>
                      <a:pt x="9461" y="9673"/>
                    </a:cubicBezTo>
                    <a:lnTo>
                      <a:pt x="9461" y="9673"/>
                    </a:lnTo>
                    <a:cubicBezTo>
                      <a:pt x="9485" y="9672"/>
                      <a:pt x="9508" y="9671"/>
                      <a:pt x="9531" y="9671"/>
                    </a:cubicBezTo>
                    <a:cubicBezTo>
                      <a:pt x="9858" y="9671"/>
                      <a:pt x="10013" y="9784"/>
                      <a:pt x="10052" y="10075"/>
                    </a:cubicBezTo>
                    <a:cubicBezTo>
                      <a:pt x="10073" y="10254"/>
                      <a:pt x="10062" y="10433"/>
                      <a:pt x="10062" y="10613"/>
                    </a:cubicBezTo>
                    <a:cubicBezTo>
                      <a:pt x="10031" y="11720"/>
                      <a:pt x="9989" y="12828"/>
                      <a:pt x="9956" y="13935"/>
                    </a:cubicBezTo>
                    <a:cubicBezTo>
                      <a:pt x="9946" y="14251"/>
                      <a:pt x="9967" y="14557"/>
                      <a:pt x="9978" y="14874"/>
                    </a:cubicBezTo>
                    <a:cubicBezTo>
                      <a:pt x="9989" y="14947"/>
                      <a:pt x="10020" y="15022"/>
                      <a:pt x="10073" y="15179"/>
                    </a:cubicBezTo>
                    <a:cubicBezTo>
                      <a:pt x="10252" y="14853"/>
                      <a:pt x="10167" y="14589"/>
                      <a:pt x="10189" y="14336"/>
                    </a:cubicBezTo>
                    <a:cubicBezTo>
                      <a:pt x="10210" y="14072"/>
                      <a:pt x="10199" y="13808"/>
                      <a:pt x="10210" y="13545"/>
                    </a:cubicBezTo>
                    <a:cubicBezTo>
                      <a:pt x="10221" y="13250"/>
                      <a:pt x="10242" y="12964"/>
                      <a:pt x="10263" y="12680"/>
                    </a:cubicBezTo>
                    <a:cubicBezTo>
                      <a:pt x="10273" y="12406"/>
                      <a:pt x="10284" y="12142"/>
                      <a:pt x="10294" y="11879"/>
                    </a:cubicBezTo>
                    <a:cubicBezTo>
                      <a:pt x="10305" y="11614"/>
                      <a:pt x="10294" y="11340"/>
                      <a:pt x="10315" y="11077"/>
                    </a:cubicBezTo>
                    <a:cubicBezTo>
                      <a:pt x="10336" y="10824"/>
                      <a:pt x="10252" y="10550"/>
                      <a:pt x="10389" y="10307"/>
                    </a:cubicBezTo>
                    <a:cubicBezTo>
                      <a:pt x="10917" y="10518"/>
                      <a:pt x="11053" y="10655"/>
                      <a:pt x="11074" y="11098"/>
                    </a:cubicBezTo>
                    <a:cubicBezTo>
                      <a:pt x="11085" y="11488"/>
                      <a:pt x="11074" y="11889"/>
                      <a:pt x="11053" y="12289"/>
                    </a:cubicBezTo>
                    <a:cubicBezTo>
                      <a:pt x="10969" y="13956"/>
                      <a:pt x="10853" y="15612"/>
                      <a:pt x="10800" y="17279"/>
                    </a:cubicBezTo>
                    <a:cubicBezTo>
                      <a:pt x="10748" y="18807"/>
                      <a:pt x="10758" y="20337"/>
                      <a:pt x="10885" y="21866"/>
                    </a:cubicBezTo>
                    <a:cubicBezTo>
                      <a:pt x="10938" y="22435"/>
                      <a:pt x="11001" y="23005"/>
                      <a:pt x="11128" y="23553"/>
                    </a:cubicBezTo>
                    <a:cubicBezTo>
                      <a:pt x="11146" y="23556"/>
                      <a:pt x="11163" y="23557"/>
                      <a:pt x="11178" y="23557"/>
                    </a:cubicBezTo>
                    <a:cubicBezTo>
                      <a:pt x="11292" y="23557"/>
                      <a:pt x="11315" y="23490"/>
                      <a:pt x="11296" y="23406"/>
                    </a:cubicBezTo>
                    <a:cubicBezTo>
                      <a:pt x="10917" y="20464"/>
                      <a:pt x="11064" y="17511"/>
                      <a:pt x="11212" y="14568"/>
                    </a:cubicBezTo>
                    <a:cubicBezTo>
                      <a:pt x="11254" y="13503"/>
                      <a:pt x="11328" y="12437"/>
                      <a:pt x="11391" y="11372"/>
                    </a:cubicBezTo>
                    <a:cubicBezTo>
                      <a:pt x="11391" y="11319"/>
                      <a:pt x="11433" y="11267"/>
                      <a:pt x="11465" y="11172"/>
                    </a:cubicBezTo>
                    <a:cubicBezTo>
                      <a:pt x="11792" y="11309"/>
                      <a:pt x="12003" y="11488"/>
                      <a:pt x="11971" y="11868"/>
                    </a:cubicBezTo>
                    <a:cubicBezTo>
                      <a:pt x="11918" y="12511"/>
                      <a:pt x="11887" y="13154"/>
                      <a:pt x="11845" y="13787"/>
                    </a:cubicBezTo>
                    <a:cubicBezTo>
                      <a:pt x="11781" y="14694"/>
                      <a:pt x="11707" y="15601"/>
                      <a:pt x="11655" y="16519"/>
                    </a:cubicBezTo>
                    <a:cubicBezTo>
                      <a:pt x="11644" y="16656"/>
                      <a:pt x="11602" y="16814"/>
                      <a:pt x="11718" y="16930"/>
                    </a:cubicBezTo>
                    <a:cubicBezTo>
                      <a:pt x="11771" y="16920"/>
                      <a:pt x="11792" y="16909"/>
                      <a:pt x="11803" y="16899"/>
                    </a:cubicBezTo>
                    <a:cubicBezTo>
                      <a:pt x="11824" y="16888"/>
                      <a:pt x="11834" y="16867"/>
                      <a:pt x="11845" y="16846"/>
                    </a:cubicBezTo>
                    <a:cubicBezTo>
                      <a:pt x="11855" y="16825"/>
                      <a:pt x="11855" y="16803"/>
                      <a:pt x="11866" y="16782"/>
                    </a:cubicBezTo>
                    <a:cubicBezTo>
                      <a:pt x="11876" y="16677"/>
                      <a:pt x="11876" y="16561"/>
                      <a:pt x="11887" y="16456"/>
                    </a:cubicBezTo>
                    <a:cubicBezTo>
                      <a:pt x="12014" y="14947"/>
                      <a:pt x="12129" y="13450"/>
                      <a:pt x="12256" y="11942"/>
                    </a:cubicBezTo>
                    <a:cubicBezTo>
                      <a:pt x="12256" y="11921"/>
                      <a:pt x="12277" y="11910"/>
                      <a:pt x="12288" y="11889"/>
                    </a:cubicBezTo>
                    <a:cubicBezTo>
                      <a:pt x="12320" y="11881"/>
                      <a:pt x="12358" y="11861"/>
                      <a:pt x="12383" y="11861"/>
                    </a:cubicBezTo>
                    <a:cubicBezTo>
                      <a:pt x="12391" y="11861"/>
                      <a:pt x="12398" y="11863"/>
                      <a:pt x="12403" y="11868"/>
                    </a:cubicBezTo>
                    <a:cubicBezTo>
                      <a:pt x="13226" y="12395"/>
                      <a:pt x="13985" y="12997"/>
                      <a:pt x="14713" y="13629"/>
                    </a:cubicBezTo>
                    <a:cubicBezTo>
                      <a:pt x="13859" y="17616"/>
                      <a:pt x="13870" y="21592"/>
                      <a:pt x="14323" y="25578"/>
                    </a:cubicBezTo>
                    <a:cubicBezTo>
                      <a:pt x="14323" y="25632"/>
                      <a:pt x="14397" y="25674"/>
                      <a:pt x="14449" y="25747"/>
                    </a:cubicBezTo>
                    <a:cubicBezTo>
                      <a:pt x="14566" y="25526"/>
                      <a:pt x="14503" y="25336"/>
                      <a:pt x="14492" y="25135"/>
                    </a:cubicBezTo>
                    <a:cubicBezTo>
                      <a:pt x="14281" y="22531"/>
                      <a:pt x="14238" y="19915"/>
                      <a:pt x="14492" y="17300"/>
                    </a:cubicBezTo>
                    <a:cubicBezTo>
                      <a:pt x="14576" y="16414"/>
                      <a:pt x="14702" y="15538"/>
                      <a:pt x="14819" y="14652"/>
                    </a:cubicBezTo>
                    <a:cubicBezTo>
                      <a:pt x="14850" y="14420"/>
                      <a:pt x="14861" y="14167"/>
                      <a:pt x="15040" y="13946"/>
                    </a:cubicBezTo>
                    <a:cubicBezTo>
                      <a:pt x="15145" y="14009"/>
                      <a:pt x="15251" y="14040"/>
                      <a:pt x="15335" y="14104"/>
                    </a:cubicBezTo>
                    <a:cubicBezTo>
                      <a:pt x="16896" y="15380"/>
                      <a:pt x="18499" y="16625"/>
                      <a:pt x="19976" y="18017"/>
                    </a:cubicBezTo>
                    <a:cubicBezTo>
                      <a:pt x="19966" y="18207"/>
                      <a:pt x="19976" y="18375"/>
                      <a:pt x="19955" y="18554"/>
                    </a:cubicBezTo>
                    <a:cubicBezTo>
                      <a:pt x="19723" y="20021"/>
                      <a:pt x="19659" y="21507"/>
                      <a:pt x="19691" y="22995"/>
                    </a:cubicBezTo>
                    <a:cubicBezTo>
                      <a:pt x="19734" y="25178"/>
                      <a:pt x="19797" y="27350"/>
                      <a:pt x="19870" y="29523"/>
                    </a:cubicBezTo>
                    <a:cubicBezTo>
                      <a:pt x="19891" y="30071"/>
                      <a:pt x="19997" y="30620"/>
                      <a:pt x="20092" y="31158"/>
                    </a:cubicBezTo>
                    <a:cubicBezTo>
                      <a:pt x="20123" y="31358"/>
                      <a:pt x="20219" y="31538"/>
                      <a:pt x="20271" y="31706"/>
                    </a:cubicBezTo>
                    <a:cubicBezTo>
                      <a:pt x="20278" y="31707"/>
                      <a:pt x="20285" y="31707"/>
                      <a:pt x="20292" y="31707"/>
                    </a:cubicBezTo>
                    <a:cubicBezTo>
                      <a:pt x="20460" y="31707"/>
                      <a:pt x="20450" y="31588"/>
                      <a:pt x="20430" y="31527"/>
                    </a:cubicBezTo>
                    <a:cubicBezTo>
                      <a:pt x="20102" y="30409"/>
                      <a:pt x="20081" y="29249"/>
                      <a:pt x="20060" y="28099"/>
                    </a:cubicBezTo>
                    <a:cubicBezTo>
                      <a:pt x="20018" y="25410"/>
                      <a:pt x="19955" y="22731"/>
                      <a:pt x="20092" y="20042"/>
                    </a:cubicBezTo>
                    <a:cubicBezTo>
                      <a:pt x="20123" y="19599"/>
                      <a:pt x="20156" y="19156"/>
                      <a:pt x="20198" y="18723"/>
                    </a:cubicBezTo>
                    <a:cubicBezTo>
                      <a:pt x="20208" y="18618"/>
                      <a:pt x="20261" y="18523"/>
                      <a:pt x="20303" y="18385"/>
                    </a:cubicBezTo>
                    <a:cubicBezTo>
                      <a:pt x="20409" y="18439"/>
                      <a:pt x="20493" y="18470"/>
                      <a:pt x="20556" y="18523"/>
                    </a:cubicBezTo>
                    <a:cubicBezTo>
                      <a:pt x="21780" y="19557"/>
                      <a:pt x="22992" y="20600"/>
                      <a:pt x="24216" y="21634"/>
                    </a:cubicBezTo>
                    <a:cubicBezTo>
                      <a:pt x="24269" y="21676"/>
                      <a:pt x="24311" y="21718"/>
                      <a:pt x="24363" y="21760"/>
                    </a:cubicBezTo>
                    <a:cubicBezTo>
                      <a:pt x="24606" y="21929"/>
                      <a:pt x="24691" y="22151"/>
                      <a:pt x="24648" y="22446"/>
                    </a:cubicBezTo>
                    <a:cubicBezTo>
                      <a:pt x="24585" y="23005"/>
                      <a:pt x="24532" y="23553"/>
                      <a:pt x="24511" y="24113"/>
                    </a:cubicBezTo>
                    <a:cubicBezTo>
                      <a:pt x="24448" y="25599"/>
                      <a:pt x="24585" y="27076"/>
                      <a:pt x="24817" y="28553"/>
                    </a:cubicBezTo>
                    <a:cubicBezTo>
                      <a:pt x="24996" y="29734"/>
                      <a:pt x="25218" y="30905"/>
                      <a:pt x="25460" y="32075"/>
                    </a:cubicBezTo>
                    <a:cubicBezTo>
                      <a:pt x="25640" y="32993"/>
                      <a:pt x="25945" y="33868"/>
                      <a:pt x="26262" y="34744"/>
                    </a:cubicBezTo>
                    <a:cubicBezTo>
                      <a:pt x="26336" y="34944"/>
                      <a:pt x="26399" y="35166"/>
                      <a:pt x="26684" y="35429"/>
                    </a:cubicBezTo>
                    <a:cubicBezTo>
                      <a:pt x="25323" y="31126"/>
                      <a:pt x="24595" y="26876"/>
                      <a:pt x="24933" y="22499"/>
                    </a:cubicBezTo>
                    <a:cubicBezTo>
                      <a:pt x="24964" y="22496"/>
                      <a:pt x="24993" y="22495"/>
                      <a:pt x="25020" y="22495"/>
                    </a:cubicBezTo>
                    <a:cubicBezTo>
                      <a:pt x="25207" y="22495"/>
                      <a:pt x="25276" y="22561"/>
                      <a:pt x="25239" y="22700"/>
                    </a:cubicBezTo>
                    <a:cubicBezTo>
                      <a:pt x="24902" y="23902"/>
                      <a:pt x="25038" y="25114"/>
                      <a:pt x="25144" y="26328"/>
                    </a:cubicBezTo>
                    <a:cubicBezTo>
                      <a:pt x="25218" y="27235"/>
                      <a:pt x="25387" y="28131"/>
                      <a:pt x="25523" y="29028"/>
                    </a:cubicBezTo>
                    <a:cubicBezTo>
                      <a:pt x="25544" y="29185"/>
                      <a:pt x="25577" y="29375"/>
                      <a:pt x="25798" y="29492"/>
                    </a:cubicBezTo>
                    <a:cubicBezTo>
                      <a:pt x="25809" y="29386"/>
                      <a:pt x="25840" y="29302"/>
                      <a:pt x="25819" y="29238"/>
                    </a:cubicBezTo>
                    <a:cubicBezTo>
                      <a:pt x="25429" y="27498"/>
                      <a:pt x="25291" y="25737"/>
                      <a:pt x="25323" y="23954"/>
                    </a:cubicBezTo>
                    <a:cubicBezTo>
                      <a:pt x="25323" y="23585"/>
                      <a:pt x="25302" y="23206"/>
                      <a:pt x="25481" y="22805"/>
                    </a:cubicBezTo>
                    <a:cubicBezTo>
                      <a:pt x="25619" y="22889"/>
                      <a:pt x="25734" y="22942"/>
                      <a:pt x="25830" y="23016"/>
                    </a:cubicBezTo>
                    <a:cubicBezTo>
                      <a:pt x="27063" y="23996"/>
                      <a:pt x="28287" y="24988"/>
                      <a:pt x="29531" y="25969"/>
                    </a:cubicBezTo>
                    <a:cubicBezTo>
                      <a:pt x="29816" y="26190"/>
                      <a:pt x="29943" y="26433"/>
                      <a:pt x="29953" y="26802"/>
                    </a:cubicBezTo>
                    <a:cubicBezTo>
                      <a:pt x="30006" y="27931"/>
                      <a:pt x="30206" y="29049"/>
                      <a:pt x="30449" y="30156"/>
                    </a:cubicBezTo>
                    <a:cubicBezTo>
                      <a:pt x="30660" y="31168"/>
                      <a:pt x="30892" y="32181"/>
                      <a:pt x="31145" y="33193"/>
                    </a:cubicBezTo>
                    <a:cubicBezTo>
                      <a:pt x="31314" y="33858"/>
                      <a:pt x="31567" y="34501"/>
                      <a:pt x="31736" y="35166"/>
                    </a:cubicBezTo>
                    <a:cubicBezTo>
                      <a:pt x="31968" y="36136"/>
                      <a:pt x="32379" y="37053"/>
                      <a:pt x="32727" y="37992"/>
                    </a:cubicBezTo>
                    <a:cubicBezTo>
                      <a:pt x="32854" y="38340"/>
                      <a:pt x="33023" y="38677"/>
                      <a:pt x="33360" y="39089"/>
                    </a:cubicBezTo>
                    <a:cubicBezTo>
                      <a:pt x="33159" y="38266"/>
                      <a:pt x="32875" y="37634"/>
                      <a:pt x="32611" y="36990"/>
                    </a:cubicBezTo>
                    <a:cubicBezTo>
                      <a:pt x="32348" y="36326"/>
                      <a:pt x="32168" y="35640"/>
                      <a:pt x="31947" y="34965"/>
                    </a:cubicBezTo>
                    <a:cubicBezTo>
                      <a:pt x="31725" y="34290"/>
                      <a:pt x="31567" y="33605"/>
                      <a:pt x="31408" y="32919"/>
                    </a:cubicBezTo>
                    <a:cubicBezTo>
                      <a:pt x="31251" y="32244"/>
                      <a:pt x="31071" y="31590"/>
                      <a:pt x="30934" y="30915"/>
                    </a:cubicBezTo>
                    <a:cubicBezTo>
                      <a:pt x="30787" y="30219"/>
                      <a:pt x="30660" y="29523"/>
                      <a:pt x="30533" y="28827"/>
                    </a:cubicBezTo>
                    <a:cubicBezTo>
                      <a:pt x="30417" y="28142"/>
                      <a:pt x="30259" y="27446"/>
                      <a:pt x="30248" y="26728"/>
                    </a:cubicBezTo>
                    <a:lnTo>
                      <a:pt x="30248" y="26728"/>
                    </a:lnTo>
                    <a:cubicBezTo>
                      <a:pt x="30860" y="26907"/>
                      <a:pt x="31176" y="27224"/>
                      <a:pt x="31240" y="27741"/>
                    </a:cubicBezTo>
                    <a:cubicBezTo>
                      <a:pt x="31430" y="29502"/>
                      <a:pt x="31767" y="31242"/>
                      <a:pt x="32062" y="32982"/>
                    </a:cubicBezTo>
                    <a:cubicBezTo>
                      <a:pt x="32115" y="33288"/>
                      <a:pt x="32200" y="33584"/>
                      <a:pt x="32273" y="33889"/>
                    </a:cubicBezTo>
                    <a:cubicBezTo>
                      <a:pt x="32294" y="33952"/>
                      <a:pt x="32379" y="33995"/>
                      <a:pt x="32537" y="34153"/>
                    </a:cubicBezTo>
                    <a:cubicBezTo>
                      <a:pt x="32379" y="33320"/>
                      <a:pt x="32252" y="32635"/>
                      <a:pt x="32126" y="31949"/>
                    </a:cubicBezTo>
                    <a:cubicBezTo>
                      <a:pt x="32010" y="31252"/>
                      <a:pt x="31894" y="30556"/>
                      <a:pt x="31788" y="29850"/>
                    </a:cubicBezTo>
                    <a:cubicBezTo>
                      <a:pt x="31694" y="29154"/>
                      <a:pt x="31535" y="28468"/>
                      <a:pt x="31514" y="27783"/>
                    </a:cubicBezTo>
                    <a:cubicBezTo>
                      <a:pt x="31567" y="27742"/>
                      <a:pt x="31611" y="27726"/>
                      <a:pt x="31651" y="27726"/>
                    </a:cubicBezTo>
                    <a:cubicBezTo>
                      <a:pt x="31722" y="27726"/>
                      <a:pt x="31776" y="27777"/>
                      <a:pt x="31830" y="27825"/>
                    </a:cubicBezTo>
                    <a:cubicBezTo>
                      <a:pt x="32294" y="28205"/>
                      <a:pt x="32748" y="28585"/>
                      <a:pt x="33212" y="28974"/>
                    </a:cubicBezTo>
                    <a:cubicBezTo>
                      <a:pt x="33729" y="29396"/>
                      <a:pt x="34235" y="29818"/>
                      <a:pt x="34826" y="30146"/>
                    </a:cubicBezTo>
                    <a:cubicBezTo>
                      <a:pt x="34973" y="30230"/>
                      <a:pt x="35111" y="30345"/>
                      <a:pt x="35269" y="30451"/>
                    </a:cubicBezTo>
                    <a:cubicBezTo>
                      <a:pt x="34879" y="32813"/>
                      <a:pt x="34900" y="35134"/>
                      <a:pt x="35859" y="37391"/>
                    </a:cubicBezTo>
                    <a:cubicBezTo>
                      <a:pt x="36039" y="37275"/>
                      <a:pt x="35933" y="37170"/>
                      <a:pt x="35912" y="37095"/>
                    </a:cubicBezTo>
                    <a:cubicBezTo>
                      <a:pt x="35479" y="35640"/>
                      <a:pt x="35269" y="34153"/>
                      <a:pt x="35311" y="32635"/>
                    </a:cubicBezTo>
                    <a:cubicBezTo>
                      <a:pt x="35322" y="32149"/>
                      <a:pt x="35374" y="31664"/>
                      <a:pt x="35427" y="31179"/>
                    </a:cubicBezTo>
                    <a:cubicBezTo>
                      <a:pt x="35448" y="31031"/>
                      <a:pt x="35522" y="30894"/>
                      <a:pt x="35585" y="30704"/>
                    </a:cubicBezTo>
                    <a:cubicBezTo>
                      <a:pt x="35733" y="30767"/>
                      <a:pt x="35849" y="30821"/>
                      <a:pt x="35965" y="30884"/>
                    </a:cubicBezTo>
                    <a:cubicBezTo>
                      <a:pt x="36060" y="30936"/>
                      <a:pt x="36133" y="31010"/>
                      <a:pt x="36239" y="31074"/>
                    </a:cubicBezTo>
                    <a:cubicBezTo>
                      <a:pt x="36313" y="32750"/>
                      <a:pt x="36461" y="34395"/>
                      <a:pt x="36735" y="36041"/>
                    </a:cubicBezTo>
                    <a:cubicBezTo>
                      <a:pt x="36745" y="36094"/>
                      <a:pt x="36777" y="36146"/>
                      <a:pt x="36819" y="36242"/>
                    </a:cubicBezTo>
                    <a:cubicBezTo>
                      <a:pt x="36967" y="36031"/>
                      <a:pt x="36914" y="35841"/>
                      <a:pt x="36893" y="35651"/>
                    </a:cubicBezTo>
                    <a:cubicBezTo>
                      <a:pt x="36777" y="34395"/>
                      <a:pt x="36661" y="33141"/>
                      <a:pt x="36555" y="31875"/>
                    </a:cubicBezTo>
                    <a:cubicBezTo>
                      <a:pt x="36545" y="31717"/>
                      <a:pt x="36482" y="31527"/>
                      <a:pt x="36661" y="31348"/>
                    </a:cubicBezTo>
                    <a:cubicBezTo>
                      <a:pt x="36745" y="31369"/>
                      <a:pt x="36862" y="31390"/>
                      <a:pt x="36946" y="31432"/>
                    </a:cubicBezTo>
                    <a:cubicBezTo>
                      <a:pt x="37905" y="32002"/>
                      <a:pt x="38854" y="32571"/>
                      <a:pt x="39804" y="33130"/>
                    </a:cubicBezTo>
                    <a:cubicBezTo>
                      <a:pt x="40215" y="33373"/>
                      <a:pt x="40352" y="33699"/>
                      <a:pt x="40405" y="34163"/>
                    </a:cubicBezTo>
                    <a:cubicBezTo>
                      <a:pt x="40563" y="35588"/>
                      <a:pt x="40764" y="37022"/>
                      <a:pt x="40975" y="38445"/>
                    </a:cubicBezTo>
                    <a:cubicBezTo>
                      <a:pt x="41069" y="39036"/>
                      <a:pt x="41207" y="39616"/>
                      <a:pt x="41470" y="40165"/>
                    </a:cubicBezTo>
                    <a:cubicBezTo>
                      <a:pt x="41502" y="40238"/>
                      <a:pt x="41575" y="40291"/>
                      <a:pt x="41639" y="40344"/>
                    </a:cubicBezTo>
                    <a:cubicBezTo>
                      <a:pt x="41639" y="40346"/>
                      <a:pt x="41640" y="40347"/>
                      <a:pt x="41642" y="40347"/>
                    </a:cubicBezTo>
                    <a:cubicBezTo>
                      <a:pt x="41653" y="40347"/>
                      <a:pt x="41683" y="40331"/>
                      <a:pt x="41734" y="40323"/>
                    </a:cubicBezTo>
                    <a:cubicBezTo>
                      <a:pt x="41723" y="40249"/>
                      <a:pt x="41744" y="40165"/>
                      <a:pt x="41713" y="40091"/>
                    </a:cubicBezTo>
                    <a:cubicBezTo>
                      <a:pt x="41291" y="39120"/>
                      <a:pt x="41175" y="38087"/>
                      <a:pt x="41027" y="37053"/>
                    </a:cubicBezTo>
                    <a:cubicBezTo>
                      <a:pt x="40900" y="36136"/>
                      <a:pt x="40785" y="35208"/>
                      <a:pt x="40668" y="34290"/>
                    </a:cubicBezTo>
                    <a:cubicBezTo>
                      <a:pt x="40658" y="34163"/>
                      <a:pt x="40658" y="34027"/>
                      <a:pt x="40647" y="33889"/>
                    </a:cubicBezTo>
                    <a:lnTo>
                      <a:pt x="40647" y="33889"/>
                    </a:lnTo>
                    <a:cubicBezTo>
                      <a:pt x="41101" y="34006"/>
                      <a:pt x="41186" y="34058"/>
                      <a:pt x="41186" y="34374"/>
                    </a:cubicBezTo>
                    <a:cubicBezTo>
                      <a:pt x="41175" y="35335"/>
                      <a:pt x="41439" y="36252"/>
                      <a:pt x="41660" y="37180"/>
                    </a:cubicBezTo>
                    <a:cubicBezTo>
                      <a:pt x="41840" y="37918"/>
                      <a:pt x="42135" y="38604"/>
                      <a:pt x="42377" y="39321"/>
                    </a:cubicBezTo>
                    <a:cubicBezTo>
                      <a:pt x="42451" y="39553"/>
                      <a:pt x="42536" y="39795"/>
                      <a:pt x="42810" y="40070"/>
                    </a:cubicBezTo>
                    <a:cubicBezTo>
                      <a:pt x="42672" y="39616"/>
                      <a:pt x="42557" y="39289"/>
                      <a:pt x="42451" y="38963"/>
                    </a:cubicBezTo>
                    <a:cubicBezTo>
                      <a:pt x="42356" y="38646"/>
                      <a:pt x="42240" y="38330"/>
                      <a:pt x="42156" y="38002"/>
                    </a:cubicBezTo>
                    <a:cubicBezTo>
                      <a:pt x="41966" y="37254"/>
                      <a:pt x="41776" y="36505"/>
                      <a:pt x="41608" y="35756"/>
                    </a:cubicBezTo>
                    <a:cubicBezTo>
                      <a:pt x="41533" y="35450"/>
                      <a:pt x="41491" y="35145"/>
                      <a:pt x="41449" y="34838"/>
                    </a:cubicBezTo>
                    <a:cubicBezTo>
                      <a:pt x="41439" y="34733"/>
                      <a:pt x="41470" y="34627"/>
                      <a:pt x="41491" y="34459"/>
                    </a:cubicBezTo>
                    <a:cubicBezTo>
                      <a:pt x="41629" y="34522"/>
                      <a:pt x="41734" y="34554"/>
                      <a:pt x="41797" y="34617"/>
                    </a:cubicBezTo>
                    <a:cubicBezTo>
                      <a:pt x="42525" y="35239"/>
                      <a:pt x="43232" y="35872"/>
                      <a:pt x="43959" y="36495"/>
                    </a:cubicBezTo>
                    <a:cubicBezTo>
                      <a:pt x="44275" y="36769"/>
                      <a:pt x="44444" y="37095"/>
                      <a:pt x="44497" y="37517"/>
                    </a:cubicBezTo>
                    <a:cubicBezTo>
                      <a:pt x="44582" y="38182"/>
                      <a:pt x="44718" y="38825"/>
                      <a:pt x="44845" y="39479"/>
                    </a:cubicBezTo>
                    <a:cubicBezTo>
                      <a:pt x="44887" y="39669"/>
                      <a:pt x="44982" y="39849"/>
                      <a:pt x="45046" y="40017"/>
                    </a:cubicBezTo>
                    <a:cubicBezTo>
                      <a:pt x="45055" y="40018"/>
                      <a:pt x="45064" y="40018"/>
                      <a:pt x="45073" y="40018"/>
                    </a:cubicBezTo>
                    <a:cubicBezTo>
                      <a:pt x="45257" y="40018"/>
                      <a:pt x="45265" y="39917"/>
                      <a:pt x="45225" y="39806"/>
                    </a:cubicBezTo>
                    <a:cubicBezTo>
                      <a:pt x="45014" y="39268"/>
                      <a:pt x="44950" y="38698"/>
                      <a:pt x="44835" y="38129"/>
                    </a:cubicBezTo>
                    <a:cubicBezTo>
                      <a:pt x="44793" y="37918"/>
                      <a:pt x="44782" y="37697"/>
                      <a:pt x="44761" y="37507"/>
                    </a:cubicBezTo>
                    <a:cubicBezTo>
                      <a:pt x="44815" y="37467"/>
                      <a:pt x="44860" y="37452"/>
                      <a:pt x="44900" y="37452"/>
                    </a:cubicBezTo>
                    <a:cubicBezTo>
                      <a:pt x="44977" y="37452"/>
                      <a:pt x="45032" y="37508"/>
                      <a:pt x="45088" y="37549"/>
                    </a:cubicBezTo>
                    <a:cubicBezTo>
                      <a:pt x="45236" y="37676"/>
                      <a:pt x="45383" y="37824"/>
                      <a:pt x="45531" y="37950"/>
                    </a:cubicBezTo>
                    <a:cubicBezTo>
                      <a:pt x="45679" y="38087"/>
                      <a:pt x="45805" y="38234"/>
                      <a:pt x="45752" y="38466"/>
                    </a:cubicBezTo>
                    <a:cubicBezTo>
                      <a:pt x="45731" y="38551"/>
                      <a:pt x="45763" y="38646"/>
                      <a:pt x="45794" y="38731"/>
                    </a:cubicBezTo>
                    <a:cubicBezTo>
                      <a:pt x="45984" y="39226"/>
                      <a:pt x="46174" y="39722"/>
                      <a:pt x="46375" y="40217"/>
                    </a:cubicBezTo>
                    <a:cubicBezTo>
                      <a:pt x="46396" y="40280"/>
                      <a:pt x="46480" y="40313"/>
                      <a:pt x="46628" y="40439"/>
                    </a:cubicBezTo>
                    <a:cubicBezTo>
                      <a:pt x="46564" y="39711"/>
                      <a:pt x="46164" y="39195"/>
                      <a:pt x="46047" y="38541"/>
                    </a:cubicBezTo>
                    <a:lnTo>
                      <a:pt x="46047" y="38541"/>
                    </a:lnTo>
                    <a:cubicBezTo>
                      <a:pt x="46269" y="38562"/>
                      <a:pt x="46396" y="38688"/>
                      <a:pt x="46532" y="38773"/>
                    </a:cubicBezTo>
                    <a:lnTo>
                      <a:pt x="48368" y="39975"/>
                    </a:lnTo>
                    <a:cubicBezTo>
                      <a:pt x="48522" y="40071"/>
                      <a:pt x="48685" y="40168"/>
                      <a:pt x="48889" y="40168"/>
                    </a:cubicBezTo>
                    <a:cubicBezTo>
                      <a:pt x="48908" y="40168"/>
                      <a:pt x="48928" y="40167"/>
                      <a:pt x="48948" y="40165"/>
                    </a:cubicBezTo>
                    <a:cubicBezTo>
                      <a:pt x="48927" y="40091"/>
                      <a:pt x="48916" y="40017"/>
                      <a:pt x="48885" y="39985"/>
                    </a:cubicBezTo>
                    <a:cubicBezTo>
                      <a:pt x="48578" y="39690"/>
                      <a:pt x="48273" y="39406"/>
                      <a:pt x="47967" y="39131"/>
                    </a:cubicBezTo>
                    <a:cubicBezTo>
                      <a:pt x="47661" y="38857"/>
                      <a:pt x="47376" y="38583"/>
                      <a:pt x="47050" y="38361"/>
                    </a:cubicBezTo>
                    <a:cubicBezTo>
                      <a:pt x="46385" y="37908"/>
                      <a:pt x="45742" y="37433"/>
                      <a:pt x="45151" y="36895"/>
                    </a:cubicBezTo>
                    <a:cubicBezTo>
                      <a:pt x="45056" y="36811"/>
                      <a:pt x="44929" y="36748"/>
                      <a:pt x="44824" y="36684"/>
                    </a:cubicBezTo>
                    <a:cubicBezTo>
                      <a:pt x="44729" y="36621"/>
                      <a:pt x="44729" y="36621"/>
                      <a:pt x="44697" y="36315"/>
                    </a:cubicBezTo>
                    <a:cubicBezTo>
                      <a:pt x="45393" y="36273"/>
                      <a:pt x="46100" y="36294"/>
                      <a:pt x="46849" y="36188"/>
                    </a:cubicBezTo>
                    <a:cubicBezTo>
                      <a:pt x="46654" y="36054"/>
                      <a:pt x="46598" y="36015"/>
                      <a:pt x="46236" y="36015"/>
                    </a:cubicBezTo>
                    <a:cubicBezTo>
                      <a:pt x="46087" y="36015"/>
                      <a:pt x="45887" y="36021"/>
                      <a:pt x="45604" y="36031"/>
                    </a:cubicBezTo>
                    <a:cubicBezTo>
                      <a:pt x="45204" y="36052"/>
                      <a:pt x="44814" y="36062"/>
                      <a:pt x="44381" y="36073"/>
                    </a:cubicBezTo>
                    <a:cubicBezTo>
                      <a:pt x="43579" y="35556"/>
                      <a:pt x="43000" y="34702"/>
                      <a:pt x="41997" y="34290"/>
                    </a:cubicBezTo>
                    <a:cubicBezTo>
                      <a:pt x="42207" y="34150"/>
                      <a:pt x="42403" y="34140"/>
                      <a:pt x="42591" y="34140"/>
                    </a:cubicBezTo>
                    <a:cubicBezTo>
                      <a:pt x="42623" y="34140"/>
                      <a:pt x="42655" y="34140"/>
                      <a:pt x="42686" y="34140"/>
                    </a:cubicBezTo>
                    <a:cubicBezTo>
                      <a:pt x="42749" y="34140"/>
                      <a:pt x="42811" y="34139"/>
                      <a:pt x="42873" y="34132"/>
                    </a:cubicBezTo>
                    <a:cubicBezTo>
                      <a:pt x="43179" y="34090"/>
                      <a:pt x="43485" y="34090"/>
                      <a:pt x="43801" y="34069"/>
                    </a:cubicBezTo>
                    <a:cubicBezTo>
                      <a:pt x="44086" y="34058"/>
                      <a:pt x="44371" y="34037"/>
                      <a:pt x="44666" y="34037"/>
                    </a:cubicBezTo>
                    <a:cubicBezTo>
                      <a:pt x="44950" y="34027"/>
                      <a:pt x="45236" y="34027"/>
                      <a:pt x="45510" y="34027"/>
                    </a:cubicBezTo>
                    <a:cubicBezTo>
                      <a:pt x="45552" y="33868"/>
                      <a:pt x="45468" y="33826"/>
                      <a:pt x="45383" y="33826"/>
                    </a:cubicBezTo>
                    <a:cubicBezTo>
                      <a:pt x="45060" y="33826"/>
                      <a:pt x="44731" y="33821"/>
                      <a:pt x="44405" y="33821"/>
                    </a:cubicBezTo>
                    <a:cubicBezTo>
                      <a:pt x="44241" y="33821"/>
                      <a:pt x="44079" y="33823"/>
                      <a:pt x="43917" y="33826"/>
                    </a:cubicBezTo>
                    <a:cubicBezTo>
                      <a:pt x="43495" y="33837"/>
                      <a:pt x="43073" y="33858"/>
                      <a:pt x="42662" y="33910"/>
                    </a:cubicBezTo>
                    <a:cubicBezTo>
                      <a:pt x="42594" y="33919"/>
                      <a:pt x="42528" y="33923"/>
                      <a:pt x="42464" y="33923"/>
                    </a:cubicBezTo>
                    <a:cubicBezTo>
                      <a:pt x="42118" y="33923"/>
                      <a:pt x="41823" y="33802"/>
                      <a:pt x="41565" y="33563"/>
                    </a:cubicBezTo>
                    <a:cubicBezTo>
                      <a:pt x="41491" y="33488"/>
                      <a:pt x="41418" y="33404"/>
                      <a:pt x="41301" y="33288"/>
                    </a:cubicBezTo>
                    <a:cubicBezTo>
                      <a:pt x="41653" y="33176"/>
                      <a:pt x="41986" y="33162"/>
                      <a:pt x="42309" y="33162"/>
                    </a:cubicBezTo>
                    <a:cubicBezTo>
                      <a:pt x="42419" y="33162"/>
                      <a:pt x="42528" y="33163"/>
                      <a:pt x="42636" y="33163"/>
                    </a:cubicBezTo>
                    <a:cubicBezTo>
                      <a:pt x="42687" y="33163"/>
                      <a:pt x="42738" y="33163"/>
                      <a:pt x="42789" y="33162"/>
                    </a:cubicBezTo>
                    <a:cubicBezTo>
                      <a:pt x="43253" y="33162"/>
                      <a:pt x="43717" y="33183"/>
                      <a:pt x="44181" y="33225"/>
                    </a:cubicBezTo>
                    <a:cubicBezTo>
                      <a:pt x="44666" y="33267"/>
                      <a:pt x="45151" y="33352"/>
                      <a:pt x="45636" y="33425"/>
                    </a:cubicBezTo>
                    <a:cubicBezTo>
                      <a:pt x="46079" y="33499"/>
                      <a:pt x="46522" y="33615"/>
                      <a:pt x="47050" y="33731"/>
                    </a:cubicBezTo>
                    <a:cubicBezTo>
                      <a:pt x="46881" y="33415"/>
                      <a:pt x="46649" y="33415"/>
                      <a:pt x="46480" y="33373"/>
                    </a:cubicBezTo>
                    <a:cubicBezTo>
                      <a:pt x="45447" y="33120"/>
                      <a:pt x="44392" y="32930"/>
                      <a:pt x="43326" y="32919"/>
                    </a:cubicBezTo>
                    <a:cubicBezTo>
                      <a:pt x="43250" y="32918"/>
                      <a:pt x="43174" y="32917"/>
                      <a:pt x="43098" y="32917"/>
                    </a:cubicBezTo>
                    <a:cubicBezTo>
                      <a:pt x="42438" y="32917"/>
                      <a:pt x="41785" y="32954"/>
                      <a:pt x="41132" y="32982"/>
                    </a:cubicBezTo>
                    <a:cubicBezTo>
                      <a:pt x="41123" y="32982"/>
                      <a:pt x="41114" y="32983"/>
                      <a:pt x="41104" y="32983"/>
                    </a:cubicBezTo>
                    <a:cubicBezTo>
                      <a:pt x="40716" y="32983"/>
                      <a:pt x="40389" y="32761"/>
                      <a:pt x="40173" y="32318"/>
                    </a:cubicBezTo>
                    <a:cubicBezTo>
                      <a:pt x="40479" y="32170"/>
                      <a:pt x="40816" y="32181"/>
                      <a:pt x="41132" y="32138"/>
                    </a:cubicBezTo>
                    <a:cubicBezTo>
                      <a:pt x="41439" y="32096"/>
                      <a:pt x="41755" y="32054"/>
                      <a:pt x="42061" y="32033"/>
                    </a:cubicBezTo>
                    <a:cubicBezTo>
                      <a:pt x="42388" y="32002"/>
                      <a:pt x="42725" y="31970"/>
                      <a:pt x="43052" y="31960"/>
                    </a:cubicBezTo>
                    <a:cubicBezTo>
                      <a:pt x="43276" y="31952"/>
                      <a:pt x="43496" y="31944"/>
                      <a:pt x="43717" y="31944"/>
                    </a:cubicBezTo>
                    <a:cubicBezTo>
                      <a:pt x="43808" y="31944"/>
                      <a:pt x="43899" y="31946"/>
                      <a:pt x="43991" y="31949"/>
                    </a:cubicBezTo>
                    <a:cubicBezTo>
                      <a:pt x="44318" y="31949"/>
                      <a:pt x="44655" y="31970"/>
                      <a:pt x="44982" y="32002"/>
                    </a:cubicBezTo>
                    <a:cubicBezTo>
                      <a:pt x="45243" y="32020"/>
                      <a:pt x="45504" y="32113"/>
                      <a:pt x="45771" y="32113"/>
                    </a:cubicBezTo>
                    <a:cubicBezTo>
                      <a:pt x="45807" y="32113"/>
                      <a:pt x="45843" y="32111"/>
                      <a:pt x="45878" y="32107"/>
                    </a:cubicBezTo>
                    <a:cubicBezTo>
                      <a:pt x="45857" y="31906"/>
                      <a:pt x="45721" y="31906"/>
                      <a:pt x="45625" y="31885"/>
                    </a:cubicBezTo>
                    <a:cubicBezTo>
                      <a:pt x="45172" y="31812"/>
                      <a:pt x="44708" y="31717"/>
                      <a:pt x="44254" y="31685"/>
                    </a:cubicBezTo>
                    <a:cubicBezTo>
                      <a:pt x="43971" y="31670"/>
                      <a:pt x="43687" y="31662"/>
                      <a:pt x="43405" y="31662"/>
                    </a:cubicBezTo>
                    <a:cubicBezTo>
                      <a:pt x="42311" y="31662"/>
                      <a:pt x="41225" y="31777"/>
                      <a:pt x="40152" y="32012"/>
                    </a:cubicBezTo>
                    <a:cubicBezTo>
                      <a:pt x="40056" y="32033"/>
                      <a:pt x="39967" y="32043"/>
                      <a:pt x="39883" y="32043"/>
                    </a:cubicBezTo>
                    <a:cubicBezTo>
                      <a:pt x="39589" y="32043"/>
                      <a:pt x="39361" y="31917"/>
                      <a:pt x="39140" y="31695"/>
                    </a:cubicBezTo>
                    <a:cubicBezTo>
                      <a:pt x="39646" y="31411"/>
                      <a:pt x="40015" y="31327"/>
                      <a:pt x="41755" y="31084"/>
                    </a:cubicBezTo>
                    <a:cubicBezTo>
                      <a:pt x="42630" y="30968"/>
                      <a:pt x="43506" y="30842"/>
                      <a:pt x="44371" y="30725"/>
                    </a:cubicBezTo>
                    <a:cubicBezTo>
                      <a:pt x="44379" y="30560"/>
                      <a:pt x="44302" y="30546"/>
                      <a:pt x="44209" y="30546"/>
                    </a:cubicBezTo>
                    <a:cubicBezTo>
                      <a:pt x="44189" y="30546"/>
                      <a:pt x="44169" y="30546"/>
                      <a:pt x="44149" y="30546"/>
                    </a:cubicBezTo>
                    <a:cubicBezTo>
                      <a:pt x="43021" y="30620"/>
                      <a:pt x="41903" y="30778"/>
                      <a:pt x="40795" y="30989"/>
                    </a:cubicBezTo>
                    <a:cubicBezTo>
                      <a:pt x="40036" y="31126"/>
                      <a:pt x="39287" y="31306"/>
                      <a:pt x="38517" y="31474"/>
                    </a:cubicBezTo>
                    <a:cubicBezTo>
                      <a:pt x="38106" y="31252"/>
                      <a:pt x="37673" y="31020"/>
                      <a:pt x="37241" y="30810"/>
                    </a:cubicBezTo>
                    <a:cubicBezTo>
                      <a:pt x="37074" y="30726"/>
                      <a:pt x="36918" y="30637"/>
                      <a:pt x="36729" y="30637"/>
                    </a:cubicBezTo>
                    <a:cubicBezTo>
                      <a:pt x="36656" y="30637"/>
                      <a:pt x="36578" y="30651"/>
                      <a:pt x="36492" y="30683"/>
                    </a:cubicBezTo>
                    <a:cubicBezTo>
                      <a:pt x="36464" y="30694"/>
                      <a:pt x="36437" y="30699"/>
                      <a:pt x="36409" y="30699"/>
                    </a:cubicBezTo>
                    <a:cubicBezTo>
                      <a:pt x="36246" y="30699"/>
                      <a:pt x="36077" y="30526"/>
                      <a:pt x="35870" y="30345"/>
                    </a:cubicBezTo>
                    <a:lnTo>
                      <a:pt x="35870" y="30345"/>
                    </a:lnTo>
                    <a:cubicBezTo>
                      <a:pt x="36165" y="30409"/>
                      <a:pt x="36355" y="30451"/>
                      <a:pt x="36545" y="30483"/>
                    </a:cubicBezTo>
                    <a:cubicBezTo>
                      <a:pt x="36640" y="30378"/>
                      <a:pt x="36587" y="30314"/>
                      <a:pt x="36503" y="30272"/>
                    </a:cubicBezTo>
                    <a:cubicBezTo>
                      <a:pt x="35733" y="29881"/>
                      <a:pt x="35047" y="29354"/>
                      <a:pt x="34351" y="28838"/>
                    </a:cubicBezTo>
                    <a:cubicBezTo>
                      <a:pt x="34277" y="28796"/>
                      <a:pt x="34246" y="28700"/>
                      <a:pt x="34204" y="28648"/>
                    </a:cubicBezTo>
                    <a:cubicBezTo>
                      <a:pt x="34267" y="28426"/>
                      <a:pt x="34436" y="28342"/>
                      <a:pt x="34594" y="28278"/>
                    </a:cubicBezTo>
                    <a:cubicBezTo>
                      <a:pt x="35479" y="27941"/>
                      <a:pt x="36344" y="27530"/>
                      <a:pt x="37283" y="27319"/>
                    </a:cubicBezTo>
                    <a:cubicBezTo>
                      <a:pt x="37800" y="27203"/>
                      <a:pt x="38306" y="27024"/>
                      <a:pt x="38812" y="26886"/>
                    </a:cubicBezTo>
                    <a:cubicBezTo>
                      <a:pt x="39002" y="26834"/>
                      <a:pt x="39203" y="26802"/>
                      <a:pt x="39393" y="26749"/>
                    </a:cubicBezTo>
                    <a:cubicBezTo>
                      <a:pt x="39435" y="26738"/>
                      <a:pt x="39456" y="26665"/>
                      <a:pt x="39519" y="26560"/>
                    </a:cubicBezTo>
                    <a:lnTo>
                      <a:pt x="39519" y="26560"/>
                    </a:lnTo>
                    <a:cubicBezTo>
                      <a:pt x="39266" y="26581"/>
                      <a:pt x="39076" y="26581"/>
                      <a:pt x="38886" y="26623"/>
                    </a:cubicBezTo>
                    <a:cubicBezTo>
                      <a:pt x="38411" y="26738"/>
                      <a:pt x="37947" y="26865"/>
                      <a:pt x="37473" y="26992"/>
                    </a:cubicBezTo>
                    <a:cubicBezTo>
                      <a:pt x="36787" y="27181"/>
                      <a:pt x="36112" y="27371"/>
                      <a:pt x="35458" y="27646"/>
                    </a:cubicBezTo>
                    <a:cubicBezTo>
                      <a:pt x="35069" y="27814"/>
                      <a:pt x="34668" y="27941"/>
                      <a:pt x="34319" y="28194"/>
                    </a:cubicBezTo>
                    <a:cubicBezTo>
                      <a:pt x="34187" y="28287"/>
                      <a:pt x="34060" y="28335"/>
                      <a:pt x="33931" y="28335"/>
                    </a:cubicBezTo>
                    <a:cubicBezTo>
                      <a:pt x="33783" y="28335"/>
                      <a:pt x="33634" y="28271"/>
                      <a:pt x="33476" y="28142"/>
                    </a:cubicBezTo>
                    <a:cubicBezTo>
                      <a:pt x="32812" y="27582"/>
                      <a:pt x="32115" y="27076"/>
                      <a:pt x="31430" y="26549"/>
                    </a:cubicBezTo>
                    <a:cubicBezTo>
                      <a:pt x="31366" y="26496"/>
                      <a:pt x="31282" y="26464"/>
                      <a:pt x="31219" y="26433"/>
                    </a:cubicBezTo>
                    <a:cubicBezTo>
                      <a:pt x="31082" y="26517"/>
                      <a:pt x="31145" y="26602"/>
                      <a:pt x="31198" y="26665"/>
                    </a:cubicBezTo>
                    <a:cubicBezTo>
                      <a:pt x="31257" y="26745"/>
                      <a:pt x="31336" y="26825"/>
                      <a:pt x="31408" y="26896"/>
                    </a:cubicBezTo>
                    <a:lnTo>
                      <a:pt x="31408" y="26896"/>
                    </a:lnTo>
                    <a:cubicBezTo>
                      <a:pt x="31067" y="26849"/>
                      <a:pt x="30890" y="26599"/>
                      <a:pt x="30691" y="26391"/>
                    </a:cubicBezTo>
                    <a:cubicBezTo>
                      <a:pt x="30702" y="26127"/>
                      <a:pt x="30892" y="26021"/>
                      <a:pt x="31050" y="25916"/>
                    </a:cubicBezTo>
                    <a:cubicBezTo>
                      <a:pt x="32337" y="25083"/>
                      <a:pt x="33687" y="24387"/>
                      <a:pt x="35184" y="23975"/>
                    </a:cubicBezTo>
                    <a:cubicBezTo>
                      <a:pt x="36081" y="23733"/>
                      <a:pt x="36977" y="23490"/>
                      <a:pt x="37905" y="23364"/>
                    </a:cubicBezTo>
                    <a:cubicBezTo>
                      <a:pt x="38538" y="23290"/>
                      <a:pt x="39182" y="23258"/>
                      <a:pt x="39825" y="23195"/>
                    </a:cubicBezTo>
                    <a:cubicBezTo>
                      <a:pt x="39941" y="23185"/>
                      <a:pt x="40057" y="23164"/>
                      <a:pt x="40258" y="23132"/>
                    </a:cubicBezTo>
                    <a:cubicBezTo>
                      <a:pt x="40018" y="23022"/>
                      <a:pt x="39776" y="22972"/>
                      <a:pt x="39406" y="22972"/>
                    </a:cubicBezTo>
                    <a:cubicBezTo>
                      <a:pt x="39026" y="22972"/>
                      <a:pt x="38512" y="23025"/>
                      <a:pt x="37726" y="23121"/>
                    </a:cubicBezTo>
                    <a:cubicBezTo>
                      <a:pt x="36862" y="23227"/>
                      <a:pt x="36028" y="23427"/>
                      <a:pt x="35195" y="23670"/>
                    </a:cubicBezTo>
                    <a:cubicBezTo>
                      <a:pt x="34394" y="23912"/>
                      <a:pt x="33592" y="24197"/>
                      <a:pt x="32833" y="24556"/>
                    </a:cubicBezTo>
                    <a:cubicBezTo>
                      <a:pt x="32073" y="24903"/>
                      <a:pt x="31366" y="25378"/>
                      <a:pt x="30618" y="25810"/>
                    </a:cubicBezTo>
                    <a:cubicBezTo>
                      <a:pt x="30164" y="25536"/>
                      <a:pt x="29742" y="25199"/>
                      <a:pt x="29362" y="24735"/>
                    </a:cubicBezTo>
                    <a:cubicBezTo>
                      <a:pt x="29753" y="24471"/>
                      <a:pt x="30143" y="24260"/>
                      <a:pt x="30544" y="24092"/>
                    </a:cubicBezTo>
                    <a:cubicBezTo>
                      <a:pt x="31282" y="23785"/>
                      <a:pt x="32031" y="23511"/>
                      <a:pt x="32801" y="23290"/>
                    </a:cubicBezTo>
                    <a:cubicBezTo>
                      <a:pt x="33855" y="22974"/>
                      <a:pt x="34931" y="22710"/>
                      <a:pt x="36018" y="22541"/>
                    </a:cubicBezTo>
                    <a:cubicBezTo>
                      <a:pt x="36070" y="22531"/>
                      <a:pt x="36112" y="22457"/>
                      <a:pt x="36144" y="22414"/>
                    </a:cubicBezTo>
                    <a:cubicBezTo>
                      <a:pt x="36154" y="22404"/>
                      <a:pt x="36133" y="22383"/>
                      <a:pt x="36112" y="22330"/>
                    </a:cubicBezTo>
                    <a:cubicBezTo>
                      <a:pt x="35416" y="22383"/>
                      <a:pt x="34731" y="22510"/>
                      <a:pt x="34045" y="22689"/>
                    </a:cubicBezTo>
                    <a:cubicBezTo>
                      <a:pt x="33412" y="22857"/>
                      <a:pt x="32758" y="23005"/>
                      <a:pt x="32137" y="23216"/>
                    </a:cubicBezTo>
                    <a:cubicBezTo>
                      <a:pt x="31483" y="23438"/>
                      <a:pt x="30850" y="23722"/>
                      <a:pt x="30217" y="23986"/>
                    </a:cubicBezTo>
                    <a:cubicBezTo>
                      <a:pt x="29848" y="24134"/>
                      <a:pt x="29500" y="24313"/>
                      <a:pt x="29109" y="24481"/>
                    </a:cubicBezTo>
                    <a:cubicBezTo>
                      <a:pt x="27991" y="23501"/>
                      <a:pt x="26905" y="22541"/>
                      <a:pt x="25777" y="21550"/>
                    </a:cubicBezTo>
                    <a:cubicBezTo>
                      <a:pt x="25872" y="21307"/>
                      <a:pt x="26114" y="21191"/>
                      <a:pt x="26346" y="21075"/>
                    </a:cubicBezTo>
                    <a:cubicBezTo>
                      <a:pt x="27412" y="20485"/>
                      <a:pt x="28540" y="20031"/>
                      <a:pt x="29732" y="19725"/>
                    </a:cubicBezTo>
                    <a:cubicBezTo>
                      <a:pt x="30354" y="19567"/>
                      <a:pt x="30955" y="19325"/>
                      <a:pt x="31577" y="19177"/>
                    </a:cubicBezTo>
                    <a:cubicBezTo>
                      <a:pt x="32653" y="18913"/>
                      <a:pt x="33740" y="18681"/>
                      <a:pt x="34826" y="18481"/>
                    </a:cubicBezTo>
                    <a:cubicBezTo>
                      <a:pt x="35448" y="18354"/>
                      <a:pt x="36091" y="18312"/>
                      <a:pt x="36735" y="18238"/>
                    </a:cubicBezTo>
                    <a:cubicBezTo>
                      <a:pt x="36840" y="18228"/>
                      <a:pt x="36967" y="18249"/>
                      <a:pt x="37009" y="18059"/>
                    </a:cubicBezTo>
                    <a:cubicBezTo>
                      <a:pt x="36914" y="18038"/>
                      <a:pt x="36808" y="18017"/>
                      <a:pt x="36714" y="18017"/>
                    </a:cubicBezTo>
                    <a:cubicBezTo>
                      <a:pt x="35744" y="18048"/>
                      <a:pt x="34773" y="18186"/>
                      <a:pt x="33824" y="18385"/>
                    </a:cubicBezTo>
                    <a:cubicBezTo>
                      <a:pt x="32843" y="18586"/>
                      <a:pt x="31872" y="18776"/>
                      <a:pt x="30913" y="19039"/>
                    </a:cubicBezTo>
                    <a:cubicBezTo>
                      <a:pt x="30101" y="19250"/>
                      <a:pt x="29289" y="19482"/>
                      <a:pt x="28498" y="19799"/>
                    </a:cubicBezTo>
                    <a:cubicBezTo>
                      <a:pt x="27454" y="20232"/>
                      <a:pt x="26378" y="20590"/>
                      <a:pt x="25523" y="21307"/>
                    </a:cubicBezTo>
                    <a:cubicBezTo>
                      <a:pt x="25515" y="21308"/>
                      <a:pt x="25507" y="21308"/>
                      <a:pt x="25500" y="21308"/>
                    </a:cubicBezTo>
                    <a:cubicBezTo>
                      <a:pt x="25220" y="21308"/>
                      <a:pt x="25076" y="21135"/>
                      <a:pt x="24902" y="21012"/>
                    </a:cubicBezTo>
                    <a:cubicBezTo>
                      <a:pt x="24543" y="20727"/>
                      <a:pt x="24173" y="20421"/>
                      <a:pt x="23815" y="20136"/>
                    </a:cubicBezTo>
                    <a:cubicBezTo>
                      <a:pt x="23688" y="20052"/>
                      <a:pt x="23552" y="19978"/>
                      <a:pt x="23414" y="19904"/>
                    </a:cubicBezTo>
                    <a:cubicBezTo>
                      <a:pt x="23404" y="19904"/>
                      <a:pt x="23372" y="19925"/>
                      <a:pt x="23320" y="19946"/>
                    </a:cubicBezTo>
                    <a:cubicBezTo>
                      <a:pt x="23404" y="20052"/>
                      <a:pt x="23467" y="20157"/>
                      <a:pt x="23562" y="20242"/>
                    </a:cubicBezTo>
                    <a:lnTo>
                      <a:pt x="24796" y="21254"/>
                    </a:lnTo>
                    <a:cubicBezTo>
                      <a:pt x="25270" y="21655"/>
                      <a:pt x="25809" y="21971"/>
                      <a:pt x="26283" y="22351"/>
                    </a:cubicBezTo>
                    <a:cubicBezTo>
                      <a:pt x="26705" y="22678"/>
                      <a:pt x="27095" y="23037"/>
                      <a:pt x="27496" y="23396"/>
                    </a:cubicBezTo>
                    <a:cubicBezTo>
                      <a:pt x="27707" y="23585"/>
                      <a:pt x="27907" y="23796"/>
                      <a:pt x="28129" y="23986"/>
                    </a:cubicBezTo>
                    <a:cubicBezTo>
                      <a:pt x="28603" y="24408"/>
                      <a:pt x="29025" y="24882"/>
                      <a:pt x="29447" y="25367"/>
                    </a:cubicBezTo>
                    <a:cubicBezTo>
                      <a:pt x="28867" y="25030"/>
                      <a:pt x="28361" y="24608"/>
                      <a:pt x="27855" y="24186"/>
                    </a:cubicBezTo>
                    <a:cubicBezTo>
                      <a:pt x="26188" y="22815"/>
                      <a:pt x="24532" y="21444"/>
                      <a:pt x="22898" y="20052"/>
                    </a:cubicBezTo>
                    <a:cubicBezTo>
                      <a:pt x="21695" y="19029"/>
                      <a:pt x="20524" y="17975"/>
                      <a:pt x="19322" y="16951"/>
                    </a:cubicBezTo>
                    <a:cubicBezTo>
                      <a:pt x="18204" y="16002"/>
                      <a:pt x="17055" y="15085"/>
                      <a:pt x="15937" y="14157"/>
                    </a:cubicBezTo>
                    <a:cubicBezTo>
                      <a:pt x="14724" y="13144"/>
                      <a:pt x="13458" y="12205"/>
                      <a:pt x="12182" y="11288"/>
                    </a:cubicBezTo>
                    <a:cubicBezTo>
                      <a:pt x="11897" y="11077"/>
                      <a:pt x="11634" y="10834"/>
                      <a:pt x="11370" y="10592"/>
                    </a:cubicBezTo>
                    <a:cubicBezTo>
                      <a:pt x="11243" y="10475"/>
                      <a:pt x="11117" y="10349"/>
                      <a:pt x="11180" y="10096"/>
                    </a:cubicBezTo>
                    <a:lnTo>
                      <a:pt x="11180" y="10096"/>
                    </a:lnTo>
                    <a:cubicBezTo>
                      <a:pt x="11254" y="10117"/>
                      <a:pt x="11349" y="10117"/>
                      <a:pt x="11402" y="10159"/>
                    </a:cubicBezTo>
                    <a:cubicBezTo>
                      <a:pt x="11992" y="10634"/>
                      <a:pt x="12572" y="11108"/>
                      <a:pt x="13153" y="11583"/>
                    </a:cubicBezTo>
                    <a:cubicBezTo>
                      <a:pt x="13395" y="11783"/>
                      <a:pt x="13627" y="11994"/>
                      <a:pt x="13891" y="12163"/>
                    </a:cubicBezTo>
                    <a:cubicBezTo>
                      <a:pt x="14903" y="12796"/>
                      <a:pt x="15820" y="13566"/>
                      <a:pt x="16749" y="14336"/>
                    </a:cubicBezTo>
                    <a:cubicBezTo>
                      <a:pt x="17498" y="14958"/>
                      <a:pt x="18267" y="15559"/>
                      <a:pt x="19017" y="16182"/>
                    </a:cubicBezTo>
                    <a:cubicBezTo>
                      <a:pt x="19417" y="16529"/>
                      <a:pt x="19797" y="16909"/>
                      <a:pt x="20177" y="17279"/>
                    </a:cubicBezTo>
                    <a:cubicBezTo>
                      <a:pt x="20208" y="17310"/>
                      <a:pt x="20229" y="17352"/>
                      <a:pt x="20261" y="17384"/>
                    </a:cubicBezTo>
                    <a:lnTo>
                      <a:pt x="22729" y="19503"/>
                    </a:lnTo>
                    <a:cubicBezTo>
                      <a:pt x="22781" y="19536"/>
                      <a:pt x="22856" y="19557"/>
                      <a:pt x="22919" y="19588"/>
                    </a:cubicBezTo>
                    <a:cubicBezTo>
                      <a:pt x="23098" y="19514"/>
                      <a:pt x="23130" y="19293"/>
                      <a:pt x="23362" y="19229"/>
                    </a:cubicBezTo>
                    <a:cubicBezTo>
                      <a:pt x="23973" y="19060"/>
                      <a:pt x="24585" y="18839"/>
                      <a:pt x="25186" y="18618"/>
                    </a:cubicBezTo>
                    <a:cubicBezTo>
                      <a:pt x="25661" y="18449"/>
                      <a:pt x="26125" y="18259"/>
                      <a:pt x="26589" y="18048"/>
                    </a:cubicBezTo>
                    <a:lnTo>
                      <a:pt x="26589" y="18048"/>
                    </a:lnTo>
                    <a:cubicBezTo>
                      <a:pt x="25935" y="18069"/>
                      <a:pt x="25323" y="18270"/>
                      <a:pt x="24722" y="18512"/>
                    </a:cubicBezTo>
                    <a:cubicBezTo>
                      <a:pt x="24110" y="18765"/>
                      <a:pt x="23488" y="18997"/>
                      <a:pt x="22834" y="19250"/>
                    </a:cubicBezTo>
                    <a:cubicBezTo>
                      <a:pt x="22655" y="19103"/>
                      <a:pt x="22465" y="18955"/>
                      <a:pt x="22275" y="18807"/>
                    </a:cubicBezTo>
                    <a:cubicBezTo>
                      <a:pt x="22233" y="18765"/>
                      <a:pt x="22212" y="18692"/>
                      <a:pt x="22159" y="18596"/>
                    </a:cubicBezTo>
                    <a:cubicBezTo>
                      <a:pt x="22275" y="18533"/>
                      <a:pt x="22380" y="18460"/>
                      <a:pt x="22497" y="18407"/>
                    </a:cubicBezTo>
                    <a:cubicBezTo>
                      <a:pt x="23119" y="18164"/>
                      <a:pt x="23741" y="17932"/>
                      <a:pt x="24363" y="17689"/>
                    </a:cubicBezTo>
                    <a:cubicBezTo>
                      <a:pt x="24522" y="17626"/>
                      <a:pt x="24670" y="17542"/>
                      <a:pt x="24817" y="17468"/>
                    </a:cubicBezTo>
                    <a:cubicBezTo>
                      <a:pt x="24802" y="17349"/>
                      <a:pt x="24746" y="17319"/>
                      <a:pt x="24687" y="17319"/>
                    </a:cubicBezTo>
                    <a:cubicBezTo>
                      <a:pt x="24663" y="17319"/>
                      <a:pt x="24638" y="17325"/>
                      <a:pt x="24616" y="17331"/>
                    </a:cubicBezTo>
                    <a:cubicBezTo>
                      <a:pt x="24427" y="17384"/>
                      <a:pt x="24237" y="17457"/>
                      <a:pt x="24058" y="17521"/>
                    </a:cubicBezTo>
                    <a:cubicBezTo>
                      <a:pt x="23414" y="17774"/>
                      <a:pt x="22771" y="18027"/>
                      <a:pt x="22127" y="18270"/>
                    </a:cubicBezTo>
                    <a:cubicBezTo>
                      <a:pt x="22025" y="18305"/>
                      <a:pt x="21955" y="18328"/>
                      <a:pt x="21899" y="18328"/>
                    </a:cubicBezTo>
                    <a:cubicBezTo>
                      <a:pt x="21787" y="18328"/>
                      <a:pt x="21726" y="18241"/>
                      <a:pt x="21558" y="17996"/>
                    </a:cubicBezTo>
                    <a:cubicBezTo>
                      <a:pt x="21611" y="17943"/>
                      <a:pt x="21663" y="17858"/>
                      <a:pt x="21738" y="17827"/>
                    </a:cubicBezTo>
                    <a:cubicBezTo>
                      <a:pt x="22106" y="17679"/>
                      <a:pt x="22476" y="17542"/>
                      <a:pt x="22856" y="17415"/>
                    </a:cubicBezTo>
                    <a:cubicBezTo>
                      <a:pt x="23341" y="17257"/>
                      <a:pt x="23826" y="17110"/>
                      <a:pt x="24321" y="16962"/>
                    </a:cubicBezTo>
                    <a:cubicBezTo>
                      <a:pt x="24511" y="16899"/>
                      <a:pt x="24701" y="16857"/>
                      <a:pt x="24902" y="16814"/>
                    </a:cubicBezTo>
                    <a:cubicBezTo>
                      <a:pt x="25165" y="16761"/>
                      <a:pt x="25165" y="16761"/>
                      <a:pt x="25492" y="16498"/>
                    </a:cubicBezTo>
                    <a:cubicBezTo>
                      <a:pt x="25417" y="16475"/>
                      <a:pt x="25344" y="16466"/>
                      <a:pt x="25275" y="16466"/>
                    </a:cubicBezTo>
                    <a:cubicBezTo>
                      <a:pt x="24956" y="16466"/>
                      <a:pt x="24690" y="16665"/>
                      <a:pt x="24395" y="16709"/>
                    </a:cubicBezTo>
                    <a:cubicBezTo>
                      <a:pt x="24037" y="16751"/>
                      <a:pt x="23688" y="16930"/>
                      <a:pt x="23330" y="17057"/>
                    </a:cubicBezTo>
                    <a:cubicBezTo>
                      <a:pt x="22992" y="17173"/>
                      <a:pt x="22655" y="17300"/>
                      <a:pt x="22328" y="17415"/>
                    </a:cubicBezTo>
                    <a:cubicBezTo>
                      <a:pt x="21970" y="17532"/>
                      <a:pt x="21611" y="17658"/>
                      <a:pt x="21231" y="17785"/>
                    </a:cubicBezTo>
                    <a:cubicBezTo>
                      <a:pt x="21094" y="17668"/>
                      <a:pt x="20967" y="17563"/>
                      <a:pt x="20852" y="17457"/>
                    </a:cubicBezTo>
                    <a:cubicBezTo>
                      <a:pt x="20883" y="17384"/>
                      <a:pt x="20894" y="17321"/>
                      <a:pt x="20915" y="17310"/>
                    </a:cubicBezTo>
                    <a:cubicBezTo>
                      <a:pt x="21073" y="17225"/>
                      <a:pt x="21231" y="17152"/>
                      <a:pt x="21400" y="17089"/>
                    </a:cubicBezTo>
                    <a:cubicBezTo>
                      <a:pt x="22106" y="16814"/>
                      <a:pt x="22802" y="16529"/>
                      <a:pt x="23509" y="16276"/>
                    </a:cubicBezTo>
                    <a:cubicBezTo>
                      <a:pt x="24448" y="15939"/>
                      <a:pt x="25397" y="15612"/>
                      <a:pt x="26336" y="15296"/>
                    </a:cubicBezTo>
                    <a:cubicBezTo>
                      <a:pt x="26462" y="15254"/>
                      <a:pt x="26599" y="15254"/>
                      <a:pt x="26737" y="15221"/>
                    </a:cubicBezTo>
                    <a:cubicBezTo>
                      <a:pt x="26894" y="15179"/>
                      <a:pt x="27053" y="15127"/>
                      <a:pt x="27211" y="15074"/>
                    </a:cubicBezTo>
                    <a:cubicBezTo>
                      <a:pt x="27211" y="14935"/>
                      <a:pt x="27154" y="14897"/>
                      <a:pt x="27089" y="14897"/>
                    </a:cubicBezTo>
                    <a:cubicBezTo>
                      <a:pt x="27070" y="14897"/>
                      <a:pt x="27051" y="14900"/>
                      <a:pt x="27032" y="14905"/>
                    </a:cubicBezTo>
                    <a:cubicBezTo>
                      <a:pt x="26409" y="15064"/>
                      <a:pt x="25798" y="15232"/>
                      <a:pt x="25186" y="15432"/>
                    </a:cubicBezTo>
                    <a:cubicBezTo>
                      <a:pt x="23688" y="15939"/>
                      <a:pt x="22212" y="16487"/>
                      <a:pt x="20746" y="17057"/>
                    </a:cubicBezTo>
                    <a:cubicBezTo>
                      <a:pt x="20662" y="17078"/>
                      <a:pt x="20577" y="17089"/>
                      <a:pt x="20472" y="17110"/>
                    </a:cubicBezTo>
                    <a:cubicBezTo>
                      <a:pt x="20113" y="16782"/>
                      <a:pt x="19755" y="16456"/>
                      <a:pt x="19385" y="16128"/>
                    </a:cubicBezTo>
                    <a:cubicBezTo>
                      <a:pt x="19048" y="15833"/>
                      <a:pt x="18626" y="15612"/>
                      <a:pt x="18299" y="15243"/>
                    </a:cubicBezTo>
                    <a:cubicBezTo>
                      <a:pt x="18541" y="14989"/>
                      <a:pt x="18827" y="14958"/>
                      <a:pt x="19101" y="14874"/>
                    </a:cubicBezTo>
                    <a:cubicBezTo>
                      <a:pt x="19375" y="14789"/>
                      <a:pt x="19649" y="14715"/>
                      <a:pt x="19924" y="14631"/>
                    </a:cubicBezTo>
                    <a:cubicBezTo>
                      <a:pt x="20018" y="14600"/>
                      <a:pt x="20071" y="14536"/>
                      <a:pt x="20018" y="14431"/>
                    </a:cubicBezTo>
                    <a:cubicBezTo>
                      <a:pt x="20008" y="14420"/>
                      <a:pt x="19987" y="14389"/>
                      <a:pt x="19966" y="14389"/>
                    </a:cubicBezTo>
                    <a:cubicBezTo>
                      <a:pt x="19902" y="14399"/>
                      <a:pt x="19839" y="14399"/>
                      <a:pt x="19776" y="14420"/>
                    </a:cubicBezTo>
                    <a:cubicBezTo>
                      <a:pt x="19206" y="14610"/>
                      <a:pt x="18647" y="14811"/>
                      <a:pt x="18046" y="15022"/>
                    </a:cubicBezTo>
                    <a:cubicBezTo>
                      <a:pt x="17508" y="14610"/>
                      <a:pt x="16949" y="14230"/>
                      <a:pt x="16453" y="13682"/>
                    </a:cubicBezTo>
                    <a:cubicBezTo>
                      <a:pt x="16591" y="13587"/>
                      <a:pt x="16675" y="13482"/>
                      <a:pt x="16781" y="13439"/>
                    </a:cubicBezTo>
                    <a:cubicBezTo>
                      <a:pt x="17202" y="13281"/>
                      <a:pt x="17624" y="13154"/>
                      <a:pt x="18035" y="12975"/>
                    </a:cubicBezTo>
                    <a:cubicBezTo>
                      <a:pt x="19038" y="12554"/>
                      <a:pt x="20102" y="12332"/>
                      <a:pt x="21147" y="12047"/>
                    </a:cubicBezTo>
                    <a:cubicBezTo>
                      <a:pt x="21727" y="11900"/>
                      <a:pt x="22317" y="11825"/>
                      <a:pt x="22908" y="11710"/>
                    </a:cubicBezTo>
                    <a:cubicBezTo>
                      <a:pt x="23055" y="11678"/>
                      <a:pt x="23193" y="11614"/>
                      <a:pt x="23320" y="11572"/>
                    </a:cubicBezTo>
                    <a:cubicBezTo>
                      <a:pt x="23312" y="11453"/>
                      <a:pt x="23251" y="11428"/>
                      <a:pt x="23190" y="11428"/>
                    </a:cubicBezTo>
                    <a:cubicBezTo>
                      <a:pt x="23165" y="11428"/>
                      <a:pt x="23140" y="11432"/>
                      <a:pt x="23119" y="11436"/>
                    </a:cubicBezTo>
                    <a:cubicBezTo>
                      <a:pt x="22075" y="11614"/>
                      <a:pt x="21041" y="11815"/>
                      <a:pt x="20008" y="12068"/>
                    </a:cubicBezTo>
                    <a:cubicBezTo>
                      <a:pt x="19449" y="12195"/>
                      <a:pt x="18900" y="12395"/>
                      <a:pt x="18352" y="12543"/>
                    </a:cubicBezTo>
                    <a:cubicBezTo>
                      <a:pt x="17709" y="12722"/>
                      <a:pt x="17076" y="12933"/>
                      <a:pt x="16495" y="13271"/>
                    </a:cubicBezTo>
                    <a:cubicBezTo>
                      <a:pt x="16390" y="13344"/>
                      <a:pt x="16253" y="13376"/>
                      <a:pt x="16127" y="13429"/>
                    </a:cubicBezTo>
                    <a:cubicBezTo>
                      <a:pt x="15736" y="13229"/>
                      <a:pt x="15441" y="12922"/>
                      <a:pt x="15082" y="12648"/>
                    </a:cubicBezTo>
                    <a:cubicBezTo>
                      <a:pt x="15167" y="12522"/>
                      <a:pt x="15220" y="12395"/>
                      <a:pt x="15304" y="12322"/>
                    </a:cubicBezTo>
                    <a:cubicBezTo>
                      <a:pt x="15842" y="11847"/>
                      <a:pt x="16485" y="11520"/>
                      <a:pt x="17128" y="11225"/>
                    </a:cubicBezTo>
                    <a:cubicBezTo>
                      <a:pt x="17645" y="10993"/>
                      <a:pt x="18215" y="10845"/>
                      <a:pt x="18752" y="10665"/>
                    </a:cubicBezTo>
                    <a:cubicBezTo>
                      <a:pt x="18942" y="10602"/>
                      <a:pt x="19143" y="10550"/>
                      <a:pt x="19333" y="10497"/>
                    </a:cubicBezTo>
                    <a:cubicBezTo>
                      <a:pt x="20008" y="10307"/>
                      <a:pt x="20693" y="10107"/>
                      <a:pt x="21379" y="9927"/>
                    </a:cubicBezTo>
                    <a:cubicBezTo>
                      <a:pt x="21716" y="9833"/>
                      <a:pt x="22054" y="9737"/>
                      <a:pt x="22402" y="9664"/>
                    </a:cubicBezTo>
                    <a:cubicBezTo>
                      <a:pt x="23109" y="9495"/>
                      <a:pt x="23826" y="9347"/>
                      <a:pt x="24543" y="9189"/>
                    </a:cubicBezTo>
                    <a:cubicBezTo>
                      <a:pt x="24627" y="9168"/>
                      <a:pt x="24701" y="9125"/>
                      <a:pt x="24680" y="8968"/>
                    </a:cubicBezTo>
                    <a:cubicBezTo>
                      <a:pt x="24448" y="8968"/>
                      <a:pt x="24216" y="8978"/>
                      <a:pt x="23984" y="9031"/>
                    </a:cubicBezTo>
                    <a:cubicBezTo>
                      <a:pt x="23161" y="9210"/>
                      <a:pt x="22328" y="9357"/>
                      <a:pt x="21527" y="9590"/>
                    </a:cubicBezTo>
                    <a:cubicBezTo>
                      <a:pt x="20503" y="9896"/>
                      <a:pt x="19470" y="10128"/>
                      <a:pt x="18447" y="10433"/>
                    </a:cubicBezTo>
                    <a:cubicBezTo>
                      <a:pt x="17318" y="10771"/>
                      <a:pt x="16263" y="11277"/>
                      <a:pt x="15314" y="11994"/>
                    </a:cubicBezTo>
                    <a:cubicBezTo>
                      <a:pt x="15135" y="12132"/>
                      <a:pt x="14956" y="12247"/>
                      <a:pt x="14787" y="12353"/>
                    </a:cubicBezTo>
                    <a:cubicBezTo>
                      <a:pt x="14534" y="12289"/>
                      <a:pt x="14344" y="12205"/>
                      <a:pt x="14196" y="11973"/>
                    </a:cubicBezTo>
                    <a:cubicBezTo>
                      <a:pt x="14735" y="11436"/>
                      <a:pt x="15399" y="11150"/>
                      <a:pt x="16052" y="10855"/>
                    </a:cubicBezTo>
                    <a:cubicBezTo>
                      <a:pt x="16052" y="10722"/>
                      <a:pt x="16000" y="10677"/>
                      <a:pt x="15929" y="10677"/>
                    </a:cubicBezTo>
                    <a:cubicBezTo>
                      <a:pt x="15899" y="10677"/>
                      <a:pt x="15866" y="10685"/>
                      <a:pt x="15831" y="10697"/>
                    </a:cubicBezTo>
                    <a:cubicBezTo>
                      <a:pt x="15663" y="10750"/>
                      <a:pt x="15494" y="10813"/>
                      <a:pt x="15346" y="10897"/>
                    </a:cubicBezTo>
                    <a:cubicBezTo>
                      <a:pt x="14903" y="11161"/>
                      <a:pt x="14481" y="11436"/>
                      <a:pt x="14049" y="11699"/>
                    </a:cubicBezTo>
                    <a:cubicBezTo>
                      <a:pt x="13994" y="11734"/>
                      <a:pt x="13935" y="11764"/>
                      <a:pt x="13880" y="11764"/>
                    </a:cubicBezTo>
                    <a:cubicBezTo>
                      <a:pt x="13818" y="11764"/>
                      <a:pt x="13761" y="11726"/>
                      <a:pt x="13722" y="11614"/>
                    </a:cubicBezTo>
                    <a:cubicBezTo>
                      <a:pt x="14028" y="11204"/>
                      <a:pt x="14597" y="11140"/>
                      <a:pt x="14935" y="10729"/>
                    </a:cubicBezTo>
                    <a:cubicBezTo>
                      <a:pt x="14923" y="10728"/>
                      <a:pt x="14911" y="10728"/>
                      <a:pt x="14899" y="10728"/>
                    </a:cubicBezTo>
                    <a:cubicBezTo>
                      <a:pt x="14688" y="10728"/>
                      <a:pt x="14465" y="10812"/>
                      <a:pt x="14175" y="10982"/>
                    </a:cubicBezTo>
                    <a:cubicBezTo>
                      <a:pt x="13933" y="11129"/>
                      <a:pt x="13680" y="11267"/>
                      <a:pt x="13427" y="11404"/>
                    </a:cubicBezTo>
                    <a:cubicBezTo>
                      <a:pt x="13120" y="11256"/>
                      <a:pt x="12888" y="11077"/>
                      <a:pt x="12731" y="10750"/>
                    </a:cubicBezTo>
                    <a:cubicBezTo>
                      <a:pt x="12973" y="10581"/>
                      <a:pt x="13195" y="10391"/>
                      <a:pt x="13448" y="10265"/>
                    </a:cubicBezTo>
                    <a:cubicBezTo>
                      <a:pt x="14049" y="9980"/>
                      <a:pt x="14650" y="9695"/>
                      <a:pt x="15262" y="9442"/>
                    </a:cubicBezTo>
                    <a:cubicBezTo>
                      <a:pt x="15567" y="9315"/>
                      <a:pt x="15895" y="9242"/>
                      <a:pt x="16221" y="9147"/>
                    </a:cubicBezTo>
                    <a:cubicBezTo>
                      <a:pt x="16617" y="9022"/>
                      <a:pt x="17024" y="8928"/>
                      <a:pt x="17359" y="8671"/>
                    </a:cubicBezTo>
                    <a:lnTo>
                      <a:pt x="17359" y="8671"/>
                    </a:lnTo>
                    <a:cubicBezTo>
                      <a:pt x="17363" y="8675"/>
                      <a:pt x="17367" y="8678"/>
                      <a:pt x="17371" y="8682"/>
                    </a:cubicBezTo>
                    <a:lnTo>
                      <a:pt x="17371" y="8661"/>
                    </a:lnTo>
                    <a:cubicBezTo>
                      <a:pt x="17367" y="8665"/>
                      <a:pt x="17363" y="8668"/>
                      <a:pt x="17359" y="8671"/>
                    </a:cubicBezTo>
                    <a:lnTo>
                      <a:pt x="17359" y="8671"/>
                    </a:lnTo>
                    <a:cubicBezTo>
                      <a:pt x="17295" y="8613"/>
                      <a:pt x="17223" y="8593"/>
                      <a:pt x="17149" y="8593"/>
                    </a:cubicBezTo>
                    <a:cubicBezTo>
                      <a:pt x="17079" y="8593"/>
                      <a:pt x="17008" y="8610"/>
                      <a:pt x="16938" y="8630"/>
                    </a:cubicBezTo>
                    <a:cubicBezTo>
                      <a:pt x="16422" y="8778"/>
                      <a:pt x="15916" y="8925"/>
                      <a:pt x="15410" y="9094"/>
                    </a:cubicBezTo>
                    <a:cubicBezTo>
                      <a:pt x="14513" y="9411"/>
                      <a:pt x="13638" y="9790"/>
                      <a:pt x="12836" y="10328"/>
                    </a:cubicBezTo>
                    <a:cubicBezTo>
                      <a:pt x="12710" y="10412"/>
                      <a:pt x="12572" y="10475"/>
                      <a:pt x="12424" y="10560"/>
                    </a:cubicBezTo>
                    <a:cubicBezTo>
                      <a:pt x="12066" y="10465"/>
                      <a:pt x="11855" y="10159"/>
                      <a:pt x="11571" y="9948"/>
                    </a:cubicBezTo>
                    <a:cubicBezTo>
                      <a:pt x="11285" y="9737"/>
                      <a:pt x="11022" y="9505"/>
                      <a:pt x="10737" y="9284"/>
                    </a:cubicBezTo>
                    <a:cubicBezTo>
                      <a:pt x="10463" y="9062"/>
                      <a:pt x="10178" y="8851"/>
                      <a:pt x="9914" y="8619"/>
                    </a:cubicBezTo>
                    <a:cubicBezTo>
                      <a:pt x="9640" y="8398"/>
                      <a:pt x="9387" y="8155"/>
                      <a:pt x="9092" y="7892"/>
                    </a:cubicBezTo>
                    <a:cubicBezTo>
                      <a:pt x="9260" y="7754"/>
                      <a:pt x="9377" y="7618"/>
                      <a:pt x="9524" y="7533"/>
                    </a:cubicBezTo>
                    <a:cubicBezTo>
                      <a:pt x="9893" y="7333"/>
                      <a:pt x="10263" y="7143"/>
                      <a:pt x="10642" y="6964"/>
                    </a:cubicBezTo>
                    <a:cubicBezTo>
                      <a:pt x="11264" y="6668"/>
                      <a:pt x="11887" y="6383"/>
                      <a:pt x="12625" y="6046"/>
                    </a:cubicBezTo>
                    <a:cubicBezTo>
                      <a:pt x="12564" y="6038"/>
                      <a:pt x="12507" y="6034"/>
                      <a:pt x="12454" y="6034"/>
                    </a:cubicBezTo>
                    <a:cubicBezTo>
                      <a:pt x="12157" y="6034"/>
                      <a:pt x="11969" y="6145"/>
                      <a:pt x="11781" y="6226"/>
                    </a:cubicBezTo>
                    <a:cubicBezTo>
                      <a:pt x="11528" y="6320"/>
                      <a:pt x="11275" y="6415"/>
                      <a:pt x="11032" y="6521"/>
                    </a:cubicBezTo>
                    <a:cubicBezTo>
                      <a:pt x="10779" y="6647"/>
                      <a:pt x="10526" y="6784"/>
                      <a:pt x="10273" y="6911"/>
                    </a:cubicBezTo>
                    <a:cubicBezTo>
                      <a:pt x="10031" y="7037"/>
                      <a:pt x="9788" y="7143"/>
                      <a:pt x="9556" y="7269"/>
                    </a:cubicBezTo>
                    <a:cubicBezTo>
                      <a:pt x="9324" y="7386"/>
                      <a:pt x="9092" y="7522"/>
                      <a:pt x="8881" y="7628"/>
                    </a:cubicBezTo>
                    <a:cubicBezTo>
                      <a:pt x="8248" y="7269"/>
                      <a:pt x="7985" y="7027"/>
                      <a:pt x="7732" y="6573"/>
                    </a:cubicBezTo>
                    <a:cubicBezTo>
                      <a:pt x="7805" y="6500"/>
                      <a:pt x="7879" y="6415"/>
                      <a:pt x="7964" y="6362"/>
                    </a:cubicBezTo>
                    <a:cubicBezTo>
                      <a:pt x="8543" y="5940"/>
                      <a:pt x="9166" y="5603"/>
                      <a:pt x="9841" y="5382"/>
                    </a:cubicBezTo>
                    <a:cubicBezTo>
                      <a:pt x="10010" y="5329"/>
                      <a:pt x="10010" y="5319"/>
                      <a:pt x="10178" y="5065"/>
                    </a:cubicBezTo>
                    <a:lnTo>
                      <a:pt x="10178" y="5065"/>
                    </a:lnTo>
                    <a:cubicBezTo>
                      <a:pt x="10073" y="5076"/>
                      <a:pt x="9989" y="5065"/>
                      <a:pt x="9914" y="5086"/>
                    </a:cubicBezTo>
                    <a:cubicBezTo>
                      <a:pt x="9250" y="5297"/>
                      <a:pt x="8639" y="5593"/>
                      <a:pt x="8079" y="5994"/>
                    </a:cubicBezTo>
                    <a:cubicBezTo>
                      <a:pt x="7900" y="6120"/>
                      <a:pt x="7699" y="6236"/>
                      <a:pt x="7510" y="6341"/>
                    </a:cubicBezTo>
                    <a:cubicBezTo>
                      <a:pt x="7500" y="6346"/>
                      <a:pt x="7488" y="6348"/>
                      <a:pt x="7475" y="6348"/>
                    </a:cubicBezTo>
                    <a:cubicBezTo>
                      <a:pt x="7428" y="6348"/>
                      <a:pt x="7364" y="6322"/>
                      <a:pt x="7331" y="6289"/>
                    </a:cubicBezTo>
                    <a:cubicBezTo>
                      <a:pt x="7299" y="6257"/>
                      <a:pt x="7267" y="6162"/>
                      <a:pt x="7299" y="6120"/>
                    </a:cubicBezTo>
                    <a:cubicBezTo>
                      <a:pt x="7436" y="5930"/>
                      <a:pt x="7563" y="5719"/>
                      <a:pt x="7742" y="5551"/>
                    </a:cubicBezTo>
                    <a:cubicBezTo>
                      <a:pt x="7985" y="5297"/>
                      <a:pt x="8269" y="5076"/>
                      <a:pt x="8543" y="4843"/>
                    </a:cubicBezTo>
                    <a:cubicBezTo>
                      <a:pt x="9124" y="4348"/>
                      <a:pt x="9841" y="4074"/>
                      <a:pt x="10568" y="3884"/>
                    </a:cubicBezTo>
                    <a:cubicBezTo>
                      <a:pt x="11354" y="3686"/>
                      <a:pt x="12163" y="3533"/>
                      <a:pt x="12981" y="3533"/>
                    </a:cubicBezTo>
                    <a:cubicBezTo>
                      <a:pt x="13119" y="3533"/>
                      <a:pt x="13257" y="3538"/>
                      <a:pt x="13395" y="3547"/>
                    </a:cubicBezTo>
                    <a:cubicBezTo>
                      <a:pt x="13527" y="3555"/>
                      <a:pt x="13660" y="3559"/>
                      <a:pt x="13791" y="3559"/>
                    </a:cubicBezTo>
                    <a:cubicBezTo>
                      <a:pt x="14685" y="3559"/>
                      <a:pt x="15555" y="3377"/>
                      <a:pt x="16401" y="3083"/>
                    </a:cubicBezTo>
                    <a:cubicBezTo>
                      <a:pt x="16789" y="2953"/>
                      <a:pt x="17177" y="2894"/>
                      <a:pt x="17576" y="2894"/>
                    </a:cubicBezTo>
                    <a:close/>
                    <a:moveTo>
                      <a:pt x="524" y="1"/>
                    </a:moveTo>
                    <a:cubicBezTo>
                      <a:pt x="498" y="1"/>
                      <a:pt x="471" y="2"/>
                      <a:pt x="443" y="3"/>
                    </a:cubicBezTo>
                    <a:cubicBezTo>
                      <a:pt x="380" y="13"/>
                      <a:pt x="317" y="34"/>
                      <a:pt x="232" y="66"/>
                    </a:cubicBezTo>
                    <a:cubicBezTo>
                      <a:pt x="159" y="214"/>
                      <a:pt x="85" y="362"/>
                      <a:pt x="0" y="540"/>
                    </a:cubicBezTo>
                    <a:cubicBezTo>
                      <a:pt x="338" y="962"/>
                      <a:pt x="633" y="1311"/>
                      <a:pt x="907" y="1679"/>
                    </a:cubicBezTo>
                    <a:cubicBezTo>
                      <a:pt x="1425" y="2387"/>
                      <a:pt x="2025" y="3008"/>
                      <a:pt x="2669" y="3589"/>
                    </a:cubicBezTo>
                    <a:cubicBezTo>
                      <a:pt x="3471" y="4327"/>
                      <a:pt x="4282" y="5044"/>
                      <a:pt x="5105" y="5761"/>
                    </a:cubicBezTo>
                    <a:cubicBezTo>
                      <a:pt x="5696" y="6268"/>
                      <a:pt x="6107" y="6890"/>
                      <a:pt x="6276" y="7649"/>
                    </a:cubicBezTo>
                    <a:cubicBezTo>
                      <a:pt x="6455" y="8429"/>
                      <a:pt x="6571" y="9221"/>
                      <a:pt x="6539" y="10022"/>
                    </a:cubicBezTo>
                    <a:cubicBezTo>
                      <a:pt x="6518" y="10813"/>
                      <a:pt x="6466" y="11614"/>
                      <a:pt x="6434" y="12416"/>
                    </a:cubicBezTo>
                    <a:cubicBezTo>
                      <a:pt x="6339" y="14747"/>
                      <a:pt x="6466" y="17068"/>
                      <a:pt x="6719" y="19388"/>
                    </a:cubicBezTo>
                    <a:cubicBezTo>
                      <a:pt x="6898" y="21118"/>
                      <a:pt x="7289" y="22794"/>
                      <a:pt x="7889" y="24429"/>
                    </a:cubicBezTo>
                    <a:cubicBezTo>
                      <a:pt x="8058" y="24882"/>
                      <a:pt x="8248" y="25336"/>
                      <a:pt x="8480" y="25768"/>
                    </a:cubicBezTo>
                    <a:cubicBezTo>
                      <a:pt x="9398" y="27446"/>
                      <a:pt x="10737" y="28711"/>
                      <a:pt x="12414" y="29618"/>
                    </a:cubicBezTo>
                    <a:cubicBezTo>
                      <a:pt x="14217" y="30588"/>
                      <a:pt x="15937" y="31695"/>
                      <a:pt x="17550" y="32951"/>
                    </a:cubicBezTo>
                    <a:cubicBezTo>
                      <a:pt x="18668" y="33816"/>
                      <a:pt x="19755" y="34733"/>
                      <a:pt x="20862" y="35619"/>
                    </a:cubicBezTo>
                    <a:cubicBezTo>
                      <a:pt x="22075" y="36589"/>
                      <a:pt x="23287" y="37559"/>
                      <a:pt x="24553" y="38466"/>
                    </a:cubicBezTo>
                    <a:cubicBezTo>
                      <a:pt x="26041" y="39521"/>
                      <a:pt x="27633" y="40302"/>
                      <a:pt x="29394" y="40766"/>
                    </a:cubicBezTo>
                    <a:cubicBezTo>
                      <a:pt x="30323" y="41009"/>
                      <a:pt x="31230" y="41304"/>
                      <a:pt x="32137" y="41588"/>
                    </a:cubicBezTo>
                    <a:cubicBezTo>
                      <a:pt x="33307" y="41947"/>
                      <a:pt x="34478" y="42284"/>
                      <a:pt x="35690" y="42432"/>
                    </a:cubicBezTo>
                    <a:cubicBezTo>
                      <a:pt x="36513" y="42527"/>
                      <a:pt x="37326" y="42654"/>
                      <a:pt x="38137" y="42727"/>
                    </a:cubicBezTo>
                    <a:cubicBezTo>
                      <a:pt x="38409" y="42750"/>
                      <a:pt x="38685" y="42761"/>
                      <a:pt x="38960" y="42761"/>
                    </a:cubicBezTo>
                    <a:cubicBezTo>
                      <a:pt x="39196" y="42761"/>
                      <a:pt x="39433" y="42753"/>
                      <a:pt x="39667" y="42738"/>
                    </a:cubicBezTo>
                    <a:cubicBezTo>
                      <a:pt x="40700" y="42664"/>
                      <a:pt x="41744" y="42537"/>
                      <a:pt x="42778" y="42464"/>
                    </a:cubicBezTo>
                    <a:cubicBezTo>
                      <a:pt x="43148" y="42436"/>
                      <a:pt x="43524" y="42431"/>
                      <a:pt x="43901" y="42431"/>
                    </a:cubicBezTo>
                    <a:cubicBezTo>
                      <a:pt x="44082" y="42431"/>
                      <a:pt x="44263" y="42432"/>
                      <a:pt x="44444" y="42432"/>
                    </a:cubicBezTo>
                    <a:cubicBezTo>
                      <a:pt x="44908" y="42432"/>
                      <a:pt x="45372" y="42453"/>
                      <a:pt x="45836" y="42453"/>
                    </a:cubicBezTo>
                    <a:cubicBezTo>
                      <a:pt x="46233" y="42451"/>
                      <a:pt x="46630" y="42448"/>
                      <a:pt x="47027" y="42448"/>
                    </a:cubicBezTo>
                    <a:cubicBezTo>
                      <a:pt x="48426" y="42448"/>
                      <a:pt x="49827" y="42483"/>
                      <a:pt x="51215" y="42696"/>
                    </a:cubicBezTo>
                    <a:cubicBezTo>
                      <a:pt x="51679" y="42770"/>
                      <a:pt x="52143" y="42802"/>
                      <a:pt x="52607" y="42833"/>
                    </a:cubicBezTo>
                    <a:cubicBezTo>
                      <a:pt x="52654" y="42837"/>
                      <a:pt x="52702" y="42839"/>
                      <a:pt x="52749" y="42839"/>
                    </a:cubicBezTo>
                    <a:cubicBezTo>
                      <a:pt x="52965" y="42839"/>
                      <a:pt x="53178" y="42794"/>
                      <a:pt x="53378" y="42664"/>
                    </a:cubicBezTo>
                    <a:cubicBezTo>
                      <a:pt x="53567" y="42537"/>
                      <a:pt x="53610" y="42338"/>
                      <a:pt x="53430" y="42169"/>
                    </a:cubicBezTo>
                    <a:cubicBezTo>
                      <a:pt x="53198" y="41958"/>
                      <a:pt x="52966" y="41757"/>
                      <a:pt x="52703" y="41588"/>
                    </a:cubicBezTo>
                    <a:cubicBezTo>
                      <a:pt x="51996" y="41124"/>
                      <a:pt x="51374" y="40566"/>
                      <a:pt x="50825" y="39912"/>
                    </a:cubicBezTo>
                    <a:cubicBezTo>
                      <a:pt x="50509" y="39532"/>
                      <a:pt x="50266" y="39110"/>
                      <a:pt x="50118" y="38646"/>
                    </a:cubicBezTo>
                    <a:cubicBezTo>
                      <a:pt x="49792" y="37549"/>
                      <a:pt x="49475" y="36441"/>
                      <a:pt x="49169" y="35335"/>
                    </a:cubicBezTo>
                    <a:cubicBezTo>
                      <a:pt x="49053" y="34944"/>
                      <a:pt x="48958" y="34554"/>
                      <a:pt x="48874" y="34174"/>
                    </a:cubicBezTo>
                    <a:cubicBezTo>
                      <a:pt x="48632" y="33109"/>
                      <a:pt x="48389" y="32044"/>
                      <a:pt x="47978" y="31042"/>
                    </a:cubicBezTo>
                    <a:cubicBezTo>
                      <a:pt x="47524" y="29956"/>
                      <a:pt x="47018" y="28901"/>
                      <a:pt x="46522" y="27835"/>
                    </a:cubicBezTo>
                    <a:cubicBezTo>
                      <a:pt x="46354" y="27477"/>
                      <a:pt x="46121" y="27139"/>
                      <a:pt x="45963" y="26771"/>
                    </a:cubicBezTo>
                    <a:cubicBezTo>
                      <a:pt x="45489" y="25663"/>
                      <a:pt x="44761" y="24714"/>
                      <a:pt x="43959" y="23817"/>
                    </a:cubicBezTo>
                    <a:cubicBezTo>
                      <a:pt x="43590" y="23396"/>
                      <a:pt x="43242" y="22974"/>
                      <a:pt x="43031" y="22446"/>
                    </a:cubicBezTo>
                    <a:cubicBezTo>
                      <a:pt x="42515" y="21202"/>
                      <a:pt x="41882" y="20000"/>
                      <a:pt x="41217" y="18828"/>
                    </a:cubicBezTo>
                    <a:cubicBezTo>
                      <a:pt x="40806" y="18090"/>
                      <a:pt x="40342" y="17394"/>
                      <a:pt x="39962" y="16635"/>
                    </a:cubicBezTo>
                    <a:cubicBezTo>
                      <a:pt x="39508" y="15728"/>
                      <a:pt x="38875" y="14916"/>
                      <a:pt x="38275" y="14093"/>
                    </a:cubicBezTo>
                    <a:cubicBezTo>
                      <a:pt x="37357" y="12849"/>
                      <a:pt x="36218" y="11825"/>
                      <a:pt x="35005" y="10887"/>
                    </a:cubicBezTo>
                    <a:cubicBezTo>
                      <a:pt x="34499" y="10497"/>
                      <a:pt x="33993" y="10086"/>
                      <a:pt x="33487" y="9695"/>
                    </a:cubicBezTo>
                    <a:cubicBezTo>
                      <a:pt x="32737" y="9104"/>
                      <a:pt x="31999" y="8514"/>
                      <a:pt x="31230" y="7934"/>
                    </a:cubicBezTo>
                    <a:cubicBezTo>
                      <a:pt x="30449" y="7354"/>
                      <a:pt x="29616" y="6837"/>
                      <a:pt x="28867" y="6204"/>
                    </a:cubicBezTo>
                    <a:cubicBezTo>
                      <a:pt x="28044" y="5518"/>
                      <a:pt x="27148" y="5086"/>
                      <a:pt x="26072" y="4939"/>
                    </a:cubicBezTo>
                    <a:cubicBezTo>
                      <a:pt x="24965" y="4791"/>
                      <a:pt x="23931" y="4358"/>
                      <a:pt x="22929" y="3873"/>
                    </a:cubicBezTo>
                    <a:cubicBezTo>
                      <a:pt x="21705" y="3283"/>
                      <a:pt x="20409" y="2882"/>
                      <a:pt x="19080" y="2619"/>
                    </a:cubicBezTo>
                    <a:cubicBezTo>
                      <a:pt x="18602" y="2528"/>
                      <a:pt x="18126" y="2472"/>
                      <a:pt x="17653" y="2472"/>
                    </a:cubicBezTo>
                    <a:cubicBezTo>
                      <a:pt x="17072" y="2472"/>
                      <a:pt x="16496" y="2557"/>
                      <a:pt x="15926" y="2766"/>
                    </a:cubicBezTo>
                    <a:cubicBezTo>
                      <a:pt x="15268" y="3007"/>
                      <a:pt x="14602" y="3109"/>
                      <a:pt x="13920" y="3109"/>
                    </a:cubicBezTo>
                    <a:cubicBezTo>
                      <a:pt x="13826" y="3109"/>
                      <a:pt x="13732" y="3107"/>
                      <a:pt x="13638" y="3104"/>
                    </a:cubicBezTo>
                    <a:cubicBezTo>
                      <a:pt x="13531" y="3100"/>
                      <a:pt x="13425" y="3098"/>
                      <a:pt x="13318" y="3098"/>
                    </a:cubicBezTo>
                    <a:cubicBezTo>
                      <a:pt x="12467" y="3098"/>
                      <a:pt x="11625" y="3209"/>
                      <a:pt x="10800" y="3378"/>
                    </a:cubicBezTo>
                    <a:cubicBezTo>
                      <a:pt x="10347" y="3472"/>
                      <a:pt x="9872" y="3568"/>
                      <a:pt x="9461" y="3779"/>
                    </a:cubicBezTo>
                    <a:cubicBezTo>
                      <a:pt x="8449" y="4285"/>
                      <a:pt x="7510" y="4897"/>
                      <a:pt x="7035" y="6004"/>
                    </a:cubicBezTo>
                    <a:cubicBezTo>
                      <a:pt x="6761" y="5983"/>
                      <a:pt x="6635" y="5783"/>
                      <a:pt x="6476" y="5635"/>
                    </a:cubicBezTo>
                    <a:cubicBezTo>
                      <a:pt x="5664" y="4886"/>
                      <a:pt x="4852" y="4126"/>
                      <a:pt x="4029" y="3388"/>
                    </a:cubicBezTo>
                    <a:cubicBezTo>
                      <a:pt x="3481" y="2893"/>
                      <a:pt x="2996" y="2354"/>
                      <a:pt x="2532" y="1785"/>
                    </a:cubicBezTo>
                    <a:cubicBezTo>
                      <a:pt x="2173" y="1332"/>
                      <a:pt x="1793" y="889"/>
                      <a:pt x="1435" y="446"/>
                    </a:cubicBezTo>
                    <a:cubicBezTo>
                      <a:pt x="1198" y="140"/>
                      <a:pt x="898" y="1"/>
                      <a:pt x="524"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01" name="Google Shape;3001;p18"/>
              <p:cNvSpPr/>
              <p:nvPr/>
            </p:nvSpPr>
            <p:spPr>
              <a:xfrm>
                <a:off x="1841575" y="4460850"/>
                <a:ext cx="307975" cy="99825"/>
              </a:xfrm>
              <a:custGeom>
                <a:avLst/>
                <a:gdLst/>
                <a:ahLst/>
                <a:cxnLst/>
                <a:rect l="l" t="t" r="r" b="b"/>
                <a:pathLst>
                  <a:path w="12319" h="3993" extrusionOk="0">
                    <a:moveTo>
                      <a:pt x="12033" y="0"/>
                    </a:moveTo>
                    <a:cubicBezTo>
                      <a:pt x="12002" y="0"/>
                      <a:pt x="11970" y="2"/>
                      <a:pt x="11939" y="7"/>
                    </a:cubicBezTo>
                    <a:cubicBezTo>
                      <a:pt x="11011" y="176"/>
                      <a:pt x="10072" y="345"/>
                      <a:pt x="9144" y="535"/>
                    </a:cubicBezTo>
                    <a:cubicBezTo>
                      <a:pt x="8363" y="703"/>
                      <a:pt x="7594" y="893"/>
                      <a:pt x="6823" y="1104"/>
                    </a:cubicBezTo>
                    <a:cubicBezTo>
                      <a:pt x="6233" y="1252"/>
                      <a:pt x="5642" y="1442"/>
                      <a:pt x="5052" y="1621"/>
                    </a:cubicBezTo>
                    <a:cubicBezTo>
                      <a:pt x="4545" y="1779"/>
                      <a:pt x="4039" y="1959"/>
                      <a:pt x="3533" y="2138"/>
                    </a:cubicBezTo>
                    <a:cubicBezTo>
                      <a:pt x="3122" y="2286"/>
                      <a:pt x="2710" y="2433"/>
                      <a:pt x="2299" y="2602"/>
                    </a:cubicBezTo>
                    <a:cubicBezTo>
                      <a:pt x="2014" y="2728"/>
                      <a:pt x="1730" y="2866"/>
                      <a:pt x="1456" y="3003"/>
                    </a:cubicBezTo>
                    <a:cubicBezTo>
                      <a:pt x="1107" y="3193"/>
                      <a:pt x="748" y="3372"/>
                      <a:pt x="411" y="3572"/>
                    </a:cubicBezTo>
                    <a:cubicBezTo>
                      <a:pt x="274" y="3668"/>
                      <a:pt x="169" y="3815"/>
                      <a:pt x="0" y="3973"/>
                    </a:cubicBezTo>
                    <a:cubicBezTo>
                      <a:pt x="94" y="3981"/>
                      <a:pt x="159" y="3993"/>
                      <a:pt x="204" y="3993"/>
                    </a:cubicBezTo>
                    <a:cubicBezTo>
                      <a:pt x="224" y="3993"/>
                      <a:pt x="240" y="3990"/>
                      <a:pt x="253" y="3984"/>
                    </a:cubicBezTo>
                    <a:cubicBezTo>
                      <a:pt x="1034" y="3414"/>
                      <a:pt x="1930" y="3098"/>
                      <a:pt x="2827" y="2771"/>
                    </a:cubicBezTo>
                    <a:cubicBezTo>
                      <a:pt x="3533" y="2507"/>
                      <a:pt x="4240" y="2243"/>
                      <a:pt x="4957" y="2011"/>
                    </a:cubicBezTo>
                    <a:cubicBezTo>
                      <a:pt x="5642" y="1779"/>
                      <a:pt x="6349" y="1579"/>
                      <a:pt x="7045" y="1378"/>
                    </a:cubicBezTo>
                    <a:cubicBezTo>
                      <a:pt x="7899" y="1146"/>
                      <a:pt x="8754" y="914"/>
                      <a:pt x="9608" y="714"/>
                    </a:cubicBezTo>
                    <a:cubicBezTo>
                      <a:pt x="10378" y="525"/>
                      <a:pt x="11169" y="398"/>
                      <a:pt x="11949" y="239"/>
                    </a:cubicBezTo>
                    <a:cubicBezTo>
                      <a:pt x="12065" y="218"/>
                      <a:pt x="12192" y="176"/>
                      <a:pt x="12319" y="155"/>
                    </a:cubicBezTo>
                    <a:lnTo>
                      <a:pt x="12319" y="18"/>
                    </a:lnTo>
                    <a:cubicBezTo>
                      <a:pt x="12223" y="18"/>
                      <a:pt x="12128" y="0"/>
                      <a:pt x="12033"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02" name="Google Shape;3002;p18"/>
              <p:cNvSpPr/>
              <p:nvPr/>
            </p:nvSpPr>
            <p:spPr>
              <a:xfrm>
                <a:off x="2229925" y="4820250"/>
                <a:ext cx="201225" cy="61875"/>
              </a:xfrm>
              <a:custGeom>
                <a:avLst/>
                <a:gdLst/>
                <a:ahLst/>
                <a:cxnLst/>
                <a:rect l="l" t="t" r="r" b="b"/>
                <a:pathLst>
                  <a:path w="8049" h="2475" extrusionOk="0">
                    <a:moveTo>
                      <a:pt x="7257" y="0"/>
                    </a:moveTo>
                    <a:cubicBezTo>
                      <a:pt x="7107" y="0"/>
                      <a:pt x="6956" y="4"/>
                      <a:pt x="6804" y="17"/>
                    </a:cubicBezTo>
                    <a:cubicBezTo>
                      <a:pt x="5591" y="144"/>
                      <a:pt x="4420" y="460"/>
                      <a:pt x="3270" y="861"/>
                    </a:cubicBezTo>
                    <a:cubicBezTo>
                      <a:pt x="2279" y="1209"/>
                      <a:pt x="1320" y="1599"/>
                      <a:pt x="392" y="2084"/>
                    </a:cubicBezTo>
                    <a:cubicBezTo>
                      <a:pt x="233" y="2169"/>
                      <a:pt x="75" y="2232"/>
                      <a:pt x="1" y="2475"/>
                    </a:cubicBezTo>
                    <a:cubicBezTo>
                      <a:pt x="402" y="2401"/>
                      <a:pt x="729" y="2232"/>
                      <a:pt x="1067" y="2074"/>
                    </a:cubicBezTo>
                    <a:cubicBezTo>
                      <a:pt x="1531" y="1873"/>
                      <a:pt x="1984" y="1641"/>
                      <a:pt x="2459" y="1462"/>
                    </a:cubicBezTo>
                    <a:cubicBezTo>
                      <a:pt x="3059" y="1241"/>
                      <a:pt x="3682" y="1072"/>
                      <a:pt x="4283" y="851"/>
                    </a:cubicBezTo>
                    <a:cubicBezTo>
                      <a:pt x="4831" y="650"/>
                      <a:pt x="5391" y="544"/>
                      <a:pt x="5949" y="418"/>
                    </a:cubicBezTo>
                    <a:cubicBezTo>
                      <a:pt x="6561" y="281"/>
                      <a:pt x="7173" y="228"/>
                      <a:pt x="7795" y="228"/>
                    </a:cubicBezTo>
                    <a:cubicBezTo>
                      <a:pt x="7901" y="218"/>
                      <a:pt x="8027" y="249"/>
                      <a:pt x="8048" y="70"/>
                    </a:cubicBezTo>
                    <a:cubicBezTo>
                      <a:pt x="7985" y="49"/>
                      <a:pt x="7932" y="7"/>
                      <a:pt x="7869" y="7"/>
                    </a:cubicBezTo>
                    <a:cubicBezTo>
                      <a:pt x="7663" y="7"/>
                      <a:pt x="7460" y="0"/>
                      <a:pt x="7257"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03" name="Google Shape;3003;p18"/>
              <p:cNvSpPr/>
              <p:nvPr/>
            </p:nvSpPr>
            <p:spPr>
              <a:xfrm>
                <a:off x="1860025" y="4649925"/>
                <a:ext cx="17675" cy="195550"/>
              </a:xfrm>
              <a:custGeom>
                <a:avLst/>
                <a:gdLst/>
                <a:ahLst/>
                <a:cxnLst/>
                <a:rect l="l" t="t" r="r" b="b"/>
                <a:pathLst>
                  <a:path w="707" h="7822" extrusionOk="0">
                    <a:moveTo>
                      <a:pt x="171" y="1"/>
                    </a:moveTo>
                    <a:cubicBezTo>
                      <a:pt x="143" y="1"/>
                      <a:pt x="108" y="9"/>
                      <a:pt x="64" y="28"/>
                    </a:cubicBezTo>
                    <a:cubicBezTo>
                      <a:pt x="64" y="165"/>
                      <a:pt x="43" y="323"/>
                      <a:pt x="43" y="471"/>
                    </a:cubicBezTo>
                    <a:cubicBezTo>
                      <a:pt x="32" y="1294"/>
                      <a:pt x="0" y="2105"/>
                      <a:pt x="10" y="2928"/>
                    </a:cubicBezTo>
                    <a:cubicBezTo>
                      <a:pt x="32" y="4489"/>
                      <a:pt x="127" y="6061"/>
                      <a:pt x="432" y="7600"/>
                    </a:cubicBezTo>
                    <a:cubicBezTo>
                      <a:pt x="453" y="7716"/>
                      <a:pt x="507" y="7811"/>
                      <a:pt x="654" y="7822"/>
                    </a:cubicBezTo>
                    <a:cubicBezTo>
                      <a:pt x="664" y="7769"/>
                      <a:pt x="707" y="7706"/>
                      <a:pt x="696" y="7643"/>
                    </a:cubicBezTo>
                    <a:cubicBezTo>
                      <a:pt x="633" y="7273"/>
                      <a:pt x="559" y="6915"/>
                      <a:pt x="507" y="6546"/>
                    </a:cubicBezTo>
                    <a:cubicBezTo>
                      <a:pt x="317" y="5133"/>
                      <a:pt x="285" y="3719"/>
                      <a:pt x="275" y="2306"/>
                    </a:cubicBezTo>
                    <a:cubicBezTo>
                      <a:pt x="275" y="1578"/>
                      <a:pt x="275" y="851"/>
                      <a:pt x="264" y="122"/>
                    </a:cubicBezTo>
                    <a:cubicBezTo>
                      <a:pt x="264" y="48"/>
                      <a:pt x="238" y="1"/>
                      <a:pt x="171"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04" name="Google Shape;3004;p18"/>
              <p:cNvSpPr/>
              <p:nvPr/>
            </p:nvSpPr>
            <p:spPr>
              <a:xfrm>
                <a:off x="1707875" y="4518775"/>
                <a:ext cx="28250" cy="164550"/>
              </a:xfrm>
              <a:custGeom>
                <a:avLst/>
                <a:gdLst/>
                <a:ahLst/>
                <a:cxnLst/>
                <a:rect l="l" t="t" r="r" b="b"/>
                <a:pathLst>
                  <a:path w="1130" h="6582" extrusionOk="0">
                    <a:moveTo>
                      <a:pt x="982" y="1"/>
                    </a:moveTo>
                    <a:cubicBezTo>
                      <a:pt x="918" y="74"/>
                      <a:pt x="876" y="116"/>
                      <a:pt x="855" y="169"/>
                    </a:cubicBezTo>
                    <a:cubicBezTo>
                      <a:pt x="792" y="317"/>
                      <a:pt x="739" y="465"/>
                      <a:pt x="708" y="612"/>
                    </a:cubicBezTo>
                    <a:cubicBezTo>
                      <a:pt x="602" y="1140"/>
                      <a:pt x="497" y="1656"/>
                      <a:pt x="412" y="2183"/>
                    </a:cubicBezTo>
                    <a:cubicBezTo>
                      <a:pt x="190" y="3491"/>
                      <a:pt x="33" y="4810"/>
                      <a:pt x="0" y="6149"/>
                    </a:cubicBezTo>
                    <a:cubicBezTo>
                      <a:pt x="0" y="6286"/>
                      <a:pt x="33" y="6423"/>
                      <a:pt x="43" y="6582"/>
                    </a:cubicBezTo>
                    <a:cubicBezTo>
                      <a:pt x="233" y="6518"/>
                      <a:pt x="211" y="6392"/>
                      <a:pt x="222" y="6286"/>
                    </a:cubicBezTo>
                    <a:cubicBezTo>
                      <a:pt x="254" y="5843"/>
                      <a:pt x="265" y="5400"/>
                      <a:pt x="307" y="4968"/>
                    </a:cubicBezTo>
                    <a:cubicBezTo>
                      <a:pt x="454" y="3439"/>
                      <a:pt x="654" y="1930"/>
                      <a:pt x="992" y="433"/>
                    </a:cubicBezTo>
                    <a:cubicBezTo>
                      <a:pt x="1024" y="306"/>
                      <a:pt x="1129" y="158"/>
                      <a:pt x="982"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05" name="Google Shape;3005;p18"/>
              <p:cNvSpPr/>
              <p:nvPr/>
            </p:nvSpPr>
            <p:spPr>
              <a:xfrm>
                <a:off x="1719475" y="4752375"/>
                <a:ext cx="25075" cy="144525"/>
              </a:xfrm>
              <a:custGeom>
                <a:avLst/>
                <a:gdLst/>
                <a:ahLst/>
                <a:cxnLst/>
                <a:rect l="l" t="t" r="r" b="b"/>
                <a:pathLst>
                  <a:path w="1003" h="5781" extrusionOk="0">
                    <a:moveTo>
                      <a:pt x="254" y="1"/>
                    </a:moveTo>
                    <a:lnTo>
                      <a:pt x="254" y="1"/>
                    </a:lnTo>
                    <a:cubicBezTo>
                      <a:pt x="64" y="32"/>
                      <a:pt x="54" y="159"/>
                      <a:pt x="54" y="254"/>
                    </a:cubicBezTo>
                    <a:cubicBezTo>
                      <a:pt x="33" y="770"/>
                      <a:pt x="1" y="1277"/>
                      <a:pt x="22" y="1783"/>
                    </a:cubicBezTo>
                    <a:cubicBezTo>
                      <a:pt x="85" y="3102"/>
                      <a:pt x="486" y="4346"/>
                      <a:pt x="844" y="5591"/>
                    </a:cubicBezTo>
                    <a:cubicBezTo>
                      <a:pt x="865" y="5664"/>
                      <a:pt x="940" y="5717"/>
                      <a:pt x="992" y="5781"/>
                    </a:cubicBezTo>
                    <a:cubicBezTo>
                      <a:pt x="1003" y="5274"/>
                      <a:pt x="813" y="4831"/>
                      <a:pt x="750" y="4367"/>
                    </a:cubicBezTo>
                    <a:cubicBezTo>
                      <a:pt x="676" y="3882"/>
                      <a:pt x="518" y="3418"/>
                      <a:pt x="444" y="2943"/>
                    </a:cubicBezTo>
                    <a:cubicBezTo>
                      <a:pt x="359" y="2448"/>
                      <a:pt x="307" y="1942"/>
                      <a:pt x="254" y="1435"/>
                    </a:cubicBezTo>
                    <a:cubicBezTo>
                      <a:pt x="211" y="960"/>
                      <a:pt x="307" y="475"/>
                      <a:pt x="254"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06" name="Google Shape;3006;p18"/>
              <p:cNvSpPr/>
              <p:nvPr/>
            </p:nvSpPr>
            <p:spPr>
              <a:xfrm>
                <a:off x="1633800" y="4689350"/>
                <a:ext cx="21900" cy="135300"/>
              </a:xfrm>
              <a:custGeom>
                <a:avLst/>
                <a:gdLst/>
                <a:ahLst/>
                <a:cxnLst/>
                <a:rect l="l" t="t" r="r" b="b"/>
                <a:pathLst>
                  <a:path w="876" h="5412" extrusionOk="0">
                    <a:moveTo>
                      <a:pt x="127" y="1"/>
                    </a:moveTo>
                    <a:cubicBezTo>
                      <a:pt x="10" y="486"/>
                      <a:pt x="0" y="1320"/>
                      <a:pt x="137" y="2438"/>
                    </a:cubicBezTo>
                    <a:cubicBezTo>
                      <a:pt x="264" y="3439"/>
                      <a:pt x="359" y="4452"/>
                      <a:pt x="707" y="5412"/>
                    </a:cubicBezTo>
                    <a:cubicBezTo>
                      <a:pt x="749" y="5412"/>
                      <a:pt x="802" y="5401"/>
                      <a:pt x="854" y="5401"/>
                    </a:cubicBezTo>
                    <a:cubicBezTo>
                      <a:pt x="854" y="5295"/>
                      <a:pt x="875" y="5180"/>
                      <a:pt x="844" y="5095"/>
                    </a:cubicBezTo>
                    <a:cubicBezTo>
                      <a:pt x="643" y="4526"/>
                      <a:pt x="591" y="3924"/>
                      <a:pt x="496" y="3334"/>
                    </a:cubicBezTo>
                    <a:cubicBezTo>
                      <a:pt x="338" y="2311"/>
                      <a:pt x="285" y="1266"/>
                      <a:pt x="264" y="223"/>
                    </a:cubicBezTo>
                    <a:cubicBezTo>
                      <a:pt x="264" y="127"/>
                      <a:pt x="296" y="1"/>
                      <a:pt x="127"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07" name="Google Shape;3007;p18"/>
              <p:cNvSpPr/>
              <p:nvPr/>
            </p:nvSpPr>
            <p:spPr>
              <a:xfrm>
                <a:off x="1748225" y="4565425"/>
                <a:ext cx="16900" cy="75725"/>
              </a:xfrm>
              <a:custGeom>
                <a:avLst/>
                <a:gdLst/>
                <a:ahLst/>
                <a:cxnLst/>
                <a:rect l="l" t="t" r="r" b="b"/>
                <a:pathLst>
                  <a:path w="676" h="3029" extrusionOk="0">
                    <a:moveTo>
                      <a:pt x="317" y="1"/>
                    </a:moveTo>
                    <a:cubicBezTo>
                      <a:pt x="264" y="127"/>
                      <a:pt x="211" y="202"/>
                      <a:pt x="201" y="275"/>
                    </a:cubicBezTo>
                    <a:cubicBezTo>
                      <a:pt x="127" y="982"/>
                      <a:pt x="64" y="1688"/>
                      <a:pt x="1" y="2384"/>
                    </a:cubicBezTo>
                    <a:cubicBezTo>
                      <a:pt x="1" y="2427"/>
                      <a:pt x="32" y="2469"/>
                      <a:pt x="53" y="2511"/>
                    </a:cubicBezTo>
                    <a:cubicBezTo>
                      <a:pt x="85" y="2490"/>
                      <a:pt x="116" y="2469"/>
                      <a:pt x="158" y="2448"/>
                    </a:cubicBezTo>
                    <a:cubicBezTo>
                      <a:pt x="179" y="2427"/>
                      <a:pt x="211" y="2406"/>
                      <a:pt x="233" y="2395"/>
                    </a:cubicBezTo>
                    <a:lnTo>
                      <a:pt x="233" y="2395"/>
                    </a:lnTo>
                    <a:cubicBezTo>
                      <a:pt x="211" y="2417"/>
                      <a:pt x="179" y="2438"/>
                      <a:pt x="158" y="2459"/>
                    </a:cubicBezTo>
                    <a:cubicBezTo>
                      <a:pt x="390" y="2543"/>
                      <a:pt x="233" y="2860"/>
                      <a:pt x="496" y="3028"/>
                    </a:cubicBezTo>
                    <a:cubicBezTo>
                      <a:pt x="643" y="2269"/>
                      <a:pt x="612" y="1562"/>
                      <a:pt x="676" y="877"/>
                    </a:cubicBezTo>
                    <a:cubicBezTo>
                      <a:pt x="580" y="802"/>
                      <a:pt x="496" y="739"/>
                      <a:pt x="422" y="676"/>
                    </a:cubicBezTo>
                    <a:cubicBezTo>
                      <a:pt x="348" y="476"/>
                      <a:pt x="517" y="244"/>
                      <a:pt x="317"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08" name="Google Shape;3008;p18"/>
              <p:cNvSpPr/>
              <p:nvPr/>
            </p:nvSpPr>
            <p:spPr>
              <a:xfrm>
                <a:off x="1874500" y="4925875"/>
                <a:ext cx="44600" cy="126075"/>
              </a:xfrm>
              <a:custGeom>
                <a:avLst/>
                <a:gdLst/>
                <a:ahLst/>
                <a:cxnLst/>
                <a:rect l="l" t="t" r="r" b="b"/>
                <a:pathLst>
                  <a:path w="1784" h="5043" extrusionOk="0">
                    <a:moveTo>
                      <a:pt x="33" y="1"/>
                    </a:moveTo>
                    <a:cubicBezTo>
                      <a:pt x="22" y="85"/>
                      <a:pt x="1" y="158"/>
                      <a:pt x="1" y="243"/>
                    </a:cubicBezTo>
                    <a:cubicBezTo>
                      <a:pt x="54" y="1013"/>
                      <a:pt x="286" y="1751"/>
                      <a:pt x="518" y="2479"/>
                    </a:cubicBezTo>
                    <a:cubicBezTo>
                      <a:pt x="771" y="3301"/>
                      <a:pt x="1067" y="4114"/>
                      <a:pt x="1552" y="4831"/>
                    </a:cubicBezTo>
                    <a:cubicBezTo>
                      <a:pt x="1583" y="4894"/>
                      <a:pt x="1646" y="4926"/>
                      <a:pt x="1784" y="5042"/>
                    </a:cubicBezTo>
                    <a:cubicBezTo>
                      <a:pt x="1425" y="4135"/>
                      <a:pt x="1119" y="3333"/>
                      <a:pt x="803" y="2542"/>
                    </a:cubicBezTo>
                    <a:cubicBezTo>
                      <a:pt x="476" y="1730"/>
                      <a:pt x="360" y="855"/>
                      <a:pt x="170"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09" name="Google Shape;3009;p18"/>
              <p:cNvSpPr/>
              <p:nvPr/>
            </p:nvSpPr>
            <p:spPr>
              <a:xfrm>
                <a:off x="2022175" y="4999100"/>
                <a:ext cx="54075" cy="121650"/>
              </a:xfrm>
              <a:custGeom>
                <a:avLst/>
                <a:gdLst/>
                <a:ahLst/>
                <a:cxnLst/>
                <a:rect l="l" t="t" r="r" b="b"/>
                <a:pathLst>
                  <a:path w="2163" h="4866" extrusionOk="0">
                    <a:moveTo>
                      <a:pt x="150" y="1"/>
                    </a:moveTo>
                    <a:cubicBezTo>
                      <a:pt x="140" y="1"/>
                      <a:pt x="129" y="2"/>
                      <a:pt x="117" y="4"/>
                    </a:cubicBezTo>
                    <a:cubicBezTo>
                      <a:pt x="0" y="299"/>
                      <a:pt x="117" y="562"/>
                      <a:pt x="222" y="836"/>
                    </a:cubicBezTo>
                    <a:cubicBezTo>
                      <a:pt x="475" y="1469"/>
                      <a:pt x="707" y="2123"/>
                      <a:pt x="970" y="2756"/>
                    </a:cubicBezTo>
                    <a:cubicBezTo>
                      <a:pt x="1245" y="3400"/>
                      <a:pt x="1551" y="4043"/>
                      <a:pt x="1846" y="4675"/>
                    </a:cubicBezTo>
                    <a:cubicBezTo>
                      <a:pt x="1877" y="4750"/>
                      <a:pt x="1952" y="4792"/>
                      <a:pt x="2025" y="4865"/>
                    </a:cubicBezTo>
                    <a:cubicBezTo>
                      <a:pt x="2163" y="4602"/>
                      <a:pt x="1994" y="4443"/>
                      <a:pt x="1920" y="4275"/>
                    </a:cubicBezTo>
                    <a:cubicBezTo>
                      <a:pt x="1762" y="3927"/>
                      <a:pt x="1593" y="3600"/>
                      <a:pt x="1445" y="3252"/>
                    </a:cubicBezTo>
                    <a:cubicBezTo>
                      <a:pt x="1329" y="2988"/>
                      <a:pt x="1256" y="2704"/>
                      <a:pt x="1118" y="2461"/>
                    </a:cubicBezTo>
                    <a:cubicBezTo>
                      <a:pt x="728" y="1733"/>
                      <a:pt x="506" y="942"/>
                      <a:pt x="264" y="161"/>
                    </a:cubicBezTo>
                    <a:cubicBezTo>
                      <a:pt x="245" y="85"/>
                      <a:pt x="243" y="1"/>
                      <a:pt x="150"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10" name="Google Shape;3010;p18"/>
              <p:cNvSpPr/>
              <p:nvPr/>
            </p:nvSpPr>
            <p:spPr>
              <a:xfrm>
                <a:off x="1700250" y="4252400"/>
                <a:ext cx="107600" cy="34150"/>
              </a:xfrm>
              <a:custGeom>
                <a:avLst/>
                <a:gdLst/>
                <a:ahLst/>
                <a:cxnLst/>
                <a:rect l="l" t="t" r="r" b="b"/>
                <a:pathLst>
                  <a:path w="4304" h="1366" extrusionOk="0">
                    <a:moveTo>
                      <a:pt x="4047" y="1"/>
                    </a:moveTo>
                    <a:cubicBezTo>
                      <a:pt x="3306" y="1"/>
                      <a:pt x="2631" y="309"/>
                      <a:pt x="1941" y="499"/>
                    </a:cubicBezTo>
                    <a:cubicBezTo>
                      <a:pt x="1287" y="667"/>
                      <a:pt x="664" y="974"/>
                      <a:pt x="21" y="1216"/>
                    </a:cubicBezTo>
                    <a:cubicBezTo>
                      <a:pt x="0" y="1227"/>
                      <a:pt x="10" y="1290"/>
                      <a:pt x="0" y="1321"/>
                    </a:cubicBezTo>
                    <a:cubicBezTo>
                      <a:pt x="27" y="1339"/>
                      <a:pt x="62" y="1366"/>
                      <a:pt x="98" y="1366"/>
                    </a:cubicBezTo>
                    <a:cubicBezTo>
                      <a:pt x="104" y="1366"/>
                      <a:pt x="110" y="1365"/>
                      <a:pt x="116" y="1363"/>
                    </a:cubicBezTo>
                    <a:cubicBezTo>
                      <a:pt x="284" y="1321"/>
                      <a:pt x="453" y="1290"/>
                      <a:pt x="622" y="1227"/>
                    </a:cubicBezTo>
                    <a:cubicBezTo>
                      <a:pt x="1055" y="1068"/>
                      <a:pt x="1487" y="889"/>
                      <a:pt x="1920" y="721"/>
                    </a:cubicBezTo>
                    <a:cubicBezTo>
                      <a:pt x="2130" y="646"/>
                      <a:pt x="2341" y="594"/>
                      <a:pt x="2552" y="531"/>
                    </a:cubicBezTo>
                    <a:cubicBezTo>
                      <a:pt x="3080" y="393"/>
                      <a:pt x="3607" y="256"/>
                      <a:pt x="4144" y="109"/>
                    </a:cubicBezTo>
                    <a:cubicBezTo>
                      <a:pt x="4198" y="98"/>
                      <a:pt x="4250" y="46"/>
                      <a:pt x="4303" y="13"/>
                    </a:cubicBezTo>
                    <a:cubicBezTo>
                      <a:pt x="4217" y="5"/>
                      <a:pt x="4132" y="1"/>
                      <a:pt x="4047"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11" name="Google Shape;3011;p18"/>
              <p:cNvSpPr/>
              <p:nvPr/>
            </p:nvSpPr>
            <p:spPr>
              <a:xfrm>
                <a:off x="1773275" y="4474875"/>
                <a:ext cx="67250" cy="33900"/>
              </a:xfrm>
              <a:custGeom>
                <a:avLst/>
                <a:gdLst/>
                <a:ahLst/>
                <a:cxnLst/>
                <a:rect l="l" t="t" r="r" b="b"/>
                <a:pathLst>
                  <a:path w="2690" h="1356" extrusionOk="0">
                    <a:moveTo>
                      <a:pt x="1864" y="0"/>
                    </a:moveTo>
                    <a:cubicBezTo>
                      <a:pt x="1850" y="0"/>
                      <a:pt x="1837" y="2"/>
                      <a:pt x="1825" y="6"/>
                    </a:cubicBezTo>
                    <a:cubicBezTo>
                      <a:pt x="1160" y="196"/>
                      <a:pt x="527" y="438"/>
                      <a:pt x="0" y="934"/>
                    </a:cubicBezTo>
                    <a:cubicBezTo>
                      <a:pt x="74" y="1071"/>
                      <a:pt x="148" y="1208"/>
                      <a:pt x="232" y="1356"/>
                    </a:cubicBezTo>
                    <a:cubicBezTo>
                      <a:pt x="675" y="1250"/>
                      <a:pt x="1076" y="1166"/>
                      <a:pt x="1488" y="1060"/>
                    </a:cubicBezTo>
                    <a:cubicBezTo>
                      <a:pt x="1888" y="965"/>
                      <a:pt x="2289" y="850"/>
                      <a:pt x="2690" y="744"/>
                    </a:cubicBezTo>
                    <a:lnTo>
                      <a:pt x="2690" y="639"/>
                    </a:lnTo>
                    <a:cubicBezTo>
                      <a:pt x="2627" y="628"/>
                      <a:pt x="2563" y="607"/>
                      <a:pt x="2510" y="607"/>
                    </a:cubicBezTo>
                    <a:cubicBezTo>
                      <a:pt x="1888" y="681"/>
                      <a:pt x="1308" y="881"/>
                      <a:pt x="707" y="1039"/>
                    </a:cubicBezTo>
                    <a:cubicBezTo>
                      <a:pt x="669" y="1048"/>
                      <a:pt x="627" y="1062"/>
                      <a:pt x="584" y="1062"/>
                    </a:cubicBezTo>
                    <a:cubicBezTo>
                      <a:pt x="520" y="1062"/>
                      <a:pt x="454" y="1032"/>
                      <a:pt x="391" y="913"/>
                    </a:cubicBezTo>
                    <a:cubicBezTo>
                      <a:pt x="865" y="491"/>
                      <a:pt x="1561" y="480"/>
                      <a:pt x="2141" y="48"/>
                    </a:cubicBezTo>
                    <a:cubicBezTo>
                      <a:pt x="2005" y="31"/>
                      <a:pt x="1924" y="0"/>
                      <a:pt x="1864"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12" name="Google Shape;3012;p18"/>
              <p:cNvSpPr/>
              <p:nvPr/>
            </p:nvSpPr>
            <p:spPr>
              <a:xfrm>
                <a:off x="1959675" y="4625575"/>
                <a:ext cx="90200" cy="37450"/>
              </a:xfrm>
              <a:custGeom>
                <a:avLst/>
                <a:gdLst/>
                <a:ahLst/>
                <a:cxnLst/>
                <a:rect l="l" t="t" r="r" b="b"/>
                <a:pathLst>
                  <a:path w="3608" h="1498" extrusionOk="0">
                    <a:moveTo>
                      <a:pt x="3427" y="1"/>
                    </a:moveTo>
                    <a:cubicBezTo>
                      <a:pt x="3321" y="1"/>
                      <a:pt x="3217" y="54"/>
                      <a:pt x="3123" y="95"/>
                    </a:cubicBezTo>
                    <a:cubicBezTo>
                      <a:pt x="2300" y="400"/>
                      <a:pt x="1467" y="728"/>
                      <a:pt x="644" y="1044"/>
                    </a:cubicBezTo>
                    <a:cubicBezTo>
                      <a:pt x="486" y="1107"/>
                      <a:pt x="328" y="1192"/>
                      <a:pt x="170" y="1276"/>
                    </a:cubicBezTo>
                    <a:cubicBezTo>
                      <a:pt x="95" y="1307"/>
                      <a:pt x="1" y="1350"/>
                      <a:pt x="74" y="1497"/>
                    </a:cubicBezTo>
                    <a:cubicBezTo>
                      <a:pt x="149" y="1476"/>
                      <a:pt x="233" y="1476"/>
                      <a:pt x="317" y="1445"/>
                    </a:cubicBezTo>
                    <a:cubicBezTo>
                      <a:pt x="1382" y="1023"/>
                      <a:pt x="2458" y="611"/>
                      <a:pt x="3524" y="179"/>
                    </a:cubicBezTo>
                    <a:cubicBezTo>
                      <a:pt x="3555" y="168"/>
                      <a:pt x="3576" y="116"/>
                      <a:pt x="3608" y="63"/>
                    </a:cubicBezTo>
                    <a:cubicBezTo>
                      <a:pt x="3547" y="17"/>
                      <a:pt x="3487" y="1"/>
                      <a:pt x="3427"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13" name="Google Shape;3013;p18"/>
              <p:cNvSpPr/>
              <p:nvPr/>
            </p:nvSpPr>
            <p:spPr>
              <a:xfrm>
                <a:off x="2057775" y="4700425"/>
                <a:ext cx="96775" cy="36750"/>
              </a:xfrm>
              <a:custGeom>
                <a:avLst/>
                <a:gdLst/>
                <a:ahLst/>
                <a:cxnLst/>
                <a:rect l="l" t="t" r="r" b="b"/>
                <a:pathLst>
                  <a:path w="3871" h="1470" extrusionOk="0">
                    <a:moveTo>
                      <a:pt x="3765" y="1"/>
                    </a:moveTo>
                    <a:cubicBezTo>
                      <a:pt x="3343" y="106"/>
                      <a:pt x="2921" y="202"/>
                      <a:pt x="2500" y="328"/>
                    </a:cubicBezTo>
                    <a:cubicBezTo>
                      <a:pt x="2057" y="476"/>
                      <a:pt x="1635" y="645"/>
                      <a:pt x="1203" y="834"/>
                    </a:cubicBezTo>
                    <a:cubicBezTo>
                      <a:pt x="812" y="1003"/>
                      <a:pt x="369" y="1066"/>
                      <a:pt x="0" y="1414"/>
                    </a:cubicBezTo>
                    <a:cubicBezTo>
                      <a:pt x="110" y="1442"/>
                      <a:pt x="173" y="1469"/>
                      <a:pt x="221" y="1469"/>
                    </a:cubicBezTo>
                    <a:cubicBezTo>
                      <a:pt x="229" y="1469"/>
                      <a:pt x="236" y="1469"/>
                      <a:pt x="243" y="1467"/>
                    </a:cubicBezTo>
                    <a:cubicBezTo>
                      <a:pt x="390" y="1425"/>
                      <a:pt x="538" y="1362"/>
                      <a:pt x="685" y="1309"/>
                    </a:cubicBezTo>
                    <a:cubicBezTo>
                      <a:pt x="1719" y="950"/>
                      <a:pt x="2700" y="444"/>
                      <a:pt x="3786" y="212"/>
                    </a:cubicBezTo>
                    <a:cubicBezTo>
                      <a:pt x="3871" y="191"/>
                      <a:pt x="3871" y="75"/>
                      <a:pt x="3765"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14" name="Google Shape;3014;p18"/>
              <p:cNvSpPr/>
              <p:nvPr/>
            </p:nvSpPr>
            <p:spPr>
              <a:xfrm>
                <a:off x="1730825" y="4544625"/>
                <a:ext cx="17950" cy="97300"/>
              </a:xfrm>
              <a:custGeom>
                <a:avLst/>
                <a:gdLst/>
                <a:ahLst/>
                <a:cxnLst/>
                <a:rect l="l" t="t" r="r" b="b"/>
                <a:pathLst>
                  <a:path w="718" h="3892" extrusionOk="0">
                    <a:moveTo>
                      <a:pt x="633" y="0"/>
                    </a:moveTo>
                    <a:cubicBezTo>
                      <a:pt x="580" y="63"/>
                      <a:pt x="496" y="116"/>
                      <a:pt x="486" y="190"/>
                    </a:cubicBezTo>
                    <a:cubicBezTo>
                      <a:pt x="179" y="1329"/>
                      <a:pt x="85" y="2499"/>
                      <a:pt x="0" y="3670"/>
                    </a:cubicBezTo>
                    <a:cubicBezTo>
                      <a:pt x="0" y="3713"/>
                      <a:pt x="53" y="3765"/>
                      <a:pt x="116" y="3891"/>
                    </a:cubicBezTo>
                    <a:cubicBezTo>
                      <a:pt x="327" y="3206"/>
                      <a:pt x="306" y="2563"/>
                      <a:pt x="411" y="1941"/>
                    </a:cubicBezTo>
                    <a:cubicBezTo>
                      <a:pt x="507" y="1308"/>
                      <a:pt x="612" y="685"/>
                      <a:pt x="718" y="52"/>
                    </a:cubicBezTo>
                    <a:cubicBezTo>
                      <a:pt x="686" y="42"/>
                      <a:pt x="664" y="21"/>
                      <a:pt x="633"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15" name="Google Shape;3015;p18"/>
              <p:cNvSpPr/>
              <p:nvPr/>
            </p:nvSpPr>
            <p:spPr>
              <a:xfrm>
                <a:off x="1742150" y="4793000"/>
                <a:ext cx="19000" cy="95475"/>
              </a:xfrm>
              <a:custGeom>
                <a:avLst/>
                <a:gdLst/>
                <a:ahLst/>
                <a:cxnLst/>
                <a:rect l="l" t="t" r="r" b="b"/>
                <a:pathLst>
                  <a:path w="760" h="3819" extrusionOk="0">
                    <a:moveTo>
                      <a:pt x="33" y="0"/>
                    </a:moveTo>
                    <a:cubicBezTo>
                      <a:pt x="22" y="95"/>
                      <a:pt x="1" y="179"/>
                      <a:pt x="1" y="253"/>
                    </a:cubicBezTo>
                    <a:cubicBezTo>
                      <a:pt x="64" y="1381"/>
                      <a:pt x="338" y="2478"/>
                      <a:pt x="528" y="3586"/>
                    </a:cubicBezTo>
                    <a:cubicBezTo>
                      <a:pt x="539" y="3638"/>
                      <a:pt x="591" y="3692"/>
                      <a:pt x="665" y="3818"/>
                    </a:cubicBezTo>
                    <a:cubicBezTo>
                      <a:pt x="718" y="3702"/>
                      <a:pt x="760" y="3659"/>
                      <a:pt x="750" y="3628"/>
                    </a:cubicBezTo>
                    <a:cubicBezTo>
                      <a:pt x="560" y="2436"/>
                      <a:pt x="370" y="1234"/>
                      <a:pt x="169" y="42"/>
                    </a:cubicBezTo>
                    <a:cubicBezTo>
                      <a:pt x="169" y="31"/>
                      <a:pt x="106" y="21"/>
                      <a:pt x="33"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16" name="Google Shape;3016;p18"/>
              <p:cNvSpPr/>
              <p:nvPr/>
            </p:nvSpPr>
            <p:spPr>
              <a:xfrm>
                <a:off x="1648275" y="4357925"/>
                <a:ext cx="81250" cy="38775"/>
              </a:xfrm>
              <a:custGeom>
                <a:avLst/>
                <a:gdLst/>
                <a:ahLst/>
                <a:cxnLst/>
                <a:rect l="l" t="t" r="r" b="b"/>
                <a:pathLst>
                  <a:path w="3250" h="1551" extrusionOk="0">
                    <a:moveTo>
                      <a:pt x="3052" y="1"/>
                    </a:moveTo>
                    <a:cubicBezTo>
                      <a:pt x="2959" y="1"/>
                      <a:pt x="2874" y="49"/>
                      <a:pt x="2785" y="74"/>
                    </a:cubicBezTo>
                    <a:cubicBezTo>
                      <a:pt x="1952" y="328"/>
                      <a:pt x="1224" y="803"/>
                      <a:pt x="423" y="1129"/>
                    </a:cubicBezTo>
                    <a:cubicBezTo>
                      <a:pt x="338" y="1161"/>
                      <a:pt x="265" y="1214"/>
                      <a:pt x="202" y="1277"/>
                    </a:cubicBezTo>
                    <a:cubicBezTo>
                      <a:pt x="138" y="1351"/>
                      <a:pt x="1" y="1351"/>
                      <a:pt x="12" y="1551"/>
                    </a:cubicBezTo>
                    <a:cubicBezTo>
                      <a:pt x="360" y="1414"/>
                      <a:pt x="708" y="1319"/>
                      <a:pt x="1003" y="1140"/>
                    </a:cubicBezTo>
                    <a:cubicBezTo>
                      <a:pt x="1341" y="929"/>
                      <a:pt x="1710" y="792"/>
                      <a:pt x="2079" y="634"/>
                    </a:cubicBezTo>
                    <a:cubicBezTo>
                      <a:pt x="2406" y="507"/>
                      <a:pt x="2743" y="381"/>
                      <a:pt x="3070" y="243"/>
                    </a:cubicBezTo>
                    <a:cubicBezTo>
                      <a:pt x="3144" y="212"/>
                      <a:pt x="3186" y="149"/>
                      <a:pt x="3249" y="85"/>
                    </a:cubicBezTo>
                    <a:cubicBezTo>
                      <a:pt x="3178" y="22"/>
                      <a:pt x="3113" y="1"/>
                      <a:pt x="3052"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17" name="Google Shape;3017;p18"/>
              <p:cNvSpPr/>
              <p:nvPr/>
            </p:nvSpPr>
            <p:spPr>
              <a:xfrm>
                <a:off x="1625075" y="4343375"/>
                <a:ext cx="93375" cy="44125"/>
              </a:xfrm>
              <a:custGeom>
                <a:avLst/>
                <a:gdLst/>
                <a:ahLst/>
                <a:cxnLst/>
                <a:rect l="l" t="t" r="r" b="b"/>
                <a:pathLst>
                  <a:path w="3735" h="1765" extrusionOk="0">
                    <a:moveTo>
                      <a:pt x="3632" y="1"/>
                    </a:moveTo>
                    <a:cubicBezTo>
                      <a:pt x="3627" y="1"/>
                      <a:pt x="3623" y="1"/>
                      <a:pt x="3619" y="3"/>
                    </a:cubicBezTo>
                    <a:cubicBezTo>
                      <a:pt x="2448" y="509"/>
                      <a:pt x="1277" y="1015"/>
                      <a:pt x="127" y="1574"/>
                    </a:cubicBezTo>
                    <a:cubicBezTo>
                      <a:pt x="96" y="1585"/>
                      <a:pt x="75" y="1638"/>
                      <a:pt x="1" y="1764"/>
                    </a:cubicBezTo>
                    <a:cubicBezTo>
                      <a:pt x="42" y="1761"/>
                      <a:pt x="78" y="1761"/>
                      <a:pt x="111" y="1761"/>
                    </a:cubicBezTo>
                    <a:cubicBezTo>
                      <a:pt x="140" y="1761"/>
                      <a:pt x="167" y="1761"/>
                      <a:pt x="191" y="1761"/>
                    </a:cubicBezTo>
                    <a:cubicBezTo>
                      <a:pt x="241" y="1761"/>
                      <a:pt x="281" y="1759"/>
                      <a:pt x="317" y="1743"/>
                    </a:cubicBezTo>
                    <a:cubicBezTo>
                      <a:pt x="1456" y="1216"/>
                      <a:pt x="2585" y="678"/>
                      <a:pt x="3724" y="140"/>
                    </a:cubicBezTo>
                    <a:cubicBezTo>
                      <a:pt x="3734" y="129"/>
                      <a:pt x="3734" y="66"/>
                      <a:pt x="3734" y="35"/>
                    </a:cubicBezTo>
                    <a:cubicBezTo>
                      <a:pt x="3698" y="25"/>
                      <a:pt x="3661" y="1"/>
                      <a:pt x="3632"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18" name="Google Shape;3018;p18"/>
              <p:cNvSpPr/>
              <p:nvPr/>
            </p:nvSpPr>
            <p:spPr>
              <a:xfrm>
                <a:off x="1944650" y="4609475"/>
                <a:ext cx="82550" cy="38000"/>
              </a:xfrm>
              <a:custGeom>
                <a:avLst/>
                <a:gdLst/>
                <a:ahLst/>
                <a:cxnLst/>
                <a:rect l="l" t="t" r="r" b="b"/>
                <a:pathLst>
                  <a:path w="3302" h="1520" extrusionOk="0">
                    <a:moveTo>
                      <a:pt x="3302" y="1"/>
                    </a:moveTo>
                    <a:lnTo>
                      <a:pt x="3302" y="1"/>
                    </a:lnTo>
                    <a:cubicBezTo>
                      <a:pt x="3175" y="11"/>
                      <a:pt x="3059" y="1"/>
                      <a:pt x="2953" y="32"/>
                    </a:cubicBezTo>
                    <a:cubicBezTo>
                      <a:pt x="1952" y="348"/>
                      <a:pt x="1045" y="865"/>
                      <a:pt x="106" y="1276"/>
                    </a:cubicBezTo>
                    <a:cubicBezTo>
                      <a:pt x="0" y="1330"/>
                      <a:pt x="11" y="1414"/>
                      <a:pt x="127" y="1519"/>
                    </a:cubicBezTo>
                    <a:cubicBezTo>
                      <a:pt x="286" y="1456"/>
                      <a:pt x="497" y="1414"/>
                      <a:pt x="654" y="1308"/>
                    </a:cubicBezTo>
                    <a:cubicBezTo>
                      <a:pt x="1076" y="1002"/>
                      <a:pt x="1561" y="855"/>
                      <a:pt x="2036" y="665"/>
                    </a:cubicBezTo>
                    <a:cubicBezTo>
                      <a:pt x="2384" y="528"/>
                      <a:pt x="2732" y="401"/>
                      <a:pt x="3080" y="264"/>
                    </a:cubicBezTo>
                    <a:cubicBezTo>
                      <a:pt x="3175" y="222"/>
                      <a:pt x="3291" y="190"/>
                      <a:pt x="3302"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19" name="Google Shape;3019;p18"/>
              <p:cNvSpPr/>
              <p:nvPr/>
            </p:nvSpPr>
            <p:spPr>
              <a:xfrm>
                <a:off x="2297700" y="4900300"/>
                <a:ext cx="97600" cy="25250"/>
              </a:xfrm>
              <a:custGeom>
                <a:avLst/>
                <a:gdLst/>
                <a:ahLst/>
                <a:cxnLst/>
                <a:rect l="l" t="t" r="r" b="b"/>
                <a:pathLst>
                  <a:path w="3904" h="1010" extrusionOk="0">
                    <a:moveTo>
                      <a:pt x="3903" y="0"/>
                    </a:moveTo>
                    <a:cubicBezTo>
                      <a:pt x="2827" y="0"/>
                      <a:pt x="1888" y="349"/>
                      <a:pt x="929" y="528"/>
                    </a:cubicBezTo>
                    <a:cubicBezTo>
                      <a:pt x="634" y="581"/>
                      <a:pt x="327" y="675"/>
                      <a:pt x="1" y="1003"/>
                    </a:cubicBezTo>
                    <a:cubicBezTo>
                      <a:pt x="48" y="1007"/>
                      <a:pt x="92" y="1010"/>
                      <a:pt x="135" y="1010"/>
                    </a:cubicBezTo>
                    <a:cubicBezTo>
                      <a:pt x="463" y="1010"/>
                      <a:pt x="663" y="878"/>
                      <a:pt x="887" y="813"/>
                    </a:cubicBezTo>
                    <a:cubicBezTo>
                      <a:pt x="1140" y="739"/>
                      <a:pt x="1393" y="686"/>
                      <a:pt x="1656" y="623"/>
                    </a:cubicBezTo>
                    <a:cubicBezTo>
                      <a:pt x="1888" y="570"/>
                      <a:pt x="2120" y="507"/>
                      <a:pt x="2363" y="454"/>
                    </a:cubicBezTo>
                    <a:cubicBezTo>
                      <a:pt x="2616" y="401"/>
                      <a:pt x="2891" y="380"/>
                      <a:pt x="3144" y="296"/>
                    </a:cubicBezTo>
                    <a:cubicBezTo>
                      <a:pt x="3365" y="211"/>
                      <a:pt x="3671" y="338"/>
                      <a:pt x="3903"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20" name="Google Shape;3020;p18"/>
              <p:cNvSpPr/>
              <p:nvPr/>
            </p:nvSpPr>
            <p:spPr>
              <a:xfrm>
                <a:off x="1536500" y="4669325"/>
                <a:ext cx="36400" cy="88075"/>
              </a:xfrm>
              <a:custGeom>
                <a:avLst/>
                <a:gdLst/>
                <a:ahLst/>
                <a:cxnLst/>
                <a:rect l="l" t="t" r="r" b="b"/>
                <a:pathLst>
                  <a:path w="1456" h="3523" extrusionOk="0">
                    <a:moveTo>
                      <a:pt x="0" y="0"/>
                    </a:moveTo>
                    <a:lnTo>
                      <a:pt x="0" y="0"/>
                    </a:lnTo>
                    <a:cubicBezTo>
                      <a:pt x="21" y="127"/>
                      <a:pt x="32" y="253"/>
                      <a:pt x="74" y="370"/>
                    </a:cubicBezTo>
                    <a:cubicBezTo>
                      <a:pt x="148" y="602"/>
                      <a:pt x="274" y="823"/>
                      <a:pt x="317" y="1055"/>
                    </a:cubicBezTo>
                    <a:cubicBezTo>
                      <a:pt x="391" y="1593"/>
                      <a:pt x="612" y="2067"/>
                      <a:pt x="802" y="2564"/>
                    </a:cubicBezTo>
                    <a:cubicBezTo>
                      <a:pt x="928" y="2901"/>
                      <a:pt x="1129" y="3175"/>
                      <a:pt x="1413" y="3523"/>
                    </a:cubicBezTo>
                    <a:cubicBezTo>
                      <a:pt x="1456" y="3080"/>
                      <a:pt x="1171" y="2890"/>
                      <a:pt x="1097" y="2606"/>
                    </a:cubicBezTo>
                    <a:cubicBezTo>
                      <a:pt x="1013" y="2310"/>
                      <a:pt x="865" y="2025"/>
                      <a:pt x="770" y="1741"/>
                    </a:cubicBezTo>
                    <a:cubicBezTo>
                      <a:pt x="665" y="1425"/>
                      <a:pt x="581" y="1097"/>
                      <a:pt x="464" y="792"/>
                    </a:cubicBezTo>
                    <a:cubicBezTo>
                      <a:pt x="370" y="507"/>
                      <a:pt x="359" y="190"/>
                      <a:pt x="0"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21" name="Google Shape;3021;p18"/>
              <p:cNvSpPr/>
              <p:nvPr/>
            </p:nvSpPr>
            <p:spPr>
              <a:xfrm>
                <a:off x="1763000" y="4824625"/>
                <a:ext cx="19000" cy="91800"/>
              </a:xfrm>
              <a:custGeom>
                <a:avLst/>
                <a:gdLst/>
                <a:ahLst/>
                <a:cxnLst/>
                <a:rect l="l" t="t" r="r" b="b"/>
                <a:pathLst>
                  <a:path w="760" h="3672" extrusionOk="0">
                    <a:moveTo>
                      <a:pt x="52" y="1"/>
                    </a:moveTo>
                    <a:cubicBezTo>
                      <a:pt x="0" y="580"/>
                      <a:pt x="380" y="2774"/>
                      <a:pt x="717" y="3671"/>
                    </a:cubicBezTo>
                    <a:cubicBezTo>
                      <a:pt x="760" y="3259"/>
                      <a:pt x="369" y="812"/>
                      <a:pt x="158" y="43"/>
                    </a:cubicBezTo>
                    <a:cubicBezTo>
                      <a:pt x="158" y="22"/>
                      <a:pt x="95" y="11"/>
                      <a:pt x="52"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22" name="Google Shape;3022;p18"/>
              <p:cNvSpPr/>
              <p:nvPr/>
            </p:nvSpPr>
            <p:spPr>
              <a:xfrm>
                <a:off x="2276350" y="5085125"/>
                <a:ext cx="37975" cy="88500"/>
              </a:xfrm>
              <a:custGeom>
                <a:avLst/>
                <a:gdLst/>
                <a:ahLst/>
                <a:cxnLst/>
                <a:rect l="l" t="t" r="r" b="b"/>
                <a:pathLst>
                  <a:path w="1519" h="3540" extrusionOk="0">
                    <a:moveTo>
                      <a:pt x="159" y="1"/>
                    </a:moveTo>
                    <a:cubicBezTo>
                      <a:pt x="0" y="444"/>
                      <a:pt x="42" y="760"/>
                      <a:pt x="127" y="1045"/>
                    </a:cubicBezTo>
                    <a:cubicBezTo>
                      <a:pt x="391" y="1909"/>
                      <a:pt x="760" y="2732"/>
                      <a:pt x="1308" y="3460"/>
                    </a:cubicBezTo>
                    <a:cubicBezTo>
                      <a:pt x="1344" y="3508"/>
                      <a:pt x="1384" y="3539"/>
                      <a:pt x="1425" y="3539"/>
                    </a:cubicBezTo>
                    <a:cubicBezTo>
                      <a:pt x="1456" y="3539"/>
                      <a:pt x="1487" y="3522"/>
                      <a:pt x="1519" y="3481"/>
                    </a:cubicBezTo>
                    <a:cubicBezTo>
                      <a:pt x="454" y="1382"/>
                      <a:pt x="538" y="1625"/>
                      <a:pt x="159"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23" name="Google Shape;3023;p18"/>
              <p:cNvSpPr/>
              <p:nvPr/>
            </p:nvSpPr>
            <p:spPr>
              <a:xfrm>
                <a:off x="1621675" y="4338400"/>
                <a:ext cx="77775" cy="34850"/>
              </a:xfrm>
              <a:custGeom>
                <a:avLst/>
                <a:gdLst/>
                <a:ahLst/>
                <a:cxnLst/>
                <a:rect l="l" t="t" r="r" b="b"/>
                <a:pathLst>
                  <a:path w="3111" h="1394" extrusionOk="0">
                    <a:moveTo>
                      <a:pt x="2902" y="0"/>
                    </a:moveTo>
                    <a:cubicBezTo>
                      <a:pt x="2898" y="0"/>
                      <a:pt x="2894" y="1"/>
                      <a:pt x="2890" y="2"/>
                    </a:cubicBezTo>
                    <a:cubicBezTo>
                      <a:pt x="1866" y="328"/>
                      <a:pt x="875" y="719"/>
                      <a:pt x="0" y="1394"/>
                    </a:cubicBezTo>
                    <a:cubicBezTo>
                      <a:pt x="85" y="1383"/>
                      <a:pt x="169" y="1394"/>
                      <a:pt x="242" y="1362"/>
                    </a:cubicBezTo>
                    <a:cubicBezTo>
                      <a:pt x="643" y="1183"/>
                      <a:pt x="1044" y="993"/>
                      <a:pt x="1445" y="824"/>
                    </a:cubicBezTo>
                    <a:cubicBezTo>
                      <a:pt x="1888" y="634"/>
                      <a:pt x="2352" y="466"/>
                      <a:pt x="2806" y="286"/>
                    </a:cubicBezTo>
                    <a:cubicBezTo>
                      <a:pt x="2890" y="255"/>
                      <a:pt x="2974" y="180"/>
                      <a:pt x="3111" y="96"/>
                    </a:cubicBezTo>
                    <a:cubicBezTo>
                      <a:pt x="3006" y="48"/>
                      <a:pt x="2944" y="0"/>
                      <a:pt x="2902"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24" name="Google Shape;3024;p18"/>
              <p:cNvSpPr/>
              <p:nvPr/>
            </p:nvSpPr>
            <p:spPr>
              <a:xfrm>
                <a:off x="2290850" y="4883100"/>
                <a:ext cx="81250" cy="19600"/>
              </a:xfrm>
              <a:custGeom>
                <a:avLst/>
                <a:gdLst/>
                <a:ahLst/>
                <a:cxnLst/>
                <a:rect l="l" t="t" r="r" b="b"/>
                <a:pathLst>
                  <a:path w="3250" h="784" extrusionOk="0">
                    <a:moveTo>
                      <a:pt x="3015" y="0"/>
                    </a:moveTo>
                    <a:cubicBezTo>
                      <a:pt x="2943" y="0"/>
                      <a:pt x="2873" y="3"/>
                      <a:pt x="2806" y="13"/>
                    </a:cubicBezTo>
                    <a:cubicBezTo>
                      <a:pt x="1878" y="203"/>
                      <a:pt x="939" y="309"/>
                      <a:pt x="32" y="583"/>
                    </a:cubicBezTo>
                    <a:cubicBezTo>
                      <a:pt x="22" y="583"/>
                      <a:pt x="11" y="615"/>
                      <a:pt x="11" y="636"/>
                    </a:cubicBezTo>
                    <a:cubicBezTo>
                      <a:pt x="1" y="657"/>
                      <a:pt x="11" y="678"/>
                      <a:pt x="32" y="784"/>
                    </a:cubicBezTo>
                    <a:cubicBezTo>
                      <a:pt x="1108" y="573"/>
                      <a:pt x="2141" y="362"/>
                      <a:pt x="3175" y="161"/>
                    </a:cubicBezTo>
                    <a:cubicBezTo>
                      <a:pt x="3196" y="151"/>
                      <a:pt x="3217" y="88"/>
                      <a:pt x="3249" y="3"/>
                    </a:cubicBezTo>
                    <a:cubicBezTo>
                      <a:pt x="3168" y="3"/>
                      <a:pt x="3090" y="0"/>
                      <a:pt x="3015"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25" name="Google Shape;3025;p18"/>
              <p:cNvSpPr/>
              <p:nvPr/>
            </p:nvSpPr>
            <p:spPr>
              <a:xfrm>
                <a:off x="1902450" y="4967800"/>
                <a:ext cx="31150" cy="77000"/>
              </a:xfrm>
              <a:custGeom>
                <a:avLst/>
                <a:gdLst/>
                <a:ahLst/>
                <a:cxnLst/>
                <a:rect l="l" t="t" r="r" b="b"/>
                <a:pathLst>
                  <a:path w="1246" h="3080" extrusionOk="0">
                    <a:moveTo>
                      <a:pt x="12" y="0"/>
                    </a:moveTo>
                    <a:lnTo>
                      <a:pt x="12" y="0"/>
                    </a:lnTo>
                    <a:cubicBezTo>
                      <a:pt x="22" y="243"/>
                      <a:pt x="1" y="412"/>
                      <a:pt x="54" y="549"/>
                    </a:cubicBezTo>
                    <a:cubicBezTo>
                      <a:pt x="328" y="1361"/>
                      <a:pt x="645" y="2152"/>
                      <a:pt x="1024" y="3080"/>
                    </a:cubicBezTo>
                    <a:cubicBezTo>
                      <a:pt x="1245" y="2711"/>
                      <a:pt x="1067" y="2531"/>
                      <a:pt x="1003" y="2342"/>
                    </a:cubicBezTo>
                    <a:cubicBezTo>
                      <a:pt x="950" y="2152"/>
                      <a:pt x="866" y="1973"/>
                      <a:pt x="792" y="1783"/>
                    </a:cubicBezTo>
                    <a:cubicBezTo>
                      <a:pt x="718" y="1582"/>
                      <a:pt x="634" y="1371"/>
                      <a:pt x="549" y="1171"/>
                    </a:cubicBezTo>
                    <a:cubicBezTo>
                      <a:pt x="486" y="981"/>
                      <a:pt x="423" y="792"/>
                      <a:pt x="338" y="612"/>
                    </a:cubicBezTo>
                    <a:cubicBezTo>
                      <a:pt x="254" y="433"/>
                      <a:pt x="244" y="211"/>
                      <a:pt x="12"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26" name="Google Shape;3026;p18"/>
              <p:cNvSpPr/>
              <p:nvPr/>
            </p:nvSpPr>
            <p:spPr>
              <a:xfrm>
                <a:off x="1802275" y="4703875"/>
                <a:ext cx="10025" cy="83600"/>
              </a:xfrm>
              <a:custGeom>
                <a:avLst/>
                <a:gdLst/>
                <a:ahLst/>
                <a:cxnLst/>
                <a:rect l="l" t="t" r="r" b="b"/>
                <a:pathLst>
                  <a:path w="401" h="3344" extrusionOk="0">
                    <a:moveTo>
                      <a:pt x="243" y="0"/>
                    </a:moveTo>
                    <a:cubicBezTo>
                      <a:pt x="85" y="453"/>
                      <a:pt x="0" y="2457"/>
                      <a:pt x="117" y="3343"/>
                    </a:cubicBezTo>
                    <a:cubicBezTo>
                      <a:pt x="296" y="2774"/>
                      <a:pt x="401" y="960"/>
                      <a:pt x="338" y="53"/>
                    </a:cubicBezTo>
                    <a:cubicBezTo>
                      <a:pt x="338" y="32"/>
                      <a:pt x="274" y="21"/>
                      <a:pt x="243"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27" name="Google Shape;3027;p18"/>
              <p:cNvSpPr/>
              <p:nvPr/>
            </p:nvSpPr>
            <p:spPr>
              <a:xfrm>
                <a:off x="1987625" y="4754500"/>
                <a:ext cx="14000" cy="91250"/>
              </a:xfrm>
              <a:custGeom>
                <a:avLst/>
                <a:gdLst/>
                <a:ahLst/>
                <a:cxnLst/>
                <a:rect l="l" t="t" r="r" b="b"/>
                <a:pathLst>
                  <a:path w="560" h="3650" extrusionOk="0">
                    <a:moveTo>
                      <a:pt x="128" y="0"/>
                    </a:moveTo>
                    <a:cubicBezTo>
                      <a:pt x="53" y="169"/>
                      <a:pt x="1" y="232"/>
                      <a:pt x="11" y="275"/>
                    </a:cubicBezTo>
                    <a:cubicBezTo>
                      <a:pt x="117" y="1350"/>
                      <a:pt x="233" y="2415"/>
                      <a:pt x="349" y="3491"/>
                    </a:cubicBezTo>
                    <a:cubicBezTo>
                      <a:pt x="360" y="3544"/>
                      <a:pt x="423" y="3586"/>
                      <a:pt x="465" y="3650"/>
                    </a:cubicBezTo>
                    <a:cubicBezTo>
                      <a:pt x="560" y="3196"/>
                      <a:pt x="391" y="1234"/>
                      <a:pt x="128"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28" name="Google Shape;3028;p18"/>
              <p:cNvSpPr/>
              <p:nvPr/>
            </p:nvSpPr>
            <p:spPr>
              <a:xfrm>
                <a:off x="1554950" y="4613425"/>
                <a:ext cx="12425" cy="78600"/>
              </a:xfrm>
              <a:custGeom>
                <a:avLst/>
                <a:gdLst/>
                <a:ahLst/>
                <a:cxnLst/>
                <a:rect l="l" t="t" r="r" b="b"/>
                <a:pathLst>
                  <a:path w="497" h="3144" extrusionOk="0">
                    <a:moveTo>
                      <a:pt x="64" y="0"/>
                    </a:moveTo>
                    <a:lnTo>
                      <a:pt x="64" y="0"/>
                    </a:lnTo>
                    <a:cubicBezTo>
                      <a:pt x="0" y="1097"/>
                      <a:pt x="148" y="2100"/>
                      <a:pt x="328" y="3091"/>
                    </a:cubicBezTo>
                    <a:cubicBezTo>
                      <a:pt x="328" y="3112"/>
                      <a:pt x="401" y="3122"/>
                      <a:pt x="443" y="3143"/>
                    </a:cubicBezTo>
                    <a:cubicBezTo>
                      <a:pt x="464" y="3080"/>
                      <a:pt x="497" y="3017"/>
                      <a:pt x="486" y="2954"/>
                    </a:cubicBezTo>
                    <a:cubicBezTo>
                      <a:pt x="412" y="2036"/>
                      <a:pt x="328" y="1108"/>
                      <a:pt x="232" y="180"/>
                    </a:cubicBezTo>
                    <a:cubicBezTo>
                      <a:pt x="232" y="138"/>
                      <a:pt x="159" y="106"/>
                      <a:pt x="64"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29" name="Google Shape;3029;p18"/>
              <p:cNvSpPr/>
              <p:nvPr/>
            </p:nvSpPr>
            <p:spPr>
              <a:xfrm>
                <a:off x="1569725" y="4286900"/>
                <a:ext cx="70675" cy="30975"/>
              </a:xfrm>
              <a:custGeom>
                <a:avLst/>
                <a:gdLst/>
                <a:ahLst/>
                <a:cxnLst/>
                <a:rect l="l" t="t" r="r" b="b"/>
                <a:pathLst>
                  <a:path w="2827" h="1239" extrusionOk="0">
                    <a:moveTo>
                      <a:pt x="2737" y="1"/>
                    </a:moveTo>
                    <a:cubicBezTo>
                      <a:pt x="2386" y="1"/>
                      <a:pt x="2084" y="164"/>
                      <a:pt x="1783" y="300"/>
                    </a:cubicBezTo>
                    <a:cubicBezTo>
                      <a:pt x="1382" y="480"/>
                      <a:pt x="981" y="669"/>
                      <a:pt x="581" y="848"/>
                    </a:cubicBezTo>
                    <a:cubicBezTo>
                      <a:pt x="433" y="912"/>
                      <a:pt x="285" y="965"/>
                      <a:pt x="148" y="1028"/>
                    </a:cubicBezTo>
                    <a:cubicBezTo>
                      <a:pt x="74" y="1070"/>
                      <a:pt x="0" y="1133"/>
                      <a:pt x="95" y="1239"/>
                    </a:cubicBezTo>
                    <a:cubicBezTo>
                      <a:pt x="633" y="1144"/>
                      <a:pt x="2173" y="490"/>
                      <a:pt x="2827" y="5"/>
                    </a:cubicBezTo>
                    <a:cubicBezTo>
                      <a:pt x="2796" y="2"/>
                      <a:pt x="2766" y="1"/>
                      <a:pt x="2737"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30" name="Google Shape;3030;p18"/>
              <p:cNvSpPr/>
              <p:nvPr/>
            </p:nvSpPr>
            <p:spPr>
              <a:xfrm>
                <a:off x="2077000" y="4687350"/>
                <a:ext cx="75450" cy="26025"/>
              </a:xfrm>
              <a:custGeom>
                <a:avLst/>
                <a:gdLst/>
                <a:ahLst/>
                <a:cxnLst/>
                <a:rect l="l" t="t" r="r" b="b"/>
                <a:pathLst>
                  <a:path w="3018" h="1041" extrusionOk="0">
                    <a:moveTo>
                      <a:pt x="2755" y="1"/>
                    </a:moveTo>
                    <a:cubicBezTo>
                      <a:pt x="2700" y="1"/>
                      <a:pt x="2651" y="4"/>
                      <a:pt x="2606" y="18"/>
                    </a:cubicBezTo>
                    <a:cubicBezTo>
                      <a:pt x="2311" y="113"/>
                      <a:pt x="2026" y="261"/>
                      <a:pt x="1731" y="313"/>
                    </a:cubicBezTo>
                    <a:cubicBezTo>
                      <a:pt x="1203" y="408"/>
                      <a:pt x="718" y="629"/>
                      <a:pt x="233" y="809"/>
                    </a:cubicBezTo>
                    <a:cubicBezTo>
                      <a:pt x="138" y="851"/>
                      <a:pt x="75" y="936"/>
                      <a:pt x="1" y="1009"/>
                    </a:cubicBezTo>
                    <a:cubicBezTo>
                      <a:pt x="77" y="1031"/>
                      <a:pt x="147" y="1041"/>
                      <a:pt x="213" y="1041"/>
                    </a:cubicBezTo>
                    <a:cubicBezTo>
                      <a:pt x="303" y="1041"/>
                      <a:pt x="386" y="1023"/>
                      <a:pt x="465" y="999"/>
                    </a:cubicBezTo>
                    <a:cubicBezTo>
                      <a:pt x="1130" y="767"/>
                      <a:pt x="1752" y="439"/>
                      <a:pt x="2459" y="334"/>
                    </a:cubicBezTo>
                    <a:cubicBezTo>
                      <a:pt x="2648" y="313"/>
                      <a:pt x="2838" y="250"/>
                      <a:pt x="3017" y="7"/>
                    </a:cubicBezTo>
                    <a:cubicBezTo>
                      <a:pt x="2914" y="7"/>
                      <a:pt x="2829" y="1"/>
                      <a:pt x="2755"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31" name="Google Shape;3031;p18"/>
              <p:cNvSpPr/>
              <p:nvPr/>
            </p:nvSpPr>
            <p:spPr>
              <a:xfrm>
                <a:off x="1880575" y="4708100"/>
                <a:ext cx="5850" cy="77525"/>
              </a:xfrm>
              <a:custGeom>
                <a:avLst/>
                <a:gdLst/>
                <a:ahLst/>
                <a:cxnLst/>
                <a:rect l="l" t="t" r="r" b="b"/>
                <a:pathLst>
                  <a:path w="234" h="3101" extrusionOk="0">
                    <a:moveTo>
                      <a:pt x="95" y="0"/>
                    </a:moveTo>
                    <a:cubicBezTo>
                      <a:pt x="64" y="31"/>
                      <a:pt x="1" y="52"/>
                      <a:pt x="1" y="74"/>
                    </a:cubicBezTo>
                    <a:lnTo>
                      <a:pt x="32" y="2795"/>
                    </a:lnTo>
                    <a:cubicBezTo>
                      <a:pt x="43" y="2890"/>
                      <a:pt x="85" y="2984"/>
                      <a:pt x="106" y="3101"/>
                    </a:cubicBezTo>
                    <a:cubicBezTo>
                      <a:pt x="180" y="3048"/>
                      <a:pt x="233" y="3027"/>
                      <a:pt x="233" y="2995"/>
                    </a:cubicBezTo>
                    <a:cubicBezTo>
                      <a:pt x="222" y="2025"/>
                      <a:pt x="212" y="1055"/>
                      <a:pt x="191" y="84"/>
                    </a:cubicBezTo>
                    <a:cubicBezTo>
                      <a:pt x="191" y="52"/>
                      <a:pt x="128" y="31"/>
                      <a:pt x="95"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32" name="Google Shape;3032;p18"/>
              <p:cNvSpPr/>
              <p:nvPr/>
            </p:nvSpPr>
            <p:spPr>
              <a:xfrm>
                <a:off x="2417425" y="5013150"/>
                <a:ext cx="73325" cy="5525"/>
              </a:xfrm>
              <a:custGeom>
                <a:avLst/>
                <a:gdLst/>
                <a:ahLst/>
                <a:cxnLst/>
                <a:rect l="l" t="t" r="r" b="b"/>
                <a:pathLst>
                  <a:path w="2933" h="221" extrusionOk="0">
                    <a:moveTo>
                      <a:pt x="137" y="0"/>
                    </a:moveTo>
                    <a:cubicBezTo>
                      <a:pt x="106" y="0"/>
                      <a:pt x="73" y="85"/>
                      <a:pt x="0" y="180"/>
                    </a:cubicBezTo>
                    <a:cubicBezTo>
                      <a:pt x="401" y="210"/>
                      <a:pt x="792" y="221"/>
                      <a:pt x="1184" y="221"/>
                    </a:cubicBezTo>
                    <a:cubicBezTo>
                      <a:pt x="1751" y="221"/>
                      <a:pt x="2321" y="198"/>
                      <a:pt x="2932" y="180"/>
                    </a:cubicBezTo>
                    <a:cubicBezTo>
                      <a:pt x="2773" y="53"/>
                      <a:pt x="2742" y="0"/>
                      <a:pt x="2710"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33" name="Google Shape;3033;p18"/>
              <p:cNvSpPr/>
              <p:nvPr/>
            </p:nvSpPr>
            <p:spPr>
              <a:xfrm>
                <a:off x="2181700" y="4817425"/>
                <a:ext cx="73850" cy="29050"/>
              </a:xfrm>
              <a:custGeom>
                <a:avLst/>
                <a:gdLst/>
                <a:ahLst/>
                <a:cxnLst/>
                <a:rect l="l" t="t" r="r" b="b"/>
                <a:pathLst>
                  <a:path w="2954" h="1162" extrusionOk="0">
                    <a:moveTo>
                      <a:pt x="2898" y="1"/>
                    </a:moveTo>
                    <a:cubicBezTo>
                      <a:pt x="2895" y="1"/>
                      <a:pt x="2892" y="2"/>
                      <a:pt x="2890" y="4"/>
                    </a:cubicBezTo>
                    <a:cubicBezTo>
                      <a:pt x="1951" y="320"/>
                      <a:pt x="1013" y="636"/>
                      <a:pt x="74" y="964"/>
                    </a:cubicBezTo>
                    <a:cubicBezTo>
                      <a:pt x="42" y="974"/>
                      <a:pt x="32" y="1058"/>
                      <a:pt x="0" y="1133"/>
                    </a:cubicBezTo>
                    <a:cubicBezTo>
                      <a:pt x="52" y="1153"/>
                      <a:pt x="98" y="1161"/>
                      <a:pt x="143" y="1161"/>
                    </a:cubicBezTo>
                    <a:cubicBezTo>
                      <a:pt x="235" y="1161"/>
                      <a:pt x="316" y="1126"/>
                      <a:pt x="401" y="1090"/>
                    </a:cubicBezTo>
                    <a:cubicBezTo>
                      <a:pt x="1139" y="805"/>
                      <a:pt x="1878" y="510"/>
                      <a:pt x="2616" y="215"/>
                    </a:cubicBezTo>
                    <a:cubicBezTo>
                      <a:pt x="2727" y="164"/>
                      <a:pt x="2829" y="84"/>
                      <a:pt x="2930" y="12"/>
                    </a:cubicBezTo>
                    <a:lnTo>
                      <a:pt x="2930" y="12"/>
                    </a:lnTo>
                    <a:cubicBezTo>
                      <a:pt x="2938" y="17"/>
                      <a:pt x="2946" y="21"/>
                      <a:pt x="2953" y="25"/>
                    </a:cubicBezTo>
                    <a:lnTo>
                      <a:pt x="2942" y="4"/>
                    </a:lnTo>
                    <a:cubicBezTo>
                      <a:pt x="2938" y="7"/>
                      <a:pt x="2934" y="9"/>
                      <a:pt x="2930" y="12"/>
                    </a:cubicBezTo>
                    <a:lnTo>
                      <a:pt x="2930" y="12"/>
                    </a:lnTo>
                    <a:cubicBezTo>
                      <a:pt x="2918" y="6"/>
                      <a:pt x="2906" y="1"/>
                      <a:pt x="2898"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34" name="Google Shape;3034;p18"/>
              <p:cNvSpPr/>
              <p:nvPr/>
            </p:nvSpPr>
            <p:spPr>
              <a:xfrm>
                <a:off x="1787775" y="4852825"/>
                <a:ext cx="16100" cy="69400"/>
              </a:xfrm>
              <a:custGeom>
                <a:avLst/>
                <a:gdLst/>
                <a:ahLst/>
                <a:cxnLst/>
                <a:rect l="l" t="t" r="r" b="b"/>
                <a:pathLst>
                  <a:path w="644" h="2776" extrusionOk="0">
                    <a:moveTo>
                      <a:pt x="64" y="1"/>
                    </a:moveTo>
                    <a:cubicBezTo>
                      <a:pt x="43" y="54"/>
                      <a:pt x="1" y="117"/>
                      <a:pt x="11" y="170"/>
                    </a:cubicBezTo>
                    <a:cubicBezTo>
                      <a:pt x="169" y="1045"/>
                      <a:pt x="317" y="1931"/>
                      <a:pt x="601" y="2775"/>
                    </a:cubicBezTo>
                    <a:cubicBezTo>
                      <a:pt x="643" y="1931"/>
                      <a:pt x="390" y="1130"/>
                      <a:pt x="254" y="317"/>
                    </a:cubicBezTo>
                    <a:cubicBezTo>
                      <a:pt x="243" y="212"/>
                      <a:pt x="233" y="54"/>
                      <a:pt x="64"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35" name="Google Shape;3035;p18"/>
              <p:cNvSpPr/>
              <p:nvPr/>
            </p:nvSpPr>
            <p:spPr>
              <a:xfrm>
                <a:off x="2064875" y="5053750"/>
                <a:ext cx="26925" cy="61725"/>
              </a:xfrm>
              <a:custGeom>
                <a:avLst/>
                <a:gdLst/>
                <a:ahLst/>
                <a:cxnLst/>
                <a:rect l="l" t="t" r="r" b="b"/>
                <a:pathLst>
                  <a:path w="1077" h="2469" extrusionOk="0">
                    <a:moveTo>
                      <a:pt x="64" y="0"/>
                    </a:moveTo>
                    <a:cubicBezTo>
                      <a:pt x="43" y="85"/>
                      <a:pt x="1" y="138"/>
                      <a:pt x="12" y="159"/>
                    </a:cubicBezTo>
                    <a:cubicBezTo>
                      <a:pt x="286" y="886"/>
                      <a:pt x="560" y="1615"/>
                      <a:pt x="834" y="2332"/>
                    </a:cubicBezTo>
                    <a:cubicBezTo>
                      <a:pt x="855" y="2384"/>
                      <a:pt x="919" y="2426"/>
                      <a:pt x="961" y="2468"/>
                    </a:cubicBezTo>
                    <a:cubicBezTo>
                      <a:pt x="1003" y="2458"/>
                      <a:pt x="1034" y="2437"/>
                      <a:pt x="1076" y="2426"/>
                    </a:cubicBezTo>
                    <a:cubicBezTo>
                      <a:pt x="1055" y="2332"/>
                      <a:pt x="1045" y="2226"/>
                      <a:pt x="1013" y="2131"/>
                    </a:cubicBezTo>
                    <a:cubicBezTo>
                      <a:pt x="834" y="1657"/>
                      <a:pt x="644" y="1182"/>
                      <a:pt x="465" y="708"/>
                    </a:cubicBezTo>
                    <a:cubicBezTo>
                      <a:pt x="391" y="518"/>
                      <a:pt x="328" y="328"/>
                      <a:pt x="244" y="148"/>
                    </a:cubicBezTo>
                    <a:cubicBezTo>
                      <a:pt x="223" y="85"/>
                      <a:pt x="138" y="54"/>
                      <a:pt x="64"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36" name="Google Shape;3036;p18"/>
              <p:cNvSpPr/>
              <p:nvPr/>
            </p:nvSpPr>
            <p:spPr>
              <a:xfrm>
                <a:off x="2298500" y="5098850"/>
                <a:ext cx="23225" cy="61975"/>
              </a:xfrm>
              <a:custGeom>
                <a:avLst/>
                <a:gdLst/>
                <a:ahLst/>
                <a:cxnLst/>
                <a:rect l="l" t="t" r="r" b="b"/>
                <a:pathLst>
                  <a:path w="929" h="2479" extrusionOk="0">
                    <a:moveTo>
                      <a:pt x="95" y="0"/>
                    </a:moveTo>
                    <a:cubicBezTo>
                      <a:pt x="53" y="53"/>
                      <a:pt x="0" y="85"/>
                      <a:pt x="11" y="106"/>
                    </a:cubicBezTo>
                    <a:cubicBezTo>
                      <a:pt x="201" y="791"/>
                      <a:pt x="306" y="1498"/>
                      <a:pt x="633" y="2131"/>
                    </a:cubicBezTo>
                    <a:cubicBezTo>
                      <a:pt x="707" y="2257"/>
                      <a:pt x="802" y="2363"/>
                      <a:pt x="897" y="2478"/>
                    </a:cubicBezTo>
                    <a:cubicBezTo>
                      <a:pt x="928" y="2300"/>
                      <a:pt x="897" y="2152"/>
                      <a:pt x="855" y="2014"/>
                    </a:cubicBezTo>
                    <a:cubicBezTo>
                      <a:pt x="633" y="1382"/>
                      <a:pt x="316" y="791"/>
                      <a:pt x="222" y="127"/>
                    </a:cubicBezTo>
                    <a:cubicBezTo>
                      <a:pt x="211" y="85"/>
                      <a:pt x="138" y="43"/>
                      <a:pt x="95"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37" name="Google Shape;3037;p18"/>
              <p:cNvSpPr/>
              <p:nvPr/>
            </p:nvSpPr>
            <p:spPr>
              <a:xfrm>
                <a:off x="2438750" y="5026925"/>
                <a:ext cx="58850" cy="6275"/>
              </a:xfrm>
              <a:custGeom>
                <a:avLst/>
                <a:gdLst/>
                <a:ahLst/>
                <a:cxnLst/>
                <a:rect l="l" t="t" r="r" b="b"/>
                <a:pathLst>
                  <a:path w="2354" h="251" extrusionOk="0">
                    <a:moveTo>
                      <a:pt x="1041" y="0"/>
                    </a:moveTo>
                    <a:cubicBezTo>
                      <a:pt x="593" y="0"/>
                      <a:pt x="202" y="48"/>
                      <a:pt x="1" y="145"/>
                    </a:cubicBezTo>
                    <a:cubicBezTo>
                      <a:pt x="75" y="177"/>
                      <a:pt x="117" y="220"/>
                      <a:pt x="170" y="220"/>
                    </a:cubicBezTo>
                    <a:cubicBezTo>
                      <a:pt x="856" y="241"/>
                      <a:pt x="1541" y="251"/>
                      <a:pt x="2227" y="251"/>
                    </a:cubicBezTo>
                    <a:cubicBezTo>
                      <a:pt x="2269" y="251"/>
                      <a:pt x="2300" y="177"/>
                      <a:pt x="2353" y="124"/>
                    </a:cubicBezTo>
                    <a:cubicBezTo>
                      <a:pt x="1938" y="42"/>
                      <a:pt x="1464" y="0"/>
                      <a:pt x="1041"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38" name="Google Shape;3038;p18"/>
              <p:cNvSpPr/>
              <p:nvPr/>
            </p:nvSpPr>
            <p:spPr>
              <a:xfrm>
                <a:off x="1653025" y="4466300"/>
                <a:ext cx="12150" cy="68050"/>
              </a:xfrm>
              <a:custGeom>
                <a:avLst/>
                <a:gdLst/>
                <a:ahLst/>
                <a:cxnLst/>
                <a:rect l="l" t="t" r="r" b="b"/>
                <a:pathLst>
                  <a:path w="486" h="2722" extrusionOk="0">
                    <a:moveTo>
                      <a:pt x="328" y="0"/>
                    </a:moveTo>
                    <a:lnTo>
                      <a:pt x="328" y="0"/>
                    </a:lnTo>
                    <a:cubicBezTo>
                      <a:pt x="296" y="21"/>
                      <a:pt x="244" y="43"/>
                      <a:pt x="233" y="75"/>
                    </a:cubicBezTo>
                    <a:cubicBezTo>
                      <a:pt x="148" y="928"/>
                      <a:pt x="75" y="1783"/>
                      <a:pt x="1" y="2637"/>
                    </a:cubicBezTo>
                    <a:cubicBezTo>
                      <a:pt x="1" y="2669"/>
                      <a:pt x="54" y="2690"/>
                      <a:pt x="85" y="2721"/>
                    </a:cubicBezTo>
                    <a:cubicBezTo>
                      <a:pt x="338" y="2205"/>
                      <a:pt x="486" y="518"/>
                      <a:pt x="328"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39" name="Google Shape;3039;p18"/>
              <p:cNvSpPr/>
              <p:nvPr/>
            </p:nvSpPr>
            <p:spPr>
              <a:xfrm>
                <a:off x="1573400" y="4390350"/>
                <a:ext cx="7675" cy="76250"/>
              </a:xfrm>
              <a:custGeom>
                <a:avLst/>
                <a:gdLst/>
                <a:ahLst/>
                <a:cxnLst/>
                <a:rect l="l" t="t" r="r" b="b"/>
                <a:pathLst>
                  <a:path w="307" h="3050" extrusionOk="0">
                    <a:moveTo>
                      <a:pt x="117" y="1"/>
                    </a:moveTo>
                    <a:cubicBezTo>
                      <a:pt x="120" y="6"/>
                      <a:pt x="123" y="11"/>
                      <a:pt x="126" y="16"/>
                    </a:cubicBezTo>
                    <a:lnTo>
                      <a:pt x="126" y="16"/>
                    </a:lnTo>
                    <a:cubicBezTo>
                      <a:pt x="130" y="11"/>
                      <a:pt x="134" y="6"/>
                      <a:pt x="138" y="1"/>
                    </a:cubicBezTo>
                    <a:close/>
                    <a:moveTo>
                      <a:pt x="126" y="16"/>
                    </a:moveTo>
                    <a:cubicBezTo>
                      <a:pt x="85" y="66"/>
                      <a:pt x="33" y="122"/>
                      <a:pt x="33" y="170"/>
                    </a:cubicBezTo>
                    <a:lnTo>
                      <a:pt x="1" y="2891"/>
                    </a:lnTo>
                    <a:cubicBezTo>
                      <a:pt x="1" y="2944"/>
                      <a:pt x="64" y="2986"/>
                      <a:pt x="96" y="3049"/>
                    </a:cubicBezTo>
                    <a:cubicBezTo>
                      <a:pt x="138" y="2996"/>
                      <a:pt x="191" y="2975"/>
                      <a:pt x="191" y="2944"/>
                    </a:cubicBezTo>
                    <a:cubicBezTo>
                      <a:pt x="307" y="2037"/>
                      <a:pt x="296" y="1130"/>
                      <a:pt x="244" y="223"/>
                    </a:cubicBezTo>
                    <a:cubicBezTo>
                      <a:pt x="233" y="154"/>
                      <a:pt x="169" y="85"/>
                      <a:pt x="126" y="16"/>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40" name="Google Shape;3040;p18"/>
              <p:cNvSpPr/>
              <p:nvPr/>
            </p:nvSpPr>
            <p:spPr>
              <a:xfrm>
                <a:off x="1651450" y="4737100"/>
                <a:ext cx="15325" cy="59325"/>
              </a:xfrm>
              <a:custGeom>
                <a:avLst/>
                <a:gdLst/>
                <a:ahLst/>
                <a:cxnLst/>
                <a:rect l="l" t="t" r="r" b="b"/>
                <a:pathLst>
                  <a:path w="613" h="2373" extrusionOk="0">
                    <a:moveTo>
                      <a:pt x="1" y="0"/>
                    </a:moveTo>
                    <a:lnTo>
                      <a:pt x="1" y="0"/>
                    </a:lnTo>
                    <a:cubicBezTo>
                      <a:pt x="75" y="844"/>
                      <a:pt x="296" y="1592"/>
                      <a:pt x="359" y="2373"/>
                    </a:cubicBezTo>
                    <a:cubicBezTo>
                      <a:pt x="433" y="2363"/>
                      <a:pt x="507" y="2352"/>
                      <a:pt x="507" y="2342"/>
                    </a:cubicBezTo>
                    <a:cubicBezTo>
                      <a:pt x="612" y="1582"/>
                      <a:pt x="307" y="875"/>
                      <a:pt x="190" y="148"/>
                    </a:cubicBezTo>
                    <a:cubicBezTo>
                      <a:pt x="190" y="106"/>
                      <a:pt x="106" y="74"/>
                      <a:pt x="1"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41" name="Google Shape;3041;p18"/>
              <p:cNvSpPr/>
              <p:nvPr/>
            </p:nvSpPr>
            <p:spPr>
              <a:xfrm>
                <a:off x="2498875" y="5070850"/>
                <a:ext cx="53025" cy="9300"/>
              </a:xfrm>
              <a:custGeom>
                <a:avLst/>
                <a:gdLst/>
                <a:ahLst/>
                <a:cxnLst/>
                <a:rect l="l" t="t" r="r" b="b"/>
                <a:pathLst>
                  <a:path w="2121" h="372" extrusionOk="0">
                    <a:moveTo>
                      <a:pt x="76" y="1"/>
                    </a:moveTo>
                    <a:cubicBezTo>
                      <a:pt x="48" y="1"/>
                      <a:pt x="20" y="47"/>
                      <a:pt x="1" y="76"/>
                    </a:cubicBezTo>
                    <a:cubicBezTo>
                      <a:pt x="22" y="108"/>
                      <a:pt x="43" y="171"/>
                      <a:pt x="64" y="171"/>
                    </a:cubicBezTo>
                    <a:cubicBezTo>
                      <a:pt x="718" y="245"/>
                      <a:pt x="1372" y="308"/>
                      <a:pt x="2026" y="371"/>
                    </a:cubicBezTo>
                    <a:cubicBezTo>
                      <a:pt x="2047" y="371"/>
                      <a:pt x="2079" y="319"/>
                      <a:pt x="2121" y="277"/>
                    </a:cubicBezTo>
                    <a:cubicBezTo>
                      <a:pt x="2068" y="245"/>
                      <a:pt x="2026" y="181"/>
                      <a:pt x="1973" y="171"/>
                    </a:cubicBezTo>
                    <a:cubicBezTo>
                      <a:pt x="1340" y="108"/>
                      <a:pt x="718" y="55"/>
                      <a:pt x="85" y="2"/>
                    </a:cubicBezTo>
                    <a:cubicBezTo>
                      <a:pt x="82" y="1"/>
                      <a:pt x="79" y="1"/>
                      <a:pt x="76"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42" name="Google Shape;3042;p18"/>
              <p:cNvSpPr/>
              <p:nvPr/>
            </p:nvSpPr>
            <p:spPr>
              <a:xfrm>
                <a:off x="2158500" y="4884225"/>
                <a:ext cx="11625" cy="54050"/>
              </a:xfrm>
              <a:custGeom>
                <a:avLst/>
                <a:gdLst/>
                <a:ahLst/>
                <a:cxnLst/>
                <a:rect l="l" t="t" r="r" b="b"/>
                <a:pathLst>
                  <a:path w="465" h="2162" extrusionOk="0">
                    <a:moveTo>
                      <a:pt x="42" y="0"/>
                    </a:moveTo>
                    <a:cubicBezTo>
                      <a:pt x="31" y="64"/>
                      <a:pt x="0" y="127"/>
                      <a:pt x="0" y="190"/>
                    </a:cubicBezTo>
                    <a:cubicBezTo>
                      <a:pt x="85" y="812"/>
                      <a:pt x="179" y="1445"/>
                      <a:pt x="274" y="2078"/>
                    </a:cubicBezTo>
                    <a:cubicBezTo>
                      <a:pt x="274" y="2099"/>
                      <a:pt x="369" y="2120"/>
                      <a:pt x="464" y="2162"/>
                    </a:cubicBezTo>
                    <a:cubicBezTo>
                      <a:pt x="369" y="1403"/>
                      <a:pt x="317" y="696"/>
                      <a:pt x="42"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43" name="Google Shape;3043;p18"/>
              <p:cNvSpPr/>
              <p:nvPr/>
            </p:nvSpPr>
            <p:spPr>
              <a:xfrm>
                <a:off x="2141625" y="4861800"/>
                <a:ext cx="12150" cy="55400"/>
              </a:xfrm>
              <a:custGeom>
                <a:avLst/>
                <a:gdLst/>
                <a:ahLst/>
                <a:cxnLst/>
                <a:rect l="l" t="t" r="r" b="b"/>
                <a:pathLst>
                  <a:path w="486" h="2216" extrusionOk="0">
                    <a:moveTo>
                      <a:pt x="169" y="0"/>
                    </a:moveTo>
                    <a:cubicBezTo>
                      <a:pt x="63" y="85"/>
                      <a:pt x="0" y="106"/>
                      <a:pt x="0" y="127"/>
                    </a:cubicBezTo>
                    <a:cubicBezTo>
                      <a:pt x="10" y="781"/>
                      <a:pt x="179" y="1393"/>
                      <a:pt x="306" y="2025"/>
                    </a:cubicBezTo>
                    <a:cubicBezTo>
                      <a:pt x="306" y="2068"/>
                      <a:pt x="380" y="2110"/>
                      <a:pt x="485" y="2215"/>
                    </a:cubicBezTo>
                    <a:cubicBezTo>
                      <a:pt x="485" y="1435"/>
                      <a:pt x="253" y="760"/>
                      <a:pt x="169"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44" name="Google Shape;3044;p18"/>
              <p:cNvSpPr/>
              <p:nvPr/>
            </p:nvSpPr>
            <p:spPr>
              <a:xfrm>
                <a:off x="2263425" y="4944325"/>
                <a:ext cx="11350" cy="57000"/>
              </a:xfrm>
              <a:custGeom>
                <a:avLst/>
                <a:gdLst/>
                <a:ahLst/>
                <a:cxnLst/>
                <a:rect l="l" t="t" r="r" b="b"/>
                <a:pathLst>
                  <a:path w="454" h="2280" extrusionOk="0">
                    <a:moveTo>
                      <a:pt x="43" y="1"/>
                    </a:moveTo>
                    <a:cubicBezTo>
                      <a:pt x="32" y="74"/>
                      <a:pt x="1" y="159"/>
                      <a:pt x="11" y="233"/>
                    </a:cubicBezTo>
                    <a:cubicBezTo>
                      <a:pt x="85" y="866"/>
                      <a:pt x="170" y="1499"/>
                      <a:pt x="264" y="2142"/>
                    </a:cubicBezTo>
                    <a:cubicBezTo>
                      <a:pt x="264" y="2174"/>
                      <a:pt x="338" y="2205"/>
                      <a:pt x="433" y="2279"/>
                    </a:cubicBezTo>
                    <a:cubicBezTo>
                      <a:pt x="454" y="1467"/>
                      <a:pt x="327" y="739"/>
                      <a:pt x="43"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45" name="Google Shape;3045;p18"/>
              <p:cNvSpPr/>
              <p:nvPr/>
            </p:nvSpPr>
            <p:spPr>
              <a:xfrm>
                <a:off x="2395525" y="5056925"/>
                <a:ext cx="20850" cy="50625"/>
              </a:xfrm>
              <a:custGeom>
                <a:avLst/>
                <a:gdLst/>
                <a:ahLst/>
                <a:cxnLst/>
                <a:rect l="l" t="t" r="r" b="b"/>
                <a:pathLst>
                  <a:path w="834" h="2025" extrusionOk="0">
                    <a:moveTo>
                      <a:pt x="85" y="0"/>
                    </a:moveTo>
                    <a:cubicBezTo>
                      <a:pt x="42" y="74"/>
                      <a:pt x="0" y="116"/>
                      <a:pt x="11" y="148"/>
                    </a:cubicBezTo>
                    <a:cubicBezTo>
                      <a:pt x="159" y="696"/>
                      <a:pt x="307" y="1245"/>
                      <a:pt x="464" y="1793"/>
                    </a:cubicBezTo>
                    <a:cubicBezTo>
                      <a:pt x="496" y="1867"/>
                      <a:pt x="560" y="1930"/>
                      <a:pt x="623" y="2025"/>
                    </a:cubicBezTo>
                    <a:cubicBezTo>
                      <a:pt x="713" y="1944"/>
                      <a:pt x="766" y="1883"/>
                      <a:pt x="825" y="1832"/>
                    </a:cubicBezTo>
                    <a:lnTo>
                      <a:pt x="825" y="1832"/>
                    </a:lnTo>
                    <a:cubicBezTo>
                      <a:pt x="828" y="1837"/>
                      <a:pt x="831" y="1841"/>
                      <a:pt x="834" y="1846"/>
                    </a:cubicBezTo>
                    <a:lnTo>
                      <a:pt x="834" y="1825"/>
                    </a:lnTo>
                    <a:cubicBezTo>
                      <a:pt x="831" y="1827"/>
                      <a:pt x="828" y="1830"/>
                      <a:pt x="825" y="1832"/>
                    </a:cubicBezTo>
                    <a:lnTo>
                      <a:pt x="825" y="1832"/>
                    </a:lnTo>
                    <a:cubicBezTo>
                      <a:pt x="598" y="1457"/>
                      <a:pt x="432" y="1070"/>
                      <a:pt x="380" y="623"/>
                    </a:cubicBezTo>
                    <a:cubicBezTo>
                      <a:pt x="359" y="391"/>
                      <a:pt x="307" y="159"/>
                      <a:pt x="85"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46" name="Google Shape;3046;p18"/>
              <p:cNvSpPr/>
              <p:nvPr/>
            </p:nvSpPr>
            <p:spPr>
              <a:xfrm>
                <a:off x="2162175" y="4815075"/>
                <a:ext cx="53300" cy="23025"/>
              </a:xfrm>
              <a:custGeom>
                <a:avLst/>
                <a:gdLst/>
                <a:ahLst/>
                <a:cxnLst/>
                <a:rect l="l" t="t" r="r" b="b"/>
                <a:pathLst>
                  <a:path w="2132" h="921" extrusionOk="0">
                    <a:moveTo>
                      <a:pt x="2025" y="0"/>
                    </a:moveTo>
                    <a:cubicBezTo>
                      <a:pt x="2018" y="0"/>
                      <a:pt x="2011" y="1"/>
                      <a:pt x="2005" y="3"/>
                    </a:cubicBezTo>
                    <a:cubicBezTo>
                      <a:pt x="1403" y="224"/>
                      <a:pt x="813" y="446"/>
                      <a:pt x="212" y="678"/>
                    </a:cubicBezTo>
                    <a:cubicBezTo>
                      <a:pt x="159" y="699"/>
                      <a:pt x="127" y="762"/>
                      <a:pt x="1" y="920"/>
                    </a:cubicBezTo>
                    <a:cubicBezTo>
                      <a:pt x="865" y="774"/>
                      <a:pt x="1504" y="433"/>
                      <a:pt x="2110" y="18"/>
                    </a:cubicBezTo>
                    <a:lnTo>
                      <a:pt x="2110" y="18"/>
                    </a:lnTo>
                    <a:cubicBezTo>
                      <a:pt x="2117" y="20"/>
                      <a:pt x="2124" y="22"/>
                      <a:pt x="2131" y="24"/>
                    </a:cubicBezTo>
                    <a:lnTo>
                      <a:pt x="2131" y="3"/>
                    </a:lnTo>
                    <a:cubicBezTo>
                      <a:pt x="2124" y="8"/>
                      <a:pt x="2117" y="13"/>
                      <a:pt x="2110" y="18"/>
                    </a:cubicBezTo>
                    <a:lnTo>
                      <a:pt x="2110" y="18"/>
                    </a:lnTo>
                    <a:cubicBezTo>
                      <a:pt x="2081" y="10"/>
                      <a:pt x="2050" y="0"/>
                      <a:pt x="2025"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47" name="Google Shape;3047;p18"/>
              <p:cNvSpPr/>
              <p:nvPr/>
            </p:nvSpPr>
            <p:spPr>
              <a:xfrm>
                <a:off x="2003450" y="4774525"/>
                <a:ext cx="13475" cy="52775"/>
              </a:xfrm>
              <a:custGeom>
                <a:avLst/>
                <a:gdLst/>
                <a:ahLst/>
                <a:cxnLst/>
                <a:rect l="l" t="t" r="r" b="b"/>
                <a:pathLst>
                  <a:path w="539" h="2111" extrusionOk="0">
                    <a:moveTo>
                      <a:pt x="127" y="1"/>
                    </a:moveTo>
                    <a:lnTo>
                      <a:pt x="127" y="1"/>
                    </a:lnTo>
                    <a:cubicBezTo>
                      <a:pt x="1" y="423"/>
                      <a:pt x="53" y="1002"/>
                      <a:pt x="348" y="1973"/>
                    </a:cubicBezTo>
                    <a:cubicBezTo>
                      <a:pt x="359" y="2015"/>
                      <a:pt x="444" y="2047"/>
                      <a:pt x="538" y="2110"/>
                    </a:cubicBezTo>
                    <a:cubicBezTo>
                      <a:pt x="538" y="1382"/>
                      <a:pt x="275" y="739"/>
                      <a:pt x="233" y="64"/>
                    </a:cubicBezTo>
                    <a:cubicBezTo>
                      <a:pt x="233" y="43"/>
                      <a:pt x="159" y="22"/>
                      <a:pt x="127"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48" name="Google Shape;3048;p18"/>
              <p:cNvSpPr/>
              <p:nvPr/>
            </p:nvSpPr>
            <p:spPr>
              <a:xfrm>
                <a:off x="2021925" y="4799575"/>
                <a:ext cx="14775" cy="44875"/>
              </a:xfrm>
              <a:custGeom>
                <a:avLst/>
                <a:gdLst/>
                <a:ahLst/>
                <a:cxnLst/>
                <a:rect l="l" t="t" r="r" b="b"/>
                <a:pathLst>
                  <a:path w="591" h="1795" extrusionOk="0">
                    <a:moveTo>
                      <a:pt x="0" y="0"/>
                    </a:moveTo>
                    <a:lnTo>
                      <a:pt x="0" y="0"/>
                    </a:lnTo>
                    <a:cubicBezTo>
                      <a:pt x="137" y="633"/>
                      <a:pt x="242" y="1150"/>
                      <a:pt x="359" y="1657"/>
                    </a:cubicBezTo>
                    <a:cubicBezTo>
                      <a:pt x="379" y="1739"/>
                      <a:pt x="417" y="1794"/>
                      <a:pt x="476" y="1794"/>
                    </a:cubicBezTo>
                    <a:cubicBezTo>
                      <a:pt x="508" y="1794"/>
                      <a:pt x="546" y="1778"/>
                      <a:pt x="591" y="1741"/>
                    </a:cubicBezTo>
                    <a:cubicBezTo>
                      <a:pt x="316" y="222"/>
                      <a:pt x="316" y="222"/>
                      <a:pt x="0"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49" name="Google Shape;3049;p18"/>
              <p:cNvSpPr/>
              <p:nvPr/>
            </p:nvSpPr>
            <p:spPr>
              <a:xfrm>
                <a:off x="2278975" y="4961475"/>
                <a:ext cx="10850" cy="49575"/>
              </a:xfrm>
              <a:custGeom>
                <a:avLst/>
                <a:gdLst/>
                <a:ahLst/>
                <a:cxnLst/>
                <a:rect l="l" t="t" r="r" b="b"/>
                <a:pathLst>
                  <a:path w="434" h="1983" extrusionOk="0">
                    <a:moveTo>
                      <a:pt x="54" y="0"/>
                    </a:moveTo>
                    <a:cubicBezTo>
                      <a:pt x="43" y="138"/>
                      <a:pt x="1" y="264"/>
                      <a:pt x="12" y="380"/>
                    </a:cubicBezTo>
                    <a:cubicBezTo>
                      <a:pt x="75" y="918"/>
                      <a:pt x="117" y="1467"/>
                      <a:pt x="349" y="1983"/>
                    </a:cubicBezTo>
                    <a:cubicBezTo>
                      <a:pt x="433" y="1340"/>
                      <a:pt x="265" y="707"/>
                      <a:pt x="201" y="74"/>
                    </a:cubicBezTo>
                    <a:cubicBezTo>
                      <a:pt x="201" y="53"/>
                      <a:pt x="138" y="32"/>
                      <a:pt x="54"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50" name="Google Shape;3050;p18"/>
              <p:cNvSpPr/>
              <p:nvPr/>
            </p:nvSpPr>
            <p:spPr>
              <a:xfrm>
                <a:off x="2512325" y="5090125"/>
                <a:ext cx="46700" cy="15625"/>
              </a:xfrm>
              <a:custGeom>
                <a:avLst/>
                <a:gdLst/>
                <a:ahLst/>
                <a:cxnLst/>
                <a:rect l="l" t="t" r="r" b="b"/>
                <a:pathLst>
                  <a:path w="1868" h="625" extrusionOk="0">
                    <a:moveTo>
                      <a:pt x="34" y="1"/>
                    </a:moveTo>
                    <a:cubicBezTo>
                      <a:pt x="23" y="1"/>
                      <a:pt x="12" y="1"/>
                      <a:pt x="1" y="1"/>
                    </a:cubicBezTo>
                    <a:cubicBezTo>
                      <a:pt x="74" y="85"/>
                      <a:pt x="106" y="170"/>
                      <a:pt x="149" y="181"/>
                    </a:cubicBezTo>
                    <a:cubicBezTo>
                      <a:pt x="676" y="338"/>
                      <a:pt x="1213" y="486"/>
                      <a:pt x="1741" y="624"/>
                    </a:cubicBezTo>
                    <a:cubicBezTo>
                      <a:pt x="1742" y="624"/>
                      <a:pt x="1744" y="625"/>
                      <a:pt x="1746" y="625"/>
                    </a:cubicBezTo>
                    <a:cubicBezTo>
                      <a:pt x="1769" y="625"/>
                      <a:pt x="1809" y="576"/>
                      <a:pt x="1867" y="518"/>
                    </a:cubicBezTo>
                    <a:cubicBezTo>
                      <a:pt x="1741" y="455"/>
                      <a:pt x="1635" y="370"/>
                      <a:pt x="1520" y="349"/>
                    </a:cubicBezTo>
                    <a:cubicBezTo>
                      <a:pt x="1033" y="246"/>
                      <a:pt x="588" y="1"/>
                      <a:pt x="34"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51" name="Google Shape;3051;p18"/>
              <p:cNvSpPr/>
              <p:nvPr/>
            </p:nvSpPr>
            <p:spPr>
              <a:xfrm>
                <a:off x="1894300" y="4734450"/>
                <a:ext cx="10050" cy="50375"/>
              </a:xfrm>
              <a:custGeom>
                <a:avLst/>
                <a:gdLst/>
                <a:ahLst/>
                <a:cxnLst/>
                <a:rect l="l" t="t" r="r" b="b"/>
                <a:pathLst>
                  <a:path w="402" h="2015" extrusionOk="0">
                    <a:moveTo>
                      <a:pt x="74" y="1"/>
                    </a:moveTo>
                    <a:lnTo>
                      <a:pt x="74" y="1"/>
                    </a:lnTo>
                    <a:cubicBezTo>
                      <a:pt x="0" y="718"/>
                      <a:pt x="148" y="1351"/>
                      <a:pt x="338" y="2015"/>
                    </a:cubicBezTo>
                    <a:cubicBezTo>
                      <a:pt x="359" y="1962"/>
                      <a:pt x="401" y="1909"/>
                      <a:pt x="401" y="1857"/>
                    </a:cubicBezTo>
                    <a:cubicBezTo>
                      <a:pt x="359" y="1287"/>
                      <a:pt x="306" y="718"/>
                      <a:pt x="243" y="159"/>
                    </a:cubicBezTo>
                    <a:cubicBezTo>
                      <a:pt x="243" y="116"/>
                      <a:pt x="169" y="85"/>
                      <a:pt x="74"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52" name="Google Shape;3052;p18"/>
              <p:cNvSpPr/>
              <p:nvPr/>
            </p:nvSpPr>
            <p:spPr>
              <a:xfrm>
                <a:off x="1570250" y="4649275"/>
                <a:ext cx="8975" cy="40900"/>
              </a:xfrm>
              <a:custGeom>
                <a:avLst/>
                <a:gdLst/>
                <a:ahLst/>
                <a:cxnLst/>
                <a:rect l="l" t="t" r="r" b="b"/>
                <a:pathLst>
                  <a:path w="359" h="1636" extrusionOk="0">
                    <a:moveTo>
                      <a:pt x="138" y="1"/>
                    </a:moveTo>
                    <a:cubicBezTo>
                      <a:pt x="0" y="486"/>
                      <a:pt x="159" y="982"/>
                      <a:pt x="169" y="1467"/>
                    </a:cubicBezTo>
                    <a:cubicBezTo>
                      <a:pt x="169" y="1509"/>
                      <a:pt x="243" y="1552"/>
                      <a:pt x="327" y="1636"/>
                    </a:cubicBezTo>
                    <a:cubicBezTo>
                      <a:pt x="338" y="1498"/>
                      <a:pt x="359" y="1414"/>
                      <a:pt x="359" y="1330"/>
                    </a:cubicBezTo>
                    <a:cubicBezTo>
                      <a:pt x="338" y="898"/>
                      <a:pt x="306" y="455"/>
                      <a:pt x="285" y="12"/>
                    </a:cubicBezTo>
                    <a:cubicBezTo>
                      <a:pt x="232" y="12"/>
                      <a:pt x="180" y="1"/>
                      <a:pt x="138"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53" name="Google Shape;3053;p18"/>
              <p:cNvSpPr/>
              <p:nvPr/>
            </p:nvSpPr>
            <p:spPr>
              <a:xfrm>
                <a:off x="2100200" y="5096475"/>
                <a:ext cx="16125" cy="34825"/>
              </a:xfrm>
              <a:custGeom>
                <a:avLst/>
                <a:gdLst/>
                <a:ahLst/>
                <a:cxnLst/>
                <a:rect l="l" t="t" r="r" b="b"/>
                <a:pathLst>
                  <a:path w="645" h="1393" extrusionOk="0">
                    <a:moveTo>
                      <a:pt x="85" y="0"/>
                    </a:moveTo>
                    <a:cubicBezTo>
                      <a:pt x="1" y="370"/>
                      <a:pt x="202" y="907"/>
                      <a:pt x="645" y="1392"/>
                    </a:cubicBezTo>
                    <a:cubicBezTo>
                      <a:pt x="507" y="675"/>
                      <a:pt x="371" y="338"/>
                      <a:pt x="85"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54" name="Google Shape;3054;p18"/>
              <p:cNvSpPr/>
              <p:nvPr/>
            </p:nvSpPr>
            <p:spPr>
              <a:xfrm>
                <a:off x="2320900" y="5113350"/>
                <a:ext cx="14800" cy="39825"/>
              </a:xfrm>
              <a:custGeom>
                <a:avLst/>
                <a:gdLst/>
                <a:ahLst/>
                <a:cxnLst/>
                <a:rect l="l" t="t" r="r" b="b"/>
                <a:pathLst>
                  <a:path w="592" h="1593" extrusionOk="0">
                    <a:moveTo>
                      <a:pt x="74" y="0"/>
                    </a:moveTo>
                    <a:cubicBezTo>
                      <a:pt x="43" y="63"/>
                      <a:pt x="1" y="105"/>
                      <a:pt x="11" y="138"/>
                    </a:cubicBezTo>
                    <a:cubicBezTo>
                      <a:pt x="117" y="506"/>
                      <a:pt x="233" y="886"/>
                      <a:pt x="349" y="1256"/>
                    </a:cubicBezTo>
                    <a:cubicBezTo>
                      <a:pt x="391" y="1371"/>
                      <a:pt x="391" y="1519"/>
                      <a:pt x="592" y="1593"/>
                    </a:cubicBezTo>
                    <a:cubicBezTo>
                      <a:pt x="402" y="1045"/>
                      <a:pt x="486" y="454"/>
                      <a:pt x="74"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55" name="Google Shape;3055;p18"/>
              <p:cNvSpPr/>
              <p:nvPr/>
            </p:nvSpPr>
            <p:spPr>
              <a:xfrm>
                <a:off x="1529375" y="4550425"/>
                <a:ext cx="7425" cy="49850"/>
              </a:xfrm>
              <a:custGeom>
                <a:avLst/>
                <a:gdLst/>
                <a:ahLst/>
                <a:cxnLst/>
                <a:rect l="l" t="t" r="r" b="b"/>
                <a:pathLst>
                  <a:path w="297" h="1994" extrusionOk="0">
                    <a:moveTo>
                      <a:pt x="137" y="0"/>
                    </a:moveTo>
                    <a:lnTo>
                      <a:pt x="137" y="0"/>
                    </a:lnTo>
                    <a:cubicBezTo>
                      <a:pt x="1" y="570"/>
                      <a:pt x="11" y="1139"/>
                      <a:pt x="22" y="1709"/>
                    </a:cubicBezTo>
                    <a:cubicBezTo>
                      <a:pt x="22" y="1782"/>
                      <a:pt x="64" y="1856"/>
                      <a:pt x="106" y="1993"/>
                    </a:cubicBezTo>
                    <a:cubicBezTo>
                      <a:pt x="264" y="1508"/>
                      <a:pt x="296" y="580"/>
                      <a:pt x="137"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56" name="Google Shape;3056;p18"/>
              <p:cNvSpPr/>
              <p:nvPr/>
            </p:nvSpPr>
            <p:spPr>
              <a:xfrm>
                <a:off x="1913275" y="4750275"/>
                <a:ext cx="8725" cy="37200"/>
              </a:xfrm>
              <a:custGeom>
                <a:avLst/>
                <a:gdLst/>
                <a:ahLst/>
                <a:cxnLst/>
                <a:rect l="l" t="t" r="r" b="b"/>
                <a:pathLst>
                  <a:path w="349" h="1488" extrusionOk="0">
                    <a:moveTo>
                      <a:pt x="191" y="1"/>
                    </a:moveTo>
                    <a:lnTo>
                      <a:pt x="191" y="1"/>
                    </a:lnTo>
                    <a:cubicBezTo>
                      <a:pt x="11" y="454"/>
                      <a:pt x="1" y="707"/>
                      <a:pt x="137" y="1487"/>
                    </a:cubicBezTo>
                    <a:cubicBezTo>
                      <a:pt x="338" y="887"/>
                      <a:pt x="348" y="285"/>
                      <a:pt x="191"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57" name="Google Shape;3057;p18"/>
              <p:cNvSpPr/>
              <p:nvPr/>
            </p:nvSpPr>
            <p:spPr>
              <a:xfrm>
                <a:off x="2509950" y="5133125"/>
                <a:ext cx="17950" cy="30600"/>
              </a:xfrm>
              <a:custGeom>
                <a:avLst/>
                <a:gdLst/>
                <a:ahLst/>
                <a:cxnLst/>
                <a:rect l="l" t="t" r="r" b="b"/>
                <a:pathLst>
                  <a:path w="718" h="1224" extrusionOk="0">
                    <a:moveTo>
                      <a:pt x="1" y="0"/>
                    </a:moveTo>
                    <a:lnTo>
                      <a:pt x="1" y="0"/>
                    </a:lnTo>
                    <a:cubicBezTo>
                      <a:pt x="169" y="401"/>
                      <a:pt x="233" y="854"/>
                      <a:pt x="718" y="1224"/>
                    </a:cubicBezTo>
                    <a:cubicBezTo>
                      <a:pt x="602" y="654"/>
                      <a:pt x="359" y="296"/>
                      <a:pt x="1"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58" name="Google Shape;3058;p18"/>
              <p:cNvSpPr/>
              <p:nvPr/>
            </p:nvSpPr>
            <p:spPr>
              <a:xfrm>
                <a:off x="1943150" y="5031875"/>
                <a:ext cx="15500" cy="28500"/>
              </a:xfrm>
              <a:custGeom>
                <a:avLst/>
                <a:gdLst/>
                <a:ahLst/>
                <a:cxnLst/>
                <a:rect l="l" t="t" r="r" b="b"/>
                <a:pathLst>
                  <a:path w="620" h="1140" extrusionOk="0">
                    <a:moveTo>
                      <a:pt x="60" y="1"/>
                    </a:moveTo>
                    <a:cubicBezTo>
                      <a:pt x="67" y="7"/>
                      <a:pt x="73" y="13"/>
                      <a:pt x="80" y="19"/>
                    </a:cubicBezTo>
                    <a:lnTo>
                      <a:pt x="80" y="19"/>
                    </a:lnTo>
                    <a:cubicBezTo>
                      <a:pt x="80" y="16"/>
                      <a:pt x="81" y="13"/>
                      <a:pt x="82" y="11"/>
                    </a:cubicBezTo>
                    <a:lnTo>
                      <a:pt x="60" y="1"/>
                    </a:lnTo>
                    <a:close/>
                    <a:moveTo>
                      <a:pt x="80" y="19"/>
                    </a:moveTo>
                    <a:cubicBezTo>
                      <a:pt x="0" y="437"/>
                      <a:pt x="230" y="751"/>
                      <a:pt x="430" y="1076"/>
                    </a:cubicBezTo>
                    <a:cubicBezTo>
                      <a:pt x="451" y="1107"/>
                      <a:pt x="524" y="1107"/>
                      <a:pt x="620" y="1140"/>
                    </a:cubicBezTo>
                    <a:cubicBezTo>
                      <a:pt x="506" y="695"/>
                      <a:pt x="382" y="312"/>
                      <a:pt x="80" y="19"/>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59" name="Google Shape;3059;p18"/>
              <p:cNvSpPr/>
              <p:nvPr/>
            </p:nvSpPr>
            <p:spPr>
              <a:xfrm>
                <a:off x="2415300" y="5080925"/>
                <a:ext cx="11625" cy="34300"/>
              </a:xfrm>
              <a:custGeom>
                <a:avLst/>
                <a:gdLst/>
                <a:ahLst/>
                <a:cxnLst/>
                <a:rect l="l" t="t" r="r" b="b"/>
                <a:pathLst>
                  <a:path w="465" h="1372" extrusionOk="0">
                    <a:moveTo>
                      <a:pt x="22" y="0"/>
                    </a:moveTo>
                    <a:cubicBezTo>
                      <a:pt x="11" y="169"/>
                      <a:pt x="1" y="263"/>
                      <a:pt x="1" y="369"/>
                    </a:cubicBezTo>
                    <a:cubicBezTo>
                      <a:pt x="11" y="538"/>
                      <a:pt x="32" y="717"/>
                      <a:pt x="43" y="886"/>
                    </a:cubicBezTo>
                    <a:lnTo>
                      <a:pt x="43" y="865"/>
                    </a:lnTo>
                    <a:cubicBezTo>
                      <a:pt x="169" y="1013"/>
                      <a:pt x="137" y="1297"/>
                      <a:pt x="465" y="1371"/>
                    </a:cubicBezTo>
                    <a:cubicBezTo>
                      <a:pt x="390" y="949"/>
                      <a:pt x="317" y="559"/>
                      <a:pt x="201" y="190"/>
                    </a:cubicBezTo>
                    <a:cubicBezTo>
                      <a:pt x="180" y="137"/>
                      <a:pt x="116" y="95"/>
                      <a:pt x="22"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60" name="Google Shape;3060;p18"/>
              <p:cNvSpPr/>
              <p:nvPr/>
            </p:nvSpPr>
            <p:spPr>
              <a:xfrm>
                <a:off x="1550200" y="4296500"/>
                <a:ext cx="25875" cy="17425"/>
              </a:xfrm>
              <a:custGeom>
                <a:avLst/>
                <a:gdLst/>
                <a:ahLst/>
                <a:cxnLst/>
                <a:rect l="l" t="t" r="r" b="b"/>
                <a:pathLst>
                  <a:path w="1035" h="697" extrusionOk="0">
                    <a:moveTo>
                      <a:pt x="1024" y="0"/>
                    </a:moveTo>
                    <a:cubicBezTo>
                      <a:pt x="676" y="180"/>
                      <a:pt x="380" y="317"/>
                      <a:pt x="85" y="475"/>
                    </a:cubicBezTo>
                    <a:cubicBezTo>
                      <a:pt x="1" y="528"/>
                      <a:pt x="12" y="623"/>
                      <a:pt x="106" y="696"/>
                    </a:cubicBezTo>
                    <a:cubicBezTo>
                      <a:pt x="476" y="654"/>
                      <a:pt x="718" y="370"/>
                      <a:pt x="1024" y="201"/>
                    </a:cubicBezTo>
                    <a:cubicBezTo>
                      <a:pt x="1034" y="190"/>
                      <a:pt x="1024" y="127"/>
                      <a:pt x="1024"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61" name="Google Shape;3061;p18"/>
              <p:cNvSpPr/>
              <p:nvPr/>
            </p:nvSpPr>
            <p:spPr>
              <a:xfrm>
                <a:off x="1791475" y="4595500"/>
                <a:ext cx="6350" cy="28500"/>
              </a:xfrm>
              <a:custGeom>
                <a:avLst/>
                <a:gdLst/>
                <a:ahLst/>
                <a:cxnLst/>
                <a:rect l="l" t="t" r="r" b="b"/>
                <a:pathLst>
                  <a:path w="254" h="1140" extrusionOk="0">
                    <a:moveTo>
                      <a:pt x="158" y="0"/>
                    </a:moveTo>
                    <a:cubicBezTo>
                      <a:pt x="74" y="117"/>
                      <a:pt x="10" y="159"/>
                      <a:pt x="10" y="211"/>
                    </a:cubicBezTo>
                    <a:cubicBezTo>
                      <a:pt x="0" y="475"/>
                      <a:pt x="0" y="739"/>
                      <a:pt x="10" y="992"/>
                    </a:cubicBezTo>
                    <a:cubicBezTo>
                      <a:pt x="19" y="1062"/>
                      <a:pt x="43" y="1139"/>
                      <a:pt x="141" y="1139"/>
                    </a:cubicBezTo>
                    <a:cubicBezTo>
                      <a:pt x="161" y="1139"/>
                      <a:pt x="184" y="1136"/>
                      <a:pt x="211" y="1129"/>
                    </a:cubicBezTo>
                    <a:cubicBezTo>
                      <a:pt x="221" y="781"/>
                      <a:pt x="253" y="433"/>
                      <a:pt x="158"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62" name="Google Shape;3062;p18"/>
              <p:cNvSpPr/>
              <p:nvPr/>
            </p:nvSpPr>
            <p:spPr>
              <a:xfrm>
                <a:off x="1654350" y="4252125"/>
                <a:ext cx="33500" cy="6050"/>
              </a:xfrm>
              <a:custGeom>
                <a:avLst/>
                <a:gdLst/>
                <a:ahLst/>
                <a:cxnLst/>
                <a:rect l="l" t="t" r="r" b="b"/>
                <a:pathLst>
                  <a:path w="1340" h="242" extrusionOk="0">
                    <a:moveTo>
                      <a:pt x="1023" y="0"/>
                    </a:moveTo>
                    <a:cubicBezTo>
                      <a:pt x="663" y="0"/>
                      <a:pt x="329" y="57"/>
                      <a:pt x="1" y="172"/>
                    </a:cubicBezTo>
                    <a:cubicBezTo>
                      <a:pt x="246" y="218"/>
                      <a:pt x="445" y="242"/>
                      <a:pt x="615" y="242"/>
                    </a:cubicBezTo>
                    <a:cubicBezTo>
                      <a:pt x="914" y="242"/>
                      <a:pt x="1125" y="169"/>
                      <a:pt x="1340" y="14"/>
                    </a:cubicBezTo>
                    <a:cubicBezTo>
                      <a:pt x="1232" y="5"/>
                      <a:pt x="1126" y="0"/>
                      <a:pt x="1023"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63" name="Google Shape;3063;p18"/>
              <p:cNvSpPr/>
              <p:nvPr/>
            </p:nvSpPr>
            <p:spPr>
              <a:xfrm>
                <a:off x="1668325" y="4486075"/>
                <a:ext cx="7400" cy="34025"/>
              </a:xfrm>
              <a:custGeom>
                <a:avLst/>
                <a:gdLst/>
                <a:ahLst/>
                <a:cxnLst/>
                <a:rect l="l" t="t" r="r" b="b"/>
                <a:pathLst>
                  <a:path w="296" h="1361" extrusionOk="0">
                    <a:moveTo>
                      <a:pt x="127" y="1"/>
                    </a:moveTo>
                    <a:cubicBezTo>
                      <a:pt x="85" y="496"/>
                      <a:pt x="0" y="918"/>
                      <a:pt x="106" y="1361"/>
                    </a:cubicBezTo>
                    <a:cubicBezTo>
                      <a:pt x="169" y="1319"/>
                      <a:pt x="233" y="1298"/>
                      <a:pt x="233" y="1266"/>
                    </a:cubicBezTo>
                    <a:cubicBezTo>
                      <a:pt x="265" y="897"/>
                      <a:pt x="286" y="528"/>
                      <a:pt x="296" y="159"/>
                    </a:cubicBezTo>
                    <a:cubicBezTo>
                      <a:pt x="296" y="116"/>
                      <a:pt x="222" y="85"/>
                      <a:pt x="127"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64" name="Google Shape;3064;p18"/>
              <p:cNvSpPr/>
              <p:nvPr/>
            </p:nvSpPr>
            <p:spPr>
              <a:xfrm>
                <a:off x="1771950" y="4597350"/>
                <a:ext cx="8200" cy="29275"/>
              </a:xfrm>
              <a:custGeom>
                <a:avLst/>
                <a:gdLst/>
                <a:ahLst/>
                <a:cxnLst/>
                <a:rect l="l" t="t" r="r" b="b"/>
                <a:pathLst>
                  <a:path w="328" h="1171" extrusionOk="0">
                    <a:moveTo>
                      <a:pt x="222" y="0"/>
                    </a:moveTo>
                    <a:lnTo>
                      <a:pt x="222" y="0"/>
                    </a:lnTo>
                    <a:cubicBezTo>
                      <a:pt x="53" y="390"/>
                      <a:pt x="1" y="770"/>
                      <a:pt x="159" y="1171"/>
                    </a:cubicBezTo>
                    <a:cubicBezTo>
                      <a:pt x="306" y="791"/>
                      <a:pt x="327" y="401"/>
                      <a:pt x="222"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65" name="Google Shape;3065;p18"/>
              <p:cNvSpPr/>
              <p:nvPr/>
            </p:nvSpPr>
            <p:spPr>
              <a:xfrm>
                <a:off x="1542050" y="4372950"/>
                <a:ext cx="8175" cy="23225"/>
              </a:xfrm>
              <a:custGeom>
                <a:avLst/>
                <a:gdLst/>
                <a:ahLst/>
                <a:cxnLst/>
                <a:rect l="l" t="t" r="r" b="b"/>
                <a:pathLst>
                  <a:path w="327" h="929" extrusionOk="0">
                    <a:moveTo>
                      <a:pt x="221" y="1"/>
                    </a:moveTo>
                    <a:lnTo>
                      <a:pt x="221" y="1"/>
                    </a:lnTo>
                    <a:cubicBezTo>
                      <a:pt x="10" y="349"/>
                      <a:pt x="0" y="465"/>
                      <a:pt x="116" y="929"/>
                    </a:cubicBezTo>
                    <a:cubicBezTo>
                      <a:pt x="305" y="591"/>
                      <a:pt x="327" y="434"/>
                      <a:pt x="221"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66" name="Google Shape;3066;p18"/>
              <p:cNvSpPr/>
              <p:nvPr/>
            </p:nvSpPr>
            <p:spPr>
              <a:xfrm>
                <a:off x="1774600" y="4355825"/>
                <a:ext cx="27175" cy="9825"/>
              </a:xfrm>
              <a:custGeom>
                <a:avLst/>
                <a:gdLst/>
                <a:ahLst/>
                <a:cxnLst/>
                <a:rect l="l" t="t" r="r" b="b"/>
                <a:pathLst>
                  <a:path w="1087" h="393" extrusionOk="0">
                    <a:moveTo>
                      <a:pt x="1037" y="0"/>
                    </a:moveTo>
                    <a:cubicBezTo>
                      <a:pt x="628" y="0"/>
                      <a:pt x="310" y="130"/>
                      <a:pt x="22" y="372"/>
                    </a:cubicBezTo>
                    <a:lnTo>
                      <a:pt x="22" y="372"/>
                    </a:lnTo>
                    <a:cubicBezTo>
                      <a:pt x="15" y="371"/>
                      <a:pt x="7" y="370"/>
                      <a:pt x="0" y="369"/>
                    </a:cubicBezTo>
                    <a:lnTo>
                      <a:pt x="0" y="390"/>
                    </a:lnTo>
                    <a:cubicBezTo>
                      <a:pt x="7" y="384"/>
                      <a:pt x="15" y="378"/>
                      <a:pt x="22" y="372"/>
                    </a:cubicBezTo>
                    <a:lnTo>
                      <a:pt x="22" y="372"/>
                    </a:lnTo>
                    <a:cubicBezTo>
                      <a:pt x="125" y="385"/>
                      <a:pt x="215" y="392"/>
                      <a:pt x="296" y="392"/>
                    </a:cubicBezTo>
                    <a:cubicBezTo>
                      <a:pt x="592" y="392"/>
                      <a:pt x="776" y="294"/>
                      <a:pt x="1086" y="1"/>
                    </a:cubicBezTo>
                    <a:cubicBezTo>
                      <a:pt x="1070" y="0"/>
                      <a:pt x="1053" y="0"/>
                      <a:pt x="1037"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67" name="Google Shape;3067;p18"/>
              <p:cNvSpPr/>
              <p:nvPr/>
            </p:nvSpPr>
            <p:spPr>
              <a:xfrm>
                <a:off x="1783800" y="4719175"/>
                <a:ext cx="9000" cy="25050"/>
              </a:xfrm>
              <a:custGeom>
                <a:avLst/>
                <a:gdLst/>
                <a:ahLst/>
                <a:cxnLst/>
                <a:rect l="l" t="t" r="r" b="b"/>
                <a:pathLst>
                  <a:path w="360" h="1002" extrusionOk="0">
                    <a:moveTo>
                      <a:pt x="170" y="0"/>
                    </a:moveTo>
                    <a:cubicBezTo>
                      <a:pt x="64" y="338"/>
                      <a:pt x="1" y="664"/>
                      <a:pt x="170" y="1002"/>
                    </a:cubicBezTo>
                    <a:cubicBezTo>
                      <a:pt x="307" y="696"/>
                      <a:pt x="360" y="380"/>
                      <a:pt x="307" y="42"/>
                    </a:cubicBezTo>
                    <a:cubicBezTo>
                      <a:pt x="307" y="31"/>
                      <a:pt x="244" y="21"/>
                      <a:pt x="170"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68" name="Google Shape;3068;p18"/>
              <p:cNvSpPr/>
              <p:nvPr/>
            </p:nvSpPr>
            <p:spPr>
              <a:xfrm>
                <a:off x="1931750" y="5003925"/>
                <a:ext cx="13450" cy="28225"/>
              </a:xfrm>
              <a:custGeom>
                <a:avLst/>
                <a:gdLst/>
                <a:ahLst/>
                <a:cxnLst/>
                <a:rect l="l" t="t" r="r" b="b"/>
                <a:pathLst>
                  <a:path w="538" h="1129" extrusionOk="0">
                    <a:moveTo>
                      <a:pt x="0" y="1"/>
                    </a:moveTo>
                    <a:cubicBezTo>
                      <a:pt x="124" y="475"/>
                      <a:pt x="167" y="869"/>
                      <a:pt x="514" y="1113"/>
                    </a:cubicBezTo>
                    <a:lnTo>
                      <a:pt x="514" y="1113"/>
                    </a:lnTo>
                    <a:cubicBezTo>
                      <a:pt x="442" y="935"/>
                      <a:pt x="389" y="758"/>
                      <a:pt x="305" y="580"/>
                    </a:cubicBezTo>
                    <a:cubicBezTo>
                      <a:pt x="242" y="411"/>
                      <a:pt x="211" y="233"/>
                      <a:pt x="0" y="1"/>
                    </a:cubicBezTo>
                    <a:close/>
                    <a:moveTo>
                      <a:pt x="514" y="1113"/>
                    </a:moveTo>
                    <a:lnTo>
                      <a:pt x="514" y="1113"/>
                    </a:lnTo>
                    <a:cubicBezTo>
                      <a:pt x="515" y="1115"/>
                      <a:pt x="516" y="1117"/>
                      <a:pt x="516" y="1119"/>
                    </a:cubicBezTo>
                    <a:lnTo>
                      <a:pt x="538" y="1129"/>
                    </a:lnTo>
                    <a:cubicBezTo>
                      <a:pt x="530" y="1123"/>
                      <a:pt x="522" y="1118"/>
                      <a:pt x="514" y="1113"/>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69" name="Google Shape;3069;p18"/>
              <p:cNvSpPr/>
              <p:nvPr/>
            </p:nvSpPr>
            <p:spPr>
              <a:xfrm>
                <a:off x="1559700" y="4385075"/>
                <a:ext cx="7400" cy="19300"/>
              </a:xfrm>
              <a:custGeom>
                <a:avLst/>
                <a:gdLst/>
                <a:ahLst/>
                <a:cxnLst/>
                <a:rect l="l" t="t" r="r" b="b"/>
                <a:pathLst>
                  <a:path w="296" h="772" extrusionOk="0">
                    <a:moveTo>
                      <a:pt x="159" y="1"/>
                    </a:moveTo>
                    <a:lnTo>
                      <a:pt x="159" y="1"/>
                    </a:lnTo>
                    <a:cubicBezTo>
                      <a:pt x="0" y="265"/>
                      <a:pt x="11" y="497"/>
                      <a:pt x="75" y="771"/>
                    </a:cubicBezTo>
                    <a:cubicBezTo>
                      <a:pt x="296" y="528"/>
                      <a:pt x="296" y="528"/>
                      <a:pt x="159" y="1"/>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70" name="Google Shape;3070;p18"/>
              <p:cNvSpPr/>
              <p:nvPr/>
            </p:nvSpPr>
            <p:spPr>
              <a:xfrm>
                <a:off x="2215450" y="4810425"/>
                <a:ext cx="9775" cy="5275"/>
              </a:xfrm>
              <a:custGeom>
                <a:avLst/>
                <a:gdLst/>
                <a:ahLst/>
                <a:cxnLst/>
                <a:rect l="l" t="t" r="r" b="b"/>
                <a:pathLst>
                  <a:path w="391" h="211" extrusionOk="0">
                    <a:moveTo>
                      <a:pt x="304" y="1"/>
                    </a:moveTo>
                    <a:cubicBezTo>
                      <a:pt x="155" y="1"/>
                      <a:pt x="82" y="89"/>
                      <a:pt x="15" y="189"/>
                    </a:cubicBezTo>
                    <a:lnTo>
                      <a:pt x="15" y="189"/>
                    </a:lnTo>
                    <a:cubicBezTo>
                      <a:pt x="155" y="186"/>
                      <a:pt x="268" y="142"/>
                      <a:pt x="390" y="9"/>
                    </a:cubicBezTo>
                    <a:cubicBezTo>
                      <a:pt x="359" y="3"/>
                      <a:pt x="330" y="1"/>
                      <a:pt x="304" y="1"/>
                    </a:cubicBezTo>
                    <a:close/>
                    <a:moveTo>
                      <a:pt x="15" y="189"/>
                    </a:moveTo>
                    <a:cubicBezTo>
                      <a:pt x="10" y="189"/>
                      <a:pt x="5" y="189"/>
                      <a:pt x="0" y="189"/>
                    </a:cubicBezTo>
                    <a:lnTo>
                      <a:pt x="0" y="210"/>
                    </a:lnTo>
                    <a:cubicBezTo>
                      <a:pt x="5" y="203"/>
                      <a:pt x="10" y="196"/>
                      <a:pt x="15" y="189"/>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71" name="Google Shape;3071;p18"/>
              <p:cNvSpPr/>
              <p:nvPr/>
            </p:nvSpPr>
            <p:spPr>
              <a:xfrm>
                <a:off x="2255250" y="4815750"/>
                <a:ext cx="7400" cy="2300"/>
              </a:xfrm>
              <a:custGeom>
                <a:avLst/>
                <a:gdLst/>
                <a:ahLst/>
                <a:cxnLst/>
                <a:rect l="l" t="t" r="r" b="b"/>
                <a:pathLst>
                  <a:path w="296" h="92" extrusionOk="0">
                    <a:moveTo>
                      <a:pt x="176" y="1"/>
                    </a:moveTo>
                    <a:cubicBezTo>
                      <a:pt x="124" y="1"/>
                      <a:pt x="76" y="27"/>
                      <a:pt x="34" y="68"/>
                    </a:cubicBezTo>
                    <a:lnTo>
                      <a:pt x="34" y="68"/>
                    </a:lnTo>
                    <a:cubicBezTo>
                      <a:pt x="110" y="58"/>
                      <a:pt x="187" y="42"/>
                      <a:pt x="264" y="25"/>
                    </a:cubicBezTo>
                    <a:lnTo>
                      <a:pt x="264" y="25"/>
                    </a:lnTo>
                    <a:cubicBezTo>
                      <a:pt x="271" y="30"/>
                      <a:pt x="278" y="34"/>
                      <a:pt x="286" y="39"/>
                    </a:cubicBezTo>
                    <a:lnTo>
                      <a:pt x="296" y="18"/>
                    </a:lnTo>
                    <a:lnTo>
                      <a:pt x="296" y="18"/>
                    </a:lnTo>
                    <a:cubicBezTo>
                      <a:pt x="285" y="21"/>
                      <a:pt x="274" y="23"/>
                      <a:pt x="264" y="25"/>
                    </a:cubicBezTo>
                    <a:lnTo>
                      <a:pt x="264" y="25"/>
                    </a:lnTo>
                    <a:cubicBezTo>
                      <a:pt x="233" y="9"/>
                      <a:pt x="204" y="1"/>
                      <a:pt x="176" y="1"/>
                    </a:cubicBezTo>
                    <a:close/>
                    <a:moveTo>
                      <a:pt x="34" y="68"/>
                    </a:moveTo>
                    <a:lnTo>
                      <a:pt x="34" y="68"/>
                    </a:lnTo>
                    <a:cubicBezTo>
                      <a:pt x="26" y="69"/>
                      <a:pt x="19" y="70"/>
                      <a:pt x="11" y="71"/>
                    </a:cubicBezTo>
                    <a:cubicBezTo>
                      <a:pt x="0" y="71"/>
                      <a:pt x="11" y="92"/>
                      <a:pt x="11" y="92"/>
                    </a:cubicBezTo>
                    <a:cubicBezTo>
                      <a:pt x="19" y="83"/>
                      <a:pt x="26" y="75"/>
                      <a:pt x="34" y="68"/>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72" name="Google Shape;3072;p18"/>
              <p:cNvSpPr/>
              <p:nvPr/>
            </p:nvSpPr>
            <p:spPr>
              <a:xfrm>
                <a:off x="2262375" y="4814625"/>
                <a:ext cx="1850" cy="2125"/>
              </a:xfrm>
              <a:custGeom>
                <a:avLst/>
                <a:gdLst/>
                <a:ahLst/>
                <a:cxnLst/>
                <a:rect l="l" t="t" r="r" b="b"/>
                <a:pathLst>
                  <a:path w="74" h="85" extrusionOk="0">
                    <a:moveTo>
                      <a:pt x="74" y="0"/>
                    </a:moveTo>
                    <a:lnTo>
                      <a:pt x="11" y="63"/>
                    </a:lnTo>
                    <a:lnTo>
                      <a:pt x="1" y="84"/>
                    </a:lnTo>
                    <a:cubicBezTo>
                      <a:pt x="32" y="52"/>
                      <a:pt x="53" y="31"/>
                      <a:pt x="74" y="0"/>
                    </a:cubicBezTo>
                    <a:close/>
                  </a:path>
                </a:pathLst>
              </a:custGeom>
              <a:solidFill>
                <a:srgbClr val="62693A">
                  <a:alpha val="229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spTree>
    <p:extLst>
      <p:ext uri="{BB962C8B-B14F-4D97-AF65-F5344CB8AC3E}">
        <p14:creationId xmlns:p14="http://schemas.microsoft.com/office/powerpoint/2010/main" val="3589744210"/>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A78CE7-3C01-9D49-C130-57A3CEDAAC3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26CE86D-7AF2-C404-22BA-765C9EF8FCF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2FFB785-A9AC-5132-0D66-76CFEF5AA048}"/>
              </a:ext>
            </a:extLst>
          </p:cNvPr>
          <p:cNvSpPr>
            <a:spLocks noGrp="1"/>
          </p:cNvSpPr>
          <p:nvPr>
            <p:ph type="dt" sz="half" idx="10"/>
          </p:nvPr>
        </p:nvSpPr>
        <p:spPr/>
        <p:txBody>
          <a:bodyPr/>
          <a:lstStyle/>
          <a:p>
            <a:fld id="{97A578B2-A761-4B77-86B1-9190AD4CA6A9}" type="datetimeFigureOut">
              <a:rPr lang="en-US" smtClean="0"/>
              <a:t>8/29/2024</a:t>
            </a:fld>
            <a:endParaRPr lang="en-US"/>
          </a:p>
        </p:txBody>
      </p:sp>
      <p:sp>
        <p:nvSpPr>
          <p:cNvPr id="5" name="Footer Placeholder 4">
            <a:extLst>
              <a:ext uri="{FF2B5EF4-FFF2-40B4-BE49-F238E27FC236}">
                <a16:creationId xmlns:a16="http://schemas.microsoft.com/office/drawing/2014/main" id="{D6F097D8-B6E0-0416-D108-D73DD901AE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D00E22-6748-F696-7473-DCCEAF5C0C26}"/>
              </a:ext>
            </a:extLst>
          </p:cNvPr>
          <p:cNvSpPr>
            <a:spLocks noGrp="1"/>
          </p:cNvSpPr>
          <p:nvPr>
            <p:ph type="sldNum" sz="quarter" idx="12"/>
          </p:nvPr>
        </p:nvSpPr>
        <p:spPr/>
        <p:txBody>
          <a:bodyPr/>
          <a:lstStyle/>
          <a:p>
            <a:fld id="{3F00B6D0-0730-4F9A-9007-A762D8BA60C5}" type="slidenum">
              <a:rPr lang="en-US" smtClean="0"/>
              <a:t>‹#›</a:t>
            </a:fld>
            <a:endParaRPr lang="en-US"/>
          </a:p>
        </p:txBody>
      </p:sp>
    </p:spTree>
    <p:extLst>
      <p:ext uri="{BB962C8B-B14F-4D97-AF65-F5344CB8AC3E}">
        <p14:creationId xmlns:p14="http://schemas.microsoft.com/office/powerpoint/2010/main" val="27596554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79987C-E4E9-5538-7B49-524393E5AF3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697849F-B7A8-49FD-9B15-7397A3DF37B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023BA9-0F38-33F9-BB34-090E9C5AC9B7}"/>
              </a:ext>
            </a:extLst>
          </p:cNvPr>
          <p:cNvSpPr>
            <a:spLocks noGrp="1"/>
          </p:cNvSpPr>
          <p:nvPr>
            <p:ph type="dt" sz="half" idx="10"/>
          </p:nvPr>
        </p:nvSpPr>
        <p:spPr/>
        <p:txBody>
          <a:bodyPr/>
          <a:lstStyle/>
          <a:p>
            <a:fld id="{97A578B2-A761-4B77-86B1-9190AD4CA6A9}" type="datetimeFigureOut">
              <a:rPr lang="en-US" smtClean="0"/>
              <a:t>8/29/2024</a:t>
            </a:fld>
            <a:endParaRPr lang="en-US"/>
          </a:p>
        </p:txBody>
      </p:sp>
      <p:sp>
        <p:nvSpPr>
          <p:cNvPr id="5" name="Footer Placeholder 4">
            <a:extLst>
              <a:ext uri="{FF2B5EF4-FFF2-40B4-BE49-F238E27FC236}">
                <a16:creationId xmlns:a16="http://schemas.microsoft.com/office/drawing/2014/main" id="{571C4E3C-8C97-DBC6-D59E-C5C89A4FF3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A25783-2ED1-46CE-FC20-88208F8FC283}"/>
              </a:ext>
            </a:extLst>
          </p:cNvPr>
          <p:cNvSpPr>
            <a:spLocks noGrp="1"/>
          </p:cNvSpPr>
          <p:nvPr>
            <p:ph type="sldNum" sz="quarter" idx="12"/>
          </p:nvPr>
        </p:nvSpPr>
        <p:spPr/>
        <p:txBody>
          <a:bodyPr/>
          <a:lstStyle/>
          <a:p>
            <a:fld id="{3F00B6D0-0730-4F9A-9007-A762D8BA60C5}" type="slidenum">
              <a:rPr lang="en-US" smtClean="0"/>
              <a:t>‹#›</a:t>
            </a:fld>
            <a:endParaRPr lang="en-US"/>
          </a:p>
        </p:txBody>
      </p:sp>
    </p:spTree>
    <p:extLst>
      <p:ext uri="{BB962C8B-B14F-4D97-AF65-F5344CB8AC3E}">
        <p14:creationId xmlns:p14="http://schemas.microsoft.com/office/powerpoint/2010/main" val="8195183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B2C5CF-89D6-7828-2D44-18748A700E2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4ABB9C5-FFB7-AC43-3439-24B176C73D5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6B02C96-0081-0F4B-DD45-659D9FB5344C}"/>
              </a:ext>
            </a:extLst>
          </p:cNvPr>
          <p:cNvSpPr>
            <a:spLocks noGrp="1"/>
          </p:cNvSpPr>
          <p:nvPr>
            <p:ph type="dt" sz="half" idx="10"/>
          </p:nvPr>
        </p:nvSpPr>
        <p:spPr/>
        <p:txBody>
          <a:bodyPr/>
          <a:lstStyle/>
          <a:p>
            <a:fld id="{97A578B2-A761-4B77-86B1-9190AD4CA6A9}" type="datetimeFigureOut">
              <a:rPr lang="en-US" smtClean="0"/>
              <a:t>8/29/2024</a:t>
            </a:fld>
            <a:endParaRPr lang="en-US"/>
          </a:p>
        </p:txBody>
      </p:sp>
      <p:sp>
        <p:nvSpPr>
          <p:cNvPr id="5" name="Footer Placeholder 4">
            <a:extLst>
              <a:ext uri="{FF2B5EF4-FFF2-40B4-BE49-F238E27FC236}">
                <a16:creationId xmlns:a16="http://schemas.microsoft.com/office/drawing/2014/main" id="{330AB70B-8AF6-6D0A-CAE8-6D2157A967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34AAB7-3088-33C7-C64D-5DE359BF2EF6}"/>
              </a:ext>
            </a:extLst>
          </p:cNvPr>
          <p:cNvSpPr>
            <a:spLocks noGrp="1"/>
          </p:cNvSpPr>
          <p:nvPr>
            <p:ph type="sldNum" sz="quarter" idx="12"/>
          </p:nvPr>
        </p:nvSpPr>
        <p:spPr/>
        <p:txBody>
          <a:bodyPr/>
          <a:lstStyle/>
          <a:p>
            <a:fld id="{3F00B6D0-0730-4F9A-9007-A762D8BA60C5}" type="slidenum">
              <a:rPr lang="en-US" smtClean="0"/>
              <a:t>‹#›</a:t>
            </a:fld>
            <a:endParaRPr lang="en-US"/>
          </a:p>
        </p:txBody>
      </p:sp>
    </p:spTree>
    <p:extLst>
      <p:ext uri="{BB962C8B-B14F-4D97-AF65-F5344CB8AC3E}">
        <p14:creationId xmlns:p14="http://schemas.microsoft.com/office/powerpoint/2010/main" val="31518428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9F436-B9BC-65FD-47B6-21F75509B5E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135B038-96E5-E11E-A8D7-F4E48E47B83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E35C5CC-F2ED-F19D-6D6F-6785F099800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067476B-BE3D-8CC7-1EE7-79F35D655C7B}"/>
              </a:ext>
            </a:extLst>
          </p:cNvPr>
          <p:cNvSpPr>
            <a:spLocks noGrp="1"/>
          </p:cNvSpPr>
          <p:nvPr>
            <p:ph type="dt" sz="half" idx="10"/>
          </p:nvPr>
        </p:nvSpPr>
        <p:spPr/>
        <p:txBody>
          <a:bodyPr/>
          <a:lstStyle/>
          <a:p>
            <a:fld id="{97A578B2-A761-4B77-86B1-9190AD4CA6A9}" type="datetimeFigureOut">
              <a:rPr lang="en-US" smtClean="0"/>
              <a:t>8/29/2024</a:t>
            </a:fld>
            <a:endParaRPr lang="en-US"/>
          </a:p>
        </p:txBody>
      </p:sp>
      <p:sp>
        <p:nvSpPr>
          <p:cNvPr id="6" name="Footer Placeholder 5">
            <a:extLst>
              <a:ext uri="{FF2B5EF4-FFF2-40B4-BE49-F238E27FC236}">
                <a16:creationId xmlns:a16="http://schemas.microsoft.com/office/drawing/2014/main" id="{CAA690FD-DBE4-8E94-2C16-794D18C11E7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82D6C6E-1568-EFB0-1A45-1DB29EED09C9}"/>
              </a:ext>
            </a:extLst>
          </p:cNvPr>
          <p:cNvSpPr>
            <a:spLocks noGrp="1"/>
          </p:cNvSpPr>
          <p:nvPr>
            <p:ph type="sldNum" sz="quarter" idx="12"/>
          </p:nvPr>
        </p:nvSpPr>
        <p:spPr/>
        <p:txBody>
          <a:bodyPr/>
          <a:lstStyle/>
          <a:p>
            <a:fld id="{3F00B6D0-0730-4F9A-9007-A762D8BA60C5}" type="slidenum">
              <a:rPr lang="en-US" smtClean="0"/>
              <a:t>‹#›</a:t>
            </a:fld>
            <a:endParaRPr lang="en-US"/>
          </a:p>
        </p:txBody>
      </p:sp>
    </p:spTree>
    <p:extLst>
      <p:ext uri="{BB962C8B-B14F-4D97-AF65-F5344CB8AC3E}">
        <p14:creationId xmlns:p14="http://schemas.microsoft.com/office/powerpoint/2010/main" val="40799466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B2A77C-D2D8-6DC2-3B95-AF7A396C4D8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F20F552-12E9-C4A6-E2B2-E748F476780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45982A1-A1CE-45E5-6A5E-2F872A18130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05B47DF-20F8-B64C-33A0-CFCF0FF9989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E50D706-1939-A489-79F9-9839DF99526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B2BFBEE-9D49-721E-C8C7-9694872EE87D}"/>
              </a:ext>
            </a:extLst>
          </p:cNvPr>
          <p:cNvSpPr>
            <a:spLocks noGrp="1"/>
          </p:cNvSpPr>
          <p:nvPr>
            <p:ph type="dt" sz="half" idx="10"/>
          </p:nvPr>
        </p:nvSpPr>
        <p:spPr/>
        <p:txBody>
          <a:bodyPr/>
          <a:lstStyle/>
          <a:p>
            <a:fld id="{97A578B2-A761-4B77-86B1-9190AD4CA6A9}" type="datetimeFigureOut">
              <a:rPr lang="en-US" smtClean="0"/>
              <a:t>8/29/2024</a:t>
            </a:fld>
            <a:endParaRPr lang="en-US"/>
          </a:p>
        </p:txBody>
      </p:sp>
      <p:sp>
        <p:nvSpPr>
          <p:cNvPr id="8" name="Footer Placeholder 7">
            <a:extLst>
              <a:ext uri="{FF2B5EF4-FFF2-40B4-BE49-F238E27FC236}">
                <a16:creationId xmlns:a16="http://schemas.microsoft.com/office/drawing/2014/main" id="{C61B2867-1195-40FF-B8FC-2299C880D7E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2B8BAB3-3CAD-4F80-71DF-10F89394FDE6}"/>
              </a:ext>
            </a:extLst>
          </p:cNvPr>
          <p:cNvSpPr>
            <a:spLocks noGrp="1"/>
          </p:cNvSpPr>
          <p:nvPr>
            <p:ph type="sldNum" sz="quarter" idx="12"/>
          </p:nvPr>
        </p:nvSpPr>
        <p:spPr/>
        <p:txBody>
          <a:bodyPr/>
          <a:lstStyle/>
          <a:p>
            <a:fld id="{3F00B6D0-0730-4F9A-9007-A762D8BA60C5}" type="slidenum">
              <a:rPr lang="en-US" smtClean="0"/>
              <a:t>‹#›</a:t>
            </a:fld>
            <a:endParaRPr lang="en-US"/>
          </a:p>
        </p:txBody>
      </p:sp>
    </p:spTree>
    <p:extLst>
      <p:ext uri="{BB962C8B-B14F-4D97-AF65-F5344CB8AC3E}">
        <p14:creationId xmlns:p14="http://schemas.microsoft.com/office/powerpoint/2010/main" val="337084614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13DE7-B4C8-9413-5F5A-2D4B48521A1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2AB9044-7B2B-D12C-2A9F-36A97ED2A3A1}"/>
              </a:ext>
            </a:extLst>
          </p:cNvPr>
          <p:cNvSpPr>
            <a:spLocks noGrp="1"/>
          </p:cNvSpPr>
          <p:nvPr>
            <p:ph type="dt" sz="half" idx="10"/>
          </p:nvPr>
        </p:nvSpPr>
        <p:spPr/>
        <p:txBody>
          <a:bodyPr/>
          <a:lstStyle/>
          <a:p>
            <a:fld id="{97A578B2-A761-4B77-86B1-9190AD4CA6A9}" type="datetimeFigureOut">
              <a:rPr lang="en-US" smtClean="0"/>
              <a:t>8/29/2024</a:t>
            </a:fld>
            <a:endParaRPr lang="en-US"/>
          </a:p>
        </p:txBody>
      </p:sp>
      <p:sp>
        <p:nvSpPr>
          <p:cNvPr id="4" name="Footer Placeholder 3">
            <a:extLst>
              <a:ext uri="{FF2B5EF4-FFF2-40B4-BE49-F238E27FC236}">
                <a16:creationId xmlns:a16="http://schemas.microsoft.com/office/drawing/2014/main" id="{43575DA8-67C0-3F9D-29BC-8481E21D56A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FCB8C7A-4062-5D91-BA2A-B08E4FF6ABEB}"/>
              </a:ext>
            </a:extLst>
          </p:cNvPr>
          <p:cNvSpPr>
            <a:spLocks noGrp="1"/>
          </p:cNvSpPr>
          <p:nvPr>
            <p:ph type="sldNum" sz="quarter" idx="12"/>
          </p:nvPr>
        </p:nvSpPr>
        <p:spPr/>
        <p:txBody>
          <a:bodyPr/>
          <a:lstStyle/>
          <a:p>
            <a:fld id="{3F00B6D0-0730-4F9A-9007-A762D8BA60C5}" type="slidenum">
              <a:rPr lang="en-US" smtClean="0"/>
              <a:t>‹#›</a:t>
            </a:fld>
            <a:endParaRPr lang="en-US"/>
          </a:p>
        </p:txBody>
      </p:sp>
    </p:spTree>
    <p:extLst>
      <p:ext uri="{BB962C8B-B14F-4D97-AF65-F5344CB8AC3E}">
        <p14:creationId xmlns:p14="http://schemas.microsoft.com/office/powerpoint/2010/main" val="1634527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4EFA9B-9F89-D000-C4B6-582353DAA22B}"/>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A711EA07-F978-0EFC-FE49-E6A7C916578E}"/>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3EA20B-BA15-B98A-647C-50EF6B01AB0A}"/>
              </a:ext>
            </a:extLst>
          </p:cNvPr>
          <p:cNvSpPr>
            <a:spLocks noGrp="1"/>
          </p:cNvSpPr>
          <p:nvPr>
            <p:ph type="dt" sz="half" idx="10"/>
          </p:nvPr>
        </p:nvSpPr>
        <p:spPr>
          <a:xfrm>
            <a:off x="838200" y="6356350"/>
            <a:ext cx="2743200" cy="365125"/>
          </a:xfrm>
          <a:prstGeom prst="rect">
            <a:avLst/>
          </a:prstGeom>
        </p:spPr>
        <p:txBody>
          <a:bodyPr/>
          <a:lstStyle/>
          <a:p>
            <a:fld id="{97A578B2-A761-4B77-86B1-9190AD4CA6A9}" type="datetimeFigureOut">
              <a:rPr lang="en-US" smtClean="0"/>
              <a:t>8/29/2024</a:t>
            </a:fld>
            <a:endParaRPr lang="en-US"/>
          </a:p>
        </p:txBody>
      </p:sp>
      <p:sp>
        <p:nvSpPr>
          <p:cNvPr id="5" name="Footer Placeholder 4">
            <a:extLst>
              <a:ext uri="{FF2B5EF4-FFF2-40B4-BE49-F238E27FC236}">
                <a16:creationId xmlns:a16="http://schemas.microsoft.com/office/drawing/2014/main" id="{2713AE98-DB46-8B0E-B872-3800EF83B4BD}"/>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8D88F509-5F8C-203C-1430-72300B3F4ECA}"/>
              </a:ext>
            </a:extLst>
          </p:cNvPr>
          <p:cNvSpPr>
            <a:spLocks noGrp="1"/>
          </p:cNvSpPr>
          <p:nvPr>
            <p:ph type="sldNum" sz="quarter" idx="12"/>
          </p:nvPr>
        </p:nvSpPr>
        <p:spPr>
          <a:xfrm>
            <a:off x="8610600" y="6356350"/>
            <a:ext cx="2743200" cy="365125"/>
          </a:xfrm>
          <a:prstGeom prst="rect">
            <a:avLst/>
          </a:prstGeom>
        </p:spPr>
        <p:txBody>
          <a:bodyPr/>
          <a:lstStyle/>
          <a:p>
            <a:fld id="{3F00B6D0-0730-4F9A-9007-A762D8BA60C5}" type="slidenum">
              <a:rPr lang="en-US" smtClean="0"/>
              <a:t>‹#›</a:t>
            </a:fld>
            <a:endParaRPr lang="en-US"/>
          </a:p>
        </p:txBody>
      </p:sp>
    </p:spTree>
    <p:extLst>
      <p:ext uri="{BB962C8B-B14F-4D97-AF65-F5344CB8AC3E}">
        <p14:creationId xmlns:p14="http://schemas.microsoft.com/office/powerpoint/2010/main" val="108487376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F3D4CA5-EB57-A1B1-AD4A-E2EDA0B9E449}"/>
              </a:ext>
            </a:extLst>
          </p:cNvPr>
          <p:cNvSpPr>
            <a:spLocks noGrp="1"/>
          </p:cNvSpPr>
          <p:nvPr>
            <p:ph type="dt" sz="half" idx="10"/>
          </p:nvPr>
        </p:nvSpPr>
        <p:spPr/>
        <p:txBody>
          <a:bodyPr/>
          <a:lstStyle/>
          <a:p>
            <a:fld id="{97A578B2-A761-4B77-86B1-9190AD4CA6A9}" type="datetimeFigureOut">
              <a:rPr lang="en-US" smtClean="0"/>
              <a:t>8/29/2024</a:t>
            </a:fld>
            <a:endParaRPr lang="en-US"/>
          </a:p>
        </p:txBody>
      </p:sp>
      <p:sp>
        <p:nvSpPr>
          <p:cNvPr id="3" name="Footer Placeholder 2">
            <a:extLst>
              <a:ext uri="{FF2B5EF4-FFF2-40B4-BE49-F238E27FC236}">
                <a16:creationId xmlns:a16="http://schemas.microsoft.com/office/drawing/2014/main" id="{6717CE83-4BB4-765F-2DFB-EA741E8DD22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744BE13-9B1F-E22C-F313-59D2E7BE0D1A}"/>
              </a:ext>
            </a:extLst>
          </p:cNvPr>
          <p:cNvSpPr>
            <a:spLocks noGrp="1"/>
          </p:cNvSpPr>
          <p:nvPr>
            <p:ph type="sldNum" sz="quarter" idx="12"/>
          </p:nvPr>
        </p:nvSpPr>
        <p:spPr/>
        <p:txBody>
          <a:bodyPr/>
          <a:lstStyle/>
          <a:p>
            <a:fld id="{3F00B6D0-0730-4F9A-9007-A762D8BA60C5}" type="slidenum">
              <a:rPr lang="en-US" smtClean="0"/>
              <a:t>‹#›</a:t>
            </a:fld>
            <a:endParaRPr lang="en-US"/>
          </a:p>
        </p:txBody>
      </p:sp>
    </p:spTree>
    <p:extLst>
      <p:ext uri="{BB962C8B-B14F-4D97-AF65-F5344CB8AC3E}">
        <p14:creationId xmlns:p14="http://schemas.microsoft.com/office/powerpoint/2010/main" val="422638594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F0CD84-E3AF-AFE1-7DD2-3FD8F8B8CD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25744A7-5B7C-F123-7BB9-CB3AF6B14D4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EFF3EEE-20A5-4059-C372-4999FE0555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701A5B0-513B-5880-0A21-BC0A316F3853}"/>
              </a:ext>
            </a:extLst>
          </p:cNvPr>
          <p:cNvSpPr>
            <a:spLocks noGrp="1"/>
          </p:cNvSpPr>
          <p:nvPr>
            <p:ph type="dt" sz="half" idx="10"/>
          </p:nvPr>
        </p:nvSpPr>
        <p:spPr/>
        <p:txBody>
          <a:bodyPr/>
          <a:lstStyle/>
          <a:p>
            <a:fld id="{97A578B2-A761-4B77-86B1-9190AD4CA6A9}" type="datetimeFigureOut">
              <a:rPr lang="en-US" smtClean="0"/>
              <a:t>8/29/2024</a:t>
            </a:fld>
            <a:endParaRPr lang="en-US"/>
          </a:p>
        </p:txBody>
      </p:sp>
      <p:sp>
        <p:nvSpPr>
          <p:cNvPr id="6" name="Footer Placeholder 5">
            <a:extLst>
              <a:ext uri="{FF2B5EF4-FFF2-40B4-BE49-F238E27FC236}">
                <a16:creationId xmlns:a16="http://schemas.microsoft.com/office/drawing/2014/main" id="{B56C7CEF-B9B5-2278-1958-77F940B3EB6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26FBA3A-DC49-7724-A1F2-118DCC5F4898}"/>
              </a:ext>
            </a:extLst>
          </p:cNvPr>
          <p:cNvSpPr>
            <a:spLocks noGrp="1"/>
          </p:cNvSpPr>
          <p:nvPr>
            <p:ph type="sldNum" sz="quarter" idx="12"/>
          </p:nvPr>
        </p:nvSpPr>
        <p:spPr/>
        <p:txBody>
          <a:bodyPr/>
          <a:lstStyle/>
          <a:p>
            <a:fld id="{3F00B6D0-0730-4F9A-9007-A762D8BA60C5}" type="slidenum">
              <a:rPr lang="en-US" smtClean="0"/>
              <a:t>‹#›</a:t>
            </a:fld>
            <a:endParaRPr lang="en-US"/>
          </a:p>
        </p:txBody>
      </p:sp>
    </p:spTree>
    <p:extLst>
      <p:ext uri="{BB962C8B-B14F-4D97-AF65-F5344CB8AC3E}">
        <p14:creationId xmlns:p14="http://schemas.microsoft.com/office/powerpoint/2010/main" val="35028205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5161A-C874-ECB0-D0F8-E4E68BA2007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EC5CE13-2622-BFD6-56FA-F974E2CAF1C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968761C-0EEF-93CF-028E-DD59CCF435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6DAAB8D-ADAC-3738-4D71-00BE9AB262EB}"/>
              </a:ext>
            </a:extLst>
          </p:cNvPr>
          <p:cNvSpPr>
            <a:spLocks noGrp="1"/>
          </p:cNvSpPr>
          <p:nvPr>
            <p:ph type="dt" sz="half" idx="10"/>
          </p:nvPr>
        </p:nvSpPr>
        <p:spPr/>
        <p:txBody>
          <a:bodyPr/>
          <a:lstStyle/>
          <a:p>
            <a:fld id="{97A578B2-A761-4B77-86B1-9190AD4CA6A9}" type="datetimeFigureOut">
              <a:rPr lang="en-US" smtClean="0"/>
              <a:t>8/29/2024</a:t>
            </a:fld>
            <a:endParaRPr lang="en-US"/>
          </a:p>
        </p:txBody>
      </p:sp>
      <p:sp>
        <p:nvSpPr>
          <p:cNvPr id="6" name="Footer Placeholder 5">
            <a:extLst>
              <a:ext uri="{FF2B5EF4-FFF2-40B4-BE49-F238E27FC236}">
                <a16:creationId xmlns:a16="http://schemas.microsoft.com/office/drawing/2014/main" id="{B34678F0-4A89-5C41-EE71-A171F604B7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ABADE7A-4709-68EF-5C71-EABF7094B2B1}"/>
              </a:ext>
            </a:extLst>
          </p:cNvPr>
          <p:cNvSpPr>
            <a:spLocks noGrp="1"/>
          </p:cNvSpPr>
          <p:nvPr>
            <p:ph type="sldNum" sz="quarter" idx="12"/>
          </p:nvPr>
        </p:nvSpPr>
        <p:spPr/>
        <p:txBody>
          <a:bodyPr/>
          <a:lstStyle/>
          <a:p>
            <a:fld id="{3F00B6D0-0730-4F9A-9007-A762D8BA60C5}" type="slidenum">
              <a:rPr lang="en-US" smtClean="0"/>
              <a:t>‹#›</a:t>
            </a:fld>
            <a:endParaRPr lang="en-US"/>
          </a:p>
        </p:txBody>
      </p:sp>
    </p:spTree>
    <p:extLst>
      <p:ext uri="{BB962C8B-B14F-4D97-AF65-F5344CB8AC3E}">
        <p14:creationId xmlns:p14="http://schemas.microsoft.com/office/powerpoint/2010/main" val="345551590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A47A92-9566-E56E-5B76-81EC87169A8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7DD7140-6D4B-97CD-C9C6-5B561E3D411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917047-CDF9-993A-F0A8-D539B0904CD5}"/>
              </a:ext>
            </a:extLst>
          </p:cNvPr>
          <p:cNvSpPr>
            <a:spLocks noGrp="1"/>
          </p:cNvSpPr>
          <p:nvPr>
            <p:ph type="dt" sz="half" idx="10"/>
          </p:nvPr>
        </p:nvSpPr>
        <p:spPr/>
        <p:txBody>
          <a:bodyPr/>
          <a:lstStyle/>
          <a:p>
            <a:fld id="{97A578B2-A761-4B77-86B1-9190AD4CA6A9}" type="datetimeFigureOut">
              <a:rPr lang="en-US" smtClean="0"/>
              <a:t>8/29/2024</a:t>
            </a:fld>
            <a:endParaRPr lang="en-US"/>
          </a:p>
        </p:txBody>
      </p:sp>
      <p:sp>
        <p:nvSpPr>
          <p:cNvPr id="5" name="Footer Placeholder 4">
            <a:extLst>
              <a:ext uri="{FF2B5EF4-FFF2-40B4-BE49-F238E27FC236}">
                <a16:creationId xmlns:a16="http://schemas.microsoft.com/office/drawing/2014/main" id="{EBE4E10A-D177-688C-AF8A-B61BE34AB3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ABC39F-DEF7-3DB1-EE95-354009482B76}"/>
              </a:ext>
            </a:extLst>
          </p:cNvPr>
          <p:cNvSpPr>
            <a:spLocks noGrp="1"/>
          </p:cNvSpPr>
          <p:nvPr>
            <p:ph type="sldNum" sz="quarter" idx="12"/>
          </p:nvPr>
        </p:nvSpPr>
        <p:spPr/>
        <p:txBody>
          <a:bodyPr/>
          <a:lstStyle/>
          <a:p>
            <a:fld id="{3F00B6D0-0730-4F9A-9007-A762D8BA60C5}" type="slidenum">
              <a:rPr lang="en-US" smtClean="0"/>
              <a:t>‹#›</a:t>
            </a:fld>
            <a:endParaRPr lang="en-US"/>
          </a:p>
        </p:txBody>
      </p:sp>
    </p:spTree>
    <p:extLst>
      <p:ext uri="{BB962C8B-B14F-4D97-AF65-F5344CB8AC3E}">
        <p14:creationId xmlns:p14="http://schemas.microsoft.com/office/powerpoint/2010/main" val="387747414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C8B4B94-F949-0B25-E037-92C717C7452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B9238B0-9296-CF2C-491E-7D80E990153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811850C-54C2-EEE6-F093-749DDA48BF2B}"/>
              </a:ext>
            </a:extLst>
          </p:cNvPr>
          <p:cNvSpPr>
            <a:spLocks noGrp="1"/>
          </p:cNvSpPr>
          <p:nvPr>
            <p:ph type="dt" sz="half" idx="10"/>
          </p:nvPr>
        </p:nvSpPr>
        <p:spPr/>
        <p:txBody>
          <a:bodyPr/>
          <a:lstStyle/>
          <a:p>
            <a:fld id="{97A578B2-A761-4B77-86B1-9190AD4CA6A9}" type="datetimeFigureOut">
              <a:rPr lang="en-US" smtClean="0"/>
              <a:t>8/29/2024</a:t>
            </a:fld>
            <a:endParaRPr lang="en-US"/>
          </a:p>
        </p:txBody>
      </p:sp>
      <p:sp>
        <p:nvSpPr>
          <p:cNvPr id="5" name="Footer Placeholder 4">
            <a:extLst>
              <a:ext uri="{FF2B5EF4-FFF2-40B4-BE49-F238E27FC236}">
                <a16:creationId xmlns:a16="http://schemas.microsoft.com/office/drawing/2014/main" id="{D22FD9AD-0C18-7E25-E2B6-35AE418AAB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D6D54B-4189-B44E-3EFF-F9C73F016777}"/>
              </a:ext>
            </a:extLst>
          </p:cNvPr>
          <p:cNvSpPr>
            <a:spLocks noGrp="1"/>
          </p:cNvSpPr>
          <p:nvPr>
            <p:ph type="sldNum" sz="quarter" idx="12"/>
          </p:nvPr>
        </p:nvSpPr>
        <p:spPr/>
        <p:txBody>
          <a:bodyPr/>
          <a:lstStyle/>
          <a:p>
            <a:fld id="{3F00B6D0-0730-4F9A-9007-A762D8BA60C5}" type="slidenum">
              <a:rPr lang="en-US" smtClean="0"/>
              <a:t>‹#›</a:t>
            </a:fld>
            <a:endParaRPr lang="en-US"/>
          </a:p>
        </p:txBody>
      </p:sp>
    </p:spTree>
    <p:extLst>
      <p:ext uri="{BB962C8B-B14F-4D97-AF65-F5344CB8AC3E}">
        <p14:creationId xmlns:p14="http://schemas.microsoft.com/office/powerpoint/2010/main" val="93132249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Quote">
  <p:cSld name="Quote">
    <p:spTree>
      <p:nvGrpSpPr>
        <p:cNvPr id="1" name="Shape 2865"/>
        <p:cNvGrpSpPr/>
        <p:nvPr/>
      </p:nvGrpSpPr>
      <p:grpSpPr>
        <a:xfrm>
          <a:off x="0" y="0"/>
          <a:ext cx="0" cy="0"/>
          <a:chOff x="0" y="0"/>
          <a:chExt cx="0" cy="0"/>
        </a:xfrm>
      </p:grpSpPr>
      <p:sp>
        <p:nvSpPr>
          <p:cNvPr id="2866" name="Google Shape;2866;p18"/>
          <p:cNvSpPr txBox="1">
            <a:spLocks noGrp="1"/>
          </p:cNvSpPr>
          <p:nvPr>
            <p:ph type="title"/>
          </p:nvPr>
        </p:nvSpPr>
        <p:spPr>
          <a:xfrm>
            <a:off x="2815200" y="4746200"/>
            <a:ext cx="6561600" cy="8928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SzPts val="3000"/>
              <a:buNone/>
              <a:defRPr sz="2667"/>
            </a:lvl1pPr>
            <a:lvl2pPr lvl="1" algn="ctr" rtl="0">
              <a:spcBef>
                <a:spcPts val="0"/>
              </a:spcBef>
              <a:spcAft>
                <a:spcPts val="0"/>
              </a:spcAft>
              <a:buSzPts val="3000"/>
              <a:buNone/>
              <a:defRPr sz="4000"/>
            </a:lvl2pPr>
            <a:lvl3pPr lvl="2" algn="ctr" rtl="0">
              <a:spcBef>
                <a:spcPts val="0"/>
              </a:spcBef>
              <a:spcAft>
                <a:spcPts val="0"/>
              </a:spcAft>
              <a:buSzPts val="3000"/>
              <a:buNone/>
              <a:defRPr sz="4000"/>
            </a:lvl3pPr>
            <a:lvl4pPr lvl="3" algn="ctr" rtl="0">
              <a:spcBef>
                <a:spcPts val="0"/>
              </a:spcBef>
              <a:spcAft>
                <a:spcPts val="0"/>
              </a:spcAft>
              <a:buSzPts val="3000"/>
              <a:buNone/>
              <a:defRPr sz="4000"/>
            </a:lvl4pPr>
            <a:lvl5pPr lvl="4" algn="ctr" rtl="0">
              <a:spcBef>
                <a:spcPts val="0"/>
              </a:spcBef>
              <a:spcAft>
                <a:spcPts val="0"/>
              </a:spcAft>
              <a:buSzPts val="3000"/>
              <a:buNone/>
              <a:defRPr sz="4000"/>
            </a:lvl5pPr>
            <a:lvl6pPr lvl="5" algn="ctr" rtl="0">
              <a:spcBef>
                <a:spcPts val="0"/>
              </a:spcBef>
              <a:spcAft>
                <a:spcPts val="0"/>
              </a:spcAft>
              <a:buSzPts val="3000"/>
              <a:buNone/>
              <a:defRPr sz="4000"/>
            </a:lvl6pPr>
            <a:lvl7pPr lvl="6" algn="ctr" rtl="0">
              <a:spcBef>
                <a:spcPts val="0"/>
              </a:spcBef>
              <a:spcAft>
                <a:spcPts val="0"/>
              </a:spcAft>
              <a:buSzPts val="3000"/>
              <a:buNone/>
              <a:defRPr sz="4000"/>
            </a:lvl7pPr>
            <a:lvl8pPr lvl="7" algn="ctr" rtl="0">
              <a:spcBef>
                <a:spcPts val="0"/>
              </a:spcBef>
              <a:spcAft>
                <a:spcPts val="0"/>
              </a:spcAft>
              <a:buSzPts val="3000"/>
              <a:buNone/>
              <a:defRPr sz="4000"/>
            </a:lvl8pPr>
            <a:lvl9pPr lvl="8" algn="ctr" rtl="0">
              <a:spcBef>
                <a:spcPts val="0"/>
              </a:spcBef>
              <a:spcAft>
                <a:spcPts val="0"/>
              </a:spcAft>
              <a:buSzPts val="3000"/>
              <a:buNone/>
              <a:defRPr sz="4000"/>
            </a:lvl9pPr>
          </a:lstStyle>
          <a:p>
            <a:r>
              <a:rPr lang="en-US"/>
              <a:t>Click to edit Master title style</a:t>
            </a:r>
            <a:endParaRPr/>
          </a:p>
        </p:txBody>
      </p:sp>
      <p:sp>
        <p:nvSpPr>
          <p:cNvPr id="2867" name="Google Shape;2867;p18"/>
          <p:cNvSpPr txBox="1">
            <a:spLocks noGrp="1"/>
          </p:cNvSpPr>
          <p:nvPr>
            <p:ph type="subTitle" idx="1"/>
          </p:nvPr>
        </p:nvSpPr>
        <p:spPr>
          <a:xfrm>
            <a:off x="2754967" y="1935551"/>
            <a:ext cx="6682000" cy="2506000"/>
          </a:xfrm>
          <a:prstGeom prst="rect">
            <a:avLst/>
          </a:prstGeom>
          <a:noFill/>
        </p:spPr>
        <p:txBody>
          <a:bodyPr spcFirstLastPara="1" wrap="square" lIns="91425" tIns="91425" rIns="91425" bIns="91425" anchor="ctr" anchorCtr="0">
            <a:noAutofit/>
          </a:bodyPr>
          <a:lstStyle>
            <a:lvl1pPr lvl="0" algn="ctr" rtl="0">
              <a:lnSpc>
                <a:spcPct val="100000"/>
              </a:lnSpc>
              <a:spcBef>
                <a:spcPts val="0"/>
              </a:spcBef>
              <a:spcAft>
                <a:spcPts val="0"/>
              </a:spcAft>
              <a:buSzPts val="2500"/>
              <a:buNone/>
              <a:defRPr sz="3333"/>
            </a:lvl1pPr>
            <a:lvl2pPr lvl="1" algn="ctr" rtl="0">
              <a:lnSpc>
                <a:spcPct val="100000"/>
              </a:lnSpc>
              <a:spcBef>
                <a:spcPts val="0"/>
              </a:spcBef>
              <a:spcAft>
                <a:spcPts val="0"/>
              </a:spcAft>
              <a:buSzPts val="2500"/>
              <a:buNone/>
              <a:defRPr sz="3333"/>
            </a:lvl2pPr>
            <a:lvl3pPr lvl="2" algn="ctr" rtl="0">
              <a:lnSpc>
                <a:spcPct val="100000"/>
              </a:lnSpc>
              <a:spcBef>
                <a:spcPts val="0"/>
              </a:spcBef>
              <a:spcAft>
                <a:spcPts val="0"/>
              </a:spcAft>
              <a:buSzPts val="2500"/>
              <a:buNone/>
              <a:defRPr sz="3333"/>
            </a:lvl3pPr>
            <a:lvl4pPr lvl="3" algn="ctr" rtl="0">
              <a:lnSpc>
                <a:spcPct val="100000"/>
              </a:lnSpc>
              <a:spcBef>
                <a:spcPts val="0"/>
              </a:spcBef>
              <a:spcAft>
                <a:spcPts val="0"/>
              </a:spcAft>
              <a:buSzPts val="2500"/>
              <a:buNone/>
              <a:defRPr sz="3333"/>
            </a:lvl4pPr>
            <a:lvl5pPr lvl="4" algn="ctr" rtl="0">
              <a:lnSpc>
                <a:spcPct val="100000"/>
              </a:lnSpc>
              <a:spcBef>
                <a:spcPts val="0"/>
              </a:spcBef>
              <a:spcAft>
                <a:spcPts val="0"/>
              </a:spcAft>
              <a:buSzPts val="2500"/>
              <a:buNone/>
              <a:defRPr sz="3333"/>
            </a:lvl5pPr>
            <a:lvl6pPr lvl="5" algn="ctr" rtl="0">
              <a:lnSpc>
                <a:spcPct val="100000"/>
              </a:lnSpc>
              <a:spcBef>
                <a:spcPts val="0"/>
              </a:spcBef>
              <a:spcAft>
                <a:spcPts val="0"/>
              </a:spcAft>
              <a:buSzPts val="2500"/>
              <a:buNone/>
              <a:defRPr sz="3333"/>
            </a:lvl6pPr>
            <a:lvl7pPr lvl="6" algn="ctr" rtl="0">
              <a:lnSpc>
                <a:spcPct val="100000"/>
              </a:lnSpc>
              <a:spcBef>
                <a:spcPts val="0"/>
              </a:spcBef>
              <a:spcAft>
                <a:spcPts val="0"/>
              </a:spcAft>
              <a:buSzPts val="2500"/>
              <a:buNone/>
              <a:defRPr sz="3333"/>
            </a:lvl7pPr>
            <a:lvl8pPr lvl="7" algn="ctr" rtl="0">
              <a:lnSpc>
                <a:spcPct val="100000"/>
              </a:lnSpc>
              <a:spcBef>
                <a:spcPts val="0"/>
              </a:spcBef>
              <a:spcAft>
                <a:spcPts val="0"/>
              </a:spcAft>
              <a:buSzPts val="2500"/>
              <a:buNone/>
              <a:defRPr sz="3333"/>
            </a:lvl8pPr>
            <a:lvl9pPr lvl="8" algn="ctr" rtl="0">
              <a:lnSpc>
                <a:spcPct val="100000"/>
              </a:lnSpc>
              <a:spcBef>
                <a:spcPts val="0"/>
              </a:spcBef>
              <a:spcAft>
                <a:spcPts val="0"/>
              </a:spcAft>
              <a:buSzPts val="2500"/>
              <a:buNone/>
              <a:defRPr sz="3333"/>
            </a:lvl9pPr>
          </a:lstStyle>
          <a:p>
            <a:r>
              <a:rPr lang="en-US"/>
              <a:t>Click to edit Master subtitle style</a:t>
            </a:r>
            <a:endParaRPr/>
          </a:p>
        </p:txBody>
      </p:sp>
    </p:spTree>
    <p:extLst>
      <p:ext uri="{BB962C8B-B14F-4D97-AF65-F5344CB8AC3E}">
        <p14:creationId xmlns:p14="http://schemas.microsoft.com/office/powerpoint/2010/main" val="2643765315"/>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BAAF39-B29C-1929-01DB-FAB58B2E0756}"/>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BD977E3-070F-747F-6031-1AC6CA89B1D0}"/>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6A9722F-B0B3-60B2-98E5-CBB082A64AFD}"/>
              </a:ext>
            </a:extLst>
          </p:cNvPr>
          <p:cNvSpPr>
            <a:spLocks noGrp="1"/>
          </p:cNvSpPr>
          <p:nvPr>
            <p:ph type="dt" sz="half" idx="10"/>
          </p:nvPr>
        </p:nvSpPr>
        <p:spPr>
          <a:xfrm>
            <a:off x="838200" y="6356350"/>
            <a:ext cx="2743200" cy="365125"/>
          </a:xfrm>
          <a:prstGeom prst="rect">
            <a:avLst/>
          </a:prstGeom>
        </p:spPr>
        <p:txBody>
          <a:bodyPr/>
          <a:lstStyle/>
          <a:p>
            <a:fld id="{97A578B2-A761-4B77-86B1-9190AD4CA6A9}" type="datetimeFigureOut">
              <a:rPr lang="en-US" smtClean="0"/>
              <a:t>8/29/2024</a:t>
            </a:fld>
            <a:endParaRPr lang="en-US"/>
          </a:p>
        </p:txBody>
      </p:sp>
      <p:sp>
        <p:nvSpPr>
          <p:cNvPr id="5" name="Footer Placeholder 4">
            <a:extLst>
              <a:ext uri="{FF2B5EF4-FFF2-40B4-BE49-F238E27FC236}">
                <a16:creationId xmlns:a16="http://schemas.microsoft.com/office/drawing/2014/main" id="{51D831AD-F384-6255-ABD1-DE45EA5C423C}"/>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2FD851DF-8DBD-4F92-BC12-37F679385315}"/>
              </a:ext>
            </a:extLst>
          </p:cNvPr>
          <p:cNvSpPr>
            <a:spLocks noGrp="1"/>
          </p:cNvSpPr>
          <p:nvPr>
            <p:ph type="sldNum" sz="quarter" idx="12"/>
          </p:nvPr>
        </p:nvSpPr>
        <p:spPr>
          <a:xfrm>
            <a:off x="8610600" y="6356350"/>
            <a:ext cx="2743200" cy="365125"/>
          </a:xfrm>
          <a:prstGeom prst="rect">
            <a:avLst/>
          </a:prstGeom>
        </p:spPr>
        <p:txBody>
          <a:bodyPr/>
          <a:lstStyle/>
          <a:p>
            <a:fld id="{3F00B6D0-0730-4F9A-9007-A762D8BA60C5}" type="slidenum">
              <a:rPr lang="en-US" smtClean="0"/>
              <a:t>‹#›</a:t>
            </a:fld>
            <a:endParaRPr lang="en-US"/>
          </a:p>
        </p:txBody>
      </p:sp>
    </p:spTree>
    <p:extLst>
      <p:ext uri="{BB962C8B-B14F-4D97-AF65-F5344CB8AC3E}">
        <p14:creationId xmlns:p14="http://schemas.microsoft.com/office/powerpoint/2010/main" val="634056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CC8951-F039-F63C-9CA7-CF82668277E4}"/>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AEB0E1A3-33DD-0E33-69B2-5501F09DAD04}"/>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C33EF87-5FD0-49F3-F4A5-1A8F19C41A67}"/>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A077C22-27F8-D9B5-2D01-B4DDF1F9887F}"/>
              </a:ext>
            </a:extLst>
          </p:cNvPr>
          <p:cNvSpPr>
            <a:spLocks noGrp="1"/>
          </p:cNvSpPr>
          <p:nvPr>
            <p:ph type="dt" sz="half" idx="10"/>
          </p:nvPr>
        </p:nvSpPr>
        <p:spPr>
          <a:xfrm>
            <a:off x="838200" y="6356350"/>
            <a:ext cx="2743200" cy="365125"/>
          </a:xfrm>
          <a:prstGeom prst="rect">
            <a:avLst/>
          </a:prstGeom>
        </p:spPr>
        <p:txBody>
          <a:bodyPr/>
          <a:lstStyle/>
          <a:p>
            <a:fld id="{97A578B2-A761-4B77-86B1-9190AD4CA6A9}" type="datetimeFigureOut">
              <a:rPr lang="en-US" smtClean="0"/>
              <a:t>8/29/2024</a:t>
            </a:fld>
            <a:endParaRPr lang="en-US"/>
          </a:p>
        </p:txBody>
      </p:sp>
      <p:sp>
        <p:nvSpPr>
          <p:cNvPr id="6" name="Footer Placeholder 5">
            <a:extLst>
              <a:ext uri="{FF2B5EF4-FFF2-40B4-BE49-F238E27FC236}">
                <a16:creationId xmlns:a16="http://schemas.microsoft.com/office/drawing/2014/main" id="{12A865DE-9BE7-9BA7-01E1-F627544387B1}"/>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8E38D85E-7C2A-AF3F-DC7E-D6CBBDD375FB}"/>
              </a:ext>
            </a:extLst>
          </p:cNvPr>
          <p:cNvSpPr>
            <a:spLocks noGrp="1"/>
          </p:cNvSpPr>
          <p:nvPr>
            <p:ph type="sldNum" sz="quarter" idx="12"/>
          </p:nvPr>
        </p:nvSpPr>
        <p:spPr>
          <a:xfrm>
            <a:off x="8610600" y="6356350"/>
            <a:ext cx="2743200" cy="365125"/>
          </a:xfrm>
          <a:prstGeom prst="rect">
            <a:avLst/>
          </a:prstGeom>
        </p:spPr>
        <p:txBody>
          <a:bodyPr/>
          <a:lstStyle/>
          <a:p>
            <a:fld id="{3F00B6D0-0730-4F9A-9007-A762D8BA60C5}" type="slidenum">
              <a:rPr lang="en-US" smtClean="0"/>
              <a:t>‹#›</a:t>
            </a:fld>
            <a:endParaRPr lang="en-US"/>
          </a:p>
        </p:txBody>
      </p:sp>
    </p:spTree>
    <p:extLst>
      <p:ext uri="{BB962C8B-B14F-4D97-AF65-F5344CB8AC3E}">
        <p14:creationId xmlns:p14="http://schemas.microsoft.com/office/powerpoint/2010/main" val="2634872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1075E6-CA25-1AE4-4C8C-FA668114B2E0}"/>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D64A7A3A-C888-6E21-A21A-BD363512F615}"/>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2DC5FFD-EB58-F0EE-5357-9214869610EE}"/>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52B8656-73BD-2B4B-DD9C-075904289BFD}"/>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DE7DA6-4A39-7E79-B355-08EC6F9156BB}"/>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74CBB7A-3027-ECF9-5307-D51D17E5494E}"/>
              </a:ext>
            </a:extLst>
          </p:cNvPr>
          <p:cNvSpPr>
            <a:spLocks noGrp="1"/>
          </p:cNvSpPr>
          <p:nvPr>
            <p:ph type="dt" sz="half" idx="10"/>
          </p:nvPr>
        </p:nvSpPr>
        <p:spPr>
          <a:xfrm>
            <a:off x="838200" y="6356350"/>
            <a:ext cx="2743200" cy="365125"/>
          </a:xfrm>
          <a:prstGeom prst="rect">
            <a:avLst/>
          </a:prstGeom>
        </p:spPr>
        <p:txBody>
          <a:bodyPr/>
          <a:lstStyle/>
          <a:p>
            <a:fld id="{97A578B2-A761-4B77-86B1-9190AD4CA6A9}" type="datetimeFigureOut">
              <a:rPr lang="en-US" smtClean="0"/>
              <a:t>8/29/2024</a:t>
            </a:fld>
            <a:endParaRPr lang="en-US"/>
          </a:p>
        </p:txBody>
      </p:sp>
      <p:sp>
        <p:nvSpPr>
          <p:cNvPr id="8" name="Footer Placeholder 7">
            <a:extLst>
              <a:ext uri="{FF2B5EF4-FFF2-40B4-BE49-F238E27FC236}">
                <a16:creationId xmlns:a16="http://schemas.microsoft.com/office/drawing/2014/main" id="{A7223652-11DE-5145-7237-11E3885F96E5}"/>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0AE18327-F736-DA56-3939-F1732E4E0493}"/>
              </a:ext>
            </a:extLst>
          </p:cNvPr>
          <p:cNvSpPr>
            <a:spLocks noGrp="1"/>
          </p:cNvSpPr>
          <p:nvPr>
            <p:ph type="sldNum" sz="quarter" idx="12"/>
          </p:nvPr>
        </p:nvSpPr>
        <p:spPr>
          <a:xfrm>
            <a:off x="8610600" y="6356350"/>
            <a:ext cx="2743200" cy="365125"/>
          </a:xfrm>
          <a:prstGeom prst="rect">
            <a:avLst/>
          </a:prstGeom>
        </p:spPr>
        <p:txBody>
          <a:bodyPr/>
          <a:lstStyle/>
          <a:p>
            <a:fld id="{3F00B6D0-0730-4F9A-9007-A762D8BA60C5}" type="slidenum">
              <a:rPr lang="en-US" smtClean="0"/>
              <a:t>‹#›</a:t>
            </a:fld>
            <a:endParaRPr lang="en-US"/>
          </a:p>
        </p:txBody>
      </p:sp>
    </p:spTree>
    <p:extLst>
      <p:ext uri="{BB962C8B-B14F-4D97-AF65-F5344CB8AC3E}">
        <p14:creationId xmlns:p14="http://schemas.microsoft.com/office/powerpoint/2010/main" val="32142136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990DE3-575E-8451-35BA-85C8F1C3E94A}"/>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ADC96A64-A011-028E-B0FF-F4AED8F69FBC}"/>
              </a:ext>
            </a:extLst>
          </p:cNvPr>
          <p:cNvSpPr>
            <a:spLocks noGrp="1"/>
          </p:cNvSpPr>
          <p:nvPr>
            <p:ph type="dt" sz="half" idx="10"/>
          </p:nvPr>
        </p:nvSpPr>
        <p:spPr>
          <a:xfrm>
            <a:off x="838200" y="6356350"/>
            <a:ext cx="2743200" cy="365125"/>
          </a:xfrm>
          <a:prstGeom prst="rect">
            <a:avLst/>
          </a:prstGeom>
        </p:spPr>
        <p:txBody>
          <a:bodyPr/>
          <a:lstStyle/>
          <a:p>
            <a:fld id="{97A578B2-A761-4B77-86B1-9190AD4CA6A9}" type="datetimeFigureOut">
              <a:rPr lang="en-US" smtClean="0"/>
              <a:t>8/29/2024</a:t>
            </a:fld>
            <a:endParaRPr lang="en-US"/>
          </a:p>
        </p:txBody>
      </p:sp>
      <p:sp>
        <p:nvSpPr>
          <p:cNvPr id="4" name="Footer Placeholder 3">
            <a:extLst>
              <a:ext uri="{FF2B5EF4-FFF2-40B4-BE49-F238E27FC236}">
                <a16:creationId xmlns:a16="http://schemas.microsoft.com/office/drawing/2014/main" id="{9154A6E9-07FE-3482-72B2-7C41D47BCE11}"/>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C3C31C9D-7F89-3641-0EDF-1B49A8FE08FB}"/>
              </a:ext>
            </a:extLst>
          </p:cNvPr>
          <p:cNvSpPr>
            <a:spLocks noGrp="1"/>
          </p:cNvSpPr>
          <p:nvPr>
            <p:ph type="sldNum" sz="quarter" idx="12"/>
          </p:nvPr>
        </p:nvSpPr>
        <p:spPr>
          <a:xfrm>
            <a:off x="8610600" y="6356350"/>
            <a:ext cx="2743200" cy="365125"/>
          </a:xfrm>
          <a:prstGeom prst="rect">
            <a:avLst/>
          </a:prstGeom>
        </p:spPr>
        <p:txBody>
          <a:bodyPr/>
          <a:lstStyle/>
          <a:p>
            <a:fld id="{3F00B6D0-0730-4F9A-9007-A762D8BA60C5}" type="slidenum">
              <a:rPr lang="en-US" smtClean="0"/>
              <a:t>‹#›</a:t>
            </a:fld>
            <a:endParaRPr lang="en-US"/>
          </a:p>
        </p:txBody>
      </p:sp>
    </p:spTree>
    <p:extLst>
      <p:ext uri="{BB962C8B-B14F-4D97-AF65-F5344CB8AC3E}">
        <p14:creationId xmlns:p14="http://schemas.microsoft.com/office/powerpoint/2010/main" val="18718001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322119-4D9E-B66D-39B3-906121B96537}"/>
              </a:ext>
            </a:extLst>
          </p:cNvPr>
          <p:cNvSpPr>
            <a:spLocks noGrp="1"/>
          </p:cNvSpPr>
          <p:nvPr>
            <p:ph type="dt" sz="half" idx="10"/>
          </p:nvPr>
        </p:nvSpPr>
        <p:spPr>
          <a:xfrm>
            <a:off x="838200" y="6356350"/>
            <a:ext cx="2743200" cy="365125"/>
          </a:xfrm>
          <a:prstGeom prst="rect">
            <a:avLst/>
          </a:prstGeom>
        </p:spPr>
        <p:txBody>
          <a:bodyPr/>
          <a:lstStyle/>
          <a:p>
            <a:fld id="{97A578B2-A761-4B77-86B1-9190AD4CA6A9}" type="datetimeFigureOut">
              <a:rPr lang="en-US" smtClean="0"/>
              <a:t>8/29/2024</a:t>
            </a:fld>
            <a:endParaRPr lang="en-US"/>
          </a:p>
        </p:txBody>
      </p:sp>
      <p:sp>
        <p:nvSpPr>
          <p:cNvPr id="3" name="Footer Placeholder 2">
            <a:extLst>
              <a:ext uri="{FF2B5EF4-FFF2-40B4-BE49-F238E27FC236}">
                <a16:creationId xmlns:a16="http://schemas.microsoft.com/office/drawing/2014/main" id="{84DBF585-2FDD-6063-934C-FD124BC85599}"/>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710B0E83-8253-B9CC-79EE-79D941E03192}"/>
              </a:ext>
            </a:extLst>
          </p:cNvPr>
          <p:cNvSpPr>
            <a:spLocks noGrp="1"/>
          </p:cNvSpPr>
          <p:nvPr>
            <p:ph type="sldNum" sz="quarter" idx="12"/>
          </p:nvPr>
        </p:nvSpPr>
        <p:spPr>
          <a:xfrm>
            <a:off x="8610600" y="6356350"/>
            <a:ext cx="2743200" cy="365125"/>
          </a:xfrm>
          <a:prstGeom prst="rect">
            <a:avLst/>
          </a:prstGeom>
        </p:spPr>
        <p:txBody>
          <a:bodyPr/>
          <a:lstStyle/>
          <a:p>
            <a:fld id="{3F00B6D0-0730-4F9A-9007-A762D8BA60C5}" type="slidenum">
              <a:rPr lang="en-US" smtClean="0"/>
              <a:t>‹#›</a:t>
            </a:fld>
            <a:endParaRPr lang="en-US"/>
          </a:p>
        </p:txBody>
      </p:sp>
    </p:spTree>
    <p:extLst>
      <p:ext uri="{BB962C8B-B14F-4D97-AF65-F5344CB8AC3E}">
        <p14:creationId xmlns:p14="http://schemas.microsoft.com/office/powerpoint/2010/main" val="42409887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80070-407A-056D-3D4D-52758FC653CF}"/>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F896A95-BF21-20DB-4528-B2599D756C7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945E9BA-25E7-AF43-C5DA-BFB989FDC089}"/>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57F6015-6325-4A2B-51E6-0C7B87690666}"/>
              </a:ext>
            </a:extLst>
          </p:cNvPr>
          <p:cNvSpPr>
            <a:spLocks noGrp="1"/>
          </p:cNvSpPr>
          <p:nvPr>
            <p:ph type="dt" sz="half" idx="10"/>
          </p:nvPr>
        </p:nvSpPr>
        <p:spPr>
          <a:xfrm>
            <a:off x="838200" y="6356350"/>
            <a:ext cx="2743200" cy="365125"/>
          </a:xfrm>
          <a:prstGeom prst="rect">
            <a:avLst/>
          </a:prstGeom>
        </p:spPr>
        <p:txBody>
          <a:bodyPr/>
          <a:lstStyle/>
          <a:p>
            <a:fld id="{97A578B2-A761-4B77-86B1-9190AD4CA6A9}" type="datetimeFigureOut">
              <a:rPr lang="en-US" smtClean="0"/>
              <a:t>8/29/2024</a:t>
            </a:fld>
            <a:endParaRPr lang="en-US"/>
          </a:p>
        </p:txBody>
      </p:sp>
      <p:sp>
        <p:nvSpPr>
          <p:cNvPr id="6" name="Footer Placeholder 5">
            <a:extLst>
              <a:ext uri="{FF2B5EF4-FFF2-40B4-BE49-F238E27FC236}">
                <a16:creationId xmlns:a16="http://schemas.microsoft.com/office/drawing/2014/main" id="{94D7E699-0350-09A0-B61F-F0D1AE089E40}"/>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0BEE56E1-0955-E4FB-33D8-D77F4A37638B}"/>
              </a:ext>
            </a:extLst>
          </p:cNvPr>
          <p:cNvSpPr>
            <a:spLocks noGrp="1"/>
          </p:cNvSpPr>
          <p:nvPr>
            <p:ph type="sldNum" sz="quarter" idx="12"/>
          </p:nvPr>
        </p:nvSpPr>
        <p:spPr>
          <a:xfrm>
            <a:off x="8610600" y="6356350"/>
            <a:ext cx="2743200" cy="365125"/>
          </a:xfrm>
          <a:prstGeom prst="rect">
            <a:avLst/>
          </a:prstGeom>
        </p:spPr>
        <p:txBody>
          <a:bodyPr/>
          <a:lstStyle/>
          <a:p>
            <a:fld id="{3F00B6D0-0730-4F9A-9007-A762D8BA60C5}" type="slidenum">
              <a:rPr lang="en-US" smtClean="0"/>
              <a:t>‹#›</a:t>
            </a:fld>
            <a:endParaRPr lang="en-US"/>
          </a:p>
        </p:txBody>
      </p:sp>
    </p:spTree>
    <p:extLst>
      <p:ext uri="{BB962C8B-B14F-4D97-AF65-F5344CB8AC3E}">
        <p14:creationId xmlns:p14="http://schemas.microsoft.com/office/powerpoint/2010/main" val="32609118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80C601-0BB8-4612-82BB-4F2CC05172EA}"/>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B0B1385-2F38-B894-CDCA-B67C47383503}"/>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696F372-ACBC-6218-59F5-3C060B6E1246}"/>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8795E6D-AB20-6948-6E4A-14BC831ACBEF}"/>
              </a:ext>
            </a:extLst>
          </p:cNvPr>
          <p:cNvSpPr>
            <a:spLocks noGrp="1"/>
          </p:cNvSpPr>
          <p:nvPr>
            <p:ph type="dt" sz="half" idx="10"/>
          </p:nvPr>
        </p:nvSpPr>
        <p:spPr>
          <a:xfrm>
            <a:off x="838200" y="6356350"/>
            <a:ext cx="2743200" cy="365125"/>
          </a:xfrm>
          <a:prstGeom prst="rect">
            <a:avLst/>
          </a:prstGeom>
        </p:spPr>
        <p:txBody>
          <a:bodyPr/>
          <a:lstStyle/>
          <a:p>
            <a:fld id="{97A578B2-A761-4B77-86B1-9190AD4CA6A9}" type="datetimeFigureOut">
              <a:rPr lang="en-US" smtClean="0"/>
              <a:t>8/29/2024</a:t>
            </a:fld>
            <a:endParaRPr lang="en-US"/>
          </a:p>
        </p:txBody>
      </p:sp>
      <p:sp>
        <p:nvSpPr>
          <p:cNvPr id="6" name="Footer Placeholder 5">
            <a:extLst>
              <a:ext uri="{FF2B5EF4-FFF2-40B4-BE49-F238E27FC236}">
                <a16:creationId xmlns:a16="http://schemas.microsoft.com/office/drawing/2014/main" id="{F62EFF2B-2957-7FE0-1D99-E7DB7CB9E4E6}"/>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EE4F3797-36DE-9964-2763-7566ABF2AB25}"/>
              </a:ext>
            </a:extLst>
          </p:cNvPr>
          <p:cNvSpPr>
            <a:spLocks noGrp="1"/>
          </p:cNvSpPr>
          <p:nvPr>
            <p:ph type="sldNum" sz="quarter" idx="12"/>
          </p:nvPr>
        </p:nvSpPr>
        <p:spPr>
          <a:xfrm>
            <a:off x="8610600" y="6356350"/>
            <a:ext cx="2743200" cy="365125"/>
          </a:xfrm>
          <a:prstGeom prst="rect">
            <a:avLst/>
          </a:prstGeom>
        </p:spPr>
        <p:txBody>
          <a:bodyPr/>
          <a:lstStyle/>
          <a:p>
            <a:fld id="{3F00B6D0-0730-4F9A-9007-A762D8BA60C5}" type="slidenum">
              <a:rPr lang="en-US" smtClean="0"/>
              <a:t>‹#›</a:t>
            </a:fld>
            <a:endParaRPr lang="en-US"/>
          </a:p>
        </p:txBody>
      </p:sp>
    </p:spTree>
    <p:extLst>
      <p:ext uri="{BB962C8B-B14F-4D97-AF65-F5344CB8AC3E}">
        <p14:creationId xmlns:p14="http://schemas.microsoft.com/office/powerpoint/2010/main" val="2565909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theme" Target="../theme/theme2.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image" Target="../media/image2.png"/><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E848C38-325B-9554-CD9E-A72F2DE9E6E5}"/>
              </a:ext>
            </a:extLst>
          </p:cNvPr>
          <p:cNvSpPr/>
          <p:nvPr userDrawn="1"/>
        </p:nvSpPr>
        <p:spPr>
          <a:xfrm>
            <a:off x="1012997" y="0"/>
            <a:ext cx="11064701" cy="806450"/>
          </a:xfrm>
          <a:custGeom>
            <a:avLst/>
            <a:gdLst>
              <a:gd name="connsiteX0" fmla="*/ 0 w 10893252"/>
              <a:gd name="connsiteY0" fmla="*/ 0 h 806450"/>
              <a:gd name="connsiteX1" fmla="*/ 10893252 w 10893252"/>
              <a:gd name="connsiteY1" fmla="*/ 0 h 806450"/>
              <a:gd name="connsiteX2" fmla="*/ 10893252 w 10893252"/>
              <a:gd name="connsiteY2" fmla="*/ 806450 h 806450"/>
              <a:gd name="connsiteX3" fmla="*/ 0 w 10893252"/>
              <a:gd name="connsiteY3" fmla="*/ 806450 h 806450"/>
              <a:gd name="connsiteX4" fmla="*/ 0 w 10893252"/>
              <a:gd name="connsiteY4" fmla="*/ 0 h 806450"/>
              <a:gd name="connsiteX0" fmla="*/ 0 w 10893252"/>
              <a:gd name="connsiteY0" fmla="*/ 0 h 806450"/>
              <a:gd name="connsiteX1" fmla="*/ 10893252 w 10893252"/>
              <a:gd name="connsiteY1" fmla="*/ 0 h 806450"/>
              <a:gd name="connsiteX2" fmla="*/ 10893252 w 10893252"/>
              <a:gd name="connsiteY2" fmla="*/ 806450 h 806450"/>
              <a:gd name="connsiteX3" fmla="*/ 0 w 10893252"/>
              <a:gd name="connsiteY3" fmla="*/ 806450 h 806450"/>
              <a:gd name="connsiteX4" fmla="*/ 0 w 10893252"/>
              <a:gd name="connsiteY4" fmla="*/ 0 h 806450"/>
              <a:gd name="connsiteX0" fmla="*/ 0 w 10893252"/>
              <a:gd name="connsiteY0" fmla="*/ 0 h 806450"/>
              <a:gd name="connsiteX1" fmla="*/ 10893252 w 10893252"/>
              <a:gd name="connsiteY1" fmla="*/ 0 h 806450"/>
              <a:gd name="connsiteX2" fmla="*/ 10893252 w 10893252"/>
              <a:gd name="connsiteY2" fmla="*/ 806450 h 806450"/>
              <a:gd name="connsiteX3" fmla="*/ 0 w 10893252"/>
              <a:gd name="connsiteY3" fmla="*/ 806450 h 806450"/>
              <a:gd name="connsiteX4" fmla="*/ 0 w 10893252"/>
              <a:gd name="connsiteY4" fmla="*/ 0 h 806450"/>
              <a:gd name="connsiteX0" fmla="*/ 0 w 10893252"/>
              <a:gd name="connsiteY0" fmla="*/ 0 h 806450"/>
              <a:gd name="connsiteX1" fmla="*/ 10893252 w 10893252"/>
              <a:gd name="connsiteY1" fmla="*/ 0 h 806450"/>
              <a:gd name="connsiteX2" fmla="*/ 10893252 w 10893252"/>
              <a:gd name="connsiteY2" fmla="*/ 806450 h 806450"/>
              <a:gd name="connsiteX3" fmla="*/ 0 w 10893252"/>
              <a:gd name="connsiteY3" fmla="*/ 806450 h 806450"/>
              <a:gd name="connsiteX4" fmla="*/ 0 w 10893252"/>
              <a:gd name="connsiteY4" fmla="*/ 0 h 806450"/>
              <a:gd name="connsiteX0" fmla="*/ 0 w 10893252"/>
              <a:gd name="connsiteY0" fmla="*/ 0 h 806450"/>
              <a:gd name="connsiteX1" fmla="*/ 10893252 w 10893252"/>
              <a:gd name="connsiteY1" fmla="*/ 0 h 806450"/>
              <a:gd name="connsiteX2" fmla="*/ 10893252 w 10893252"/>
              <a:gd name="connsiteY2" fmla="*/ 806450 h 806450"/>
              <a:gd name="connsiteX3" fmla="*/ 0 w 10893252"/>
              <a:gd name="connsiteY3" fmla="*/ 806450 h 806450"/>
              <a:gd name="connsiteX4" fmla="*/ 0 w 10893252"/>
              <a:gd name="connsiteY4" fmla="*/ 0 h 806450"/>
              <a:gd name="connsiteX0" fmla="*/ 0 w 10893252"/>
              <a:gd name="connsiteY0" fmla="*/ 0 h 806450"/>
              <a:gd name="connsiteX1" fmla="*/ 10893252 w 10893252"/>
              <a:gd name="connsiteY1" fmla="*/ 0 h 806450"/>
              <a:gd name="connsiteX2" fmla="*/ 10893252 w 10893252"/>
              <a:gd name="connsiteY2" fmla="*/ 806450 h 806450"/>
              <a:gd name="connsiteX3" fmla="*/ 0 w 10893252"/>
              <a:gd name="connsiteY3" fmla="*/ 806450 h 806450"/>
              <a:gd name="connsiteX4" fmla="*/ 0 w 10893252"/>
              <a:gd name="connsiteY4" fmla="*/ 0 h 806450"/>
              <a:gd name="connsiteX0" fmla="*/ 0 w 10893252"/>
              <a:gd name="connsiteY0" fmla="*/ 0 h 806450"/>
              <a:gd name="connsiteX1" fmla="*/ 10893252 w 10893252"/>
              <a:gd name="connsiteY1" fmla="*/ 0 h 806450"/>
              <a:gd name="connsiteX2" fmla="*/ 10893252 w 10893252"/>
              <a:gd name="connsiteY2" fmla="*/ 806450 h 806450"/>
              <a:gd name="connsiteX3" fmla="*/ 0 w 10893252"/>
              <a:gd name="connsiteY3" fmla="*/ 806450 h 806450"/>
              <a:gd name="connsiteX4" fmla="*/ 0 w 10893252"/>
              <a:gd name="connsiteY4" fmla="*/ 0 h 806450"/>
              <a:gd name="connsiteX0" fmla="*/ 0 w 10893252"/>
              <a:gd name="connsiteY0" fmla="*/ 0 h 806450"/>
              <a:gd name="connsiteX1" fmla="*/ 10893252 w 10893252"/>
              <a:gd name="connsiteY1" fmla="*/ 0 h 806450"/>
              <a:gd name="connsiteX2" fmla="*/ 10893252 w 10893252"/>
              <a:gd name="connsiteY2" fmla="*/ 806450 h 806450"/>
              <a:gd name="connsiteX3" fmla="*/ 0 w 10893252"/>
              <a:gd name="connsiteY3" fmla="*/ 806450 h 806450"/>
              <a:gd name="connsiteX4" fmla="*/ 0 w 10893252"/>
              <a:gd name="connsiteY4" fmla="*/ 0 h 806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893252" h="806450">
                <a:moveTo>
                  <a:pt x="0" y="0"/>
                </a:moveTo>
                <a:lnTo>
                  <a:pt x="10893252" y="0"/>
                </a:lnTo>
                <a:lnTo>
                  <a:pt x="10893252" y="806450"/>
                </a:lnTo>
                <a:lnTo>
                  <a:pt x="0" y="806450"/>
                </a:lnTo>
                <a:cubicBezTo>
                  <a:pt x="0" y="537633"/>
                  <a:pt x="256067" y="319617"/>
                  <a:pt x="0" y="0"/>
                </a:cubicBezTo>
                <a:close/>
              </a:path>
            </a:pathLst>
          </a:custGeom>
          <a:solidFill>
            <a:srgbClr val="F1968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8">
            <a:extLst>
              <a:ext uri="{FF2B5EF4-FFF2-40B4-BE49-F238E27FC236}">
                <a16:creationId xmlns:a16="http://schemas.microsoft.com/office/drawing/2014/main" id="{50763866-35BF-15EC-DCF7-9DFE055EAC2A}"/>
              </a:ext>
            </a:extLst>
          </p:cNvPr>
          <p:cNvSpPr/>
          <p:nvPr userDrawn="1"/>
        </p:nvSpPr>
        <p:spPr>
          <a:xfrm>
            <a:off x="1105128" y="0"/>
            <a:ext cx="11064700" cy="806450"/>
          </a:xfrm>
          <a:custGeom>
            <a:avLst/>
            <a:gdLst>
              <a:gd name="connsiteX0" fmla="*/ 0 w 10893252"/>
              <a:gd name="connsiteY0" fmla="*/ 0 h 806450"/>
              <a:gd name="connsiteX1" fmla="*/ 10893252 w 10893252"/>
              <a:gd name="connsiteY1" fmla="*/ 0 h 806450"/>
              <a:gd name="connsiteX2" fmla="*/ 10893252 w 10893252"/>
              <a:gd name="connsiteY2" fmla="*/ 806450 h 806450"/>
              <a:gd name="connsiteX3" fmla="*/ 0 w 10893252"/>
              <a:gd name="connsiteY3" fmla="*/ 806450 h 806450"/>
              <a:gd name="connsiteX4" fmla="*/ 0 w 10893252"/>
              <a:gd name="connsiteY4" fmla="*/ 0 h 806450"/>
              <a:gd name="connsiteX0" fmla="*/ 0 w 10893252"/>
              <a:gd name="connsiteY0" fmla="*/ 0 h 806450"/>
              <a:gd name="connsiteX1" fmla="*/ 10893252 w 10893252"/>
              <a:gd name="connsiteY1" fmla="*/ 0 h 806450"/>
              <a:gd name="connsiteX2" fmla="*/ 10893252 w 10893252"/>
              <a:gd name="connsiteY2" fmla="*/ 806450 h 806450"/>
              <a:gd name="connsiteX3" fmla="*/ 0 w 10893252"/>
              <a:gd name="connsiteY3" fmla="*/ 806450 h 806450"/>
              <a:gd name="connsiteX4" fmla="*/ 0 w 10893252"/>
              <a:gd name="connsiteY4" fmla="*/ 0 h 806450"/>
              <a:gd name="connsiteX0" fmla="*/ 0 w 10893252"/>
              <a:gd name="connsiteY0" fmla="*/ 0 h 806450"/>
              <a:gd name="connsiteX1" fmla="*/ 10893252 w 10893252"/>
              <a:gd name="connsiteY1" fmla="*/ 0 h 806450"/>
              <a:gd name="connsiteX2" fmla="*/ 10893252 w 10893252"/>
              <a:gd name="connsiteY2" fmla="*/ 806450 h 806450"/>
              <a:gd name="connsiteX3" fmla="*/ 0 w 10893252"/>
              <a:gd name="connsiteY3" fmla="*/ 806450 h 806450"/>
              <a:gd name="connsiteX4" fmla="*/ 0 w 10893252"/>
              <a:gd name="connsiteY4" fmla="*/ 0 h 806450"/>
              <a:gd name="connsiteX0" fmla="*/ 0 w 10893252"/>
              <a:gd name="connsiteY0" fmla="*/ 0 h 806450"/>
              <a:gd name="connsiteX1" fmla="*/ 10893252 w 10893252"/>
              <a:gd name="connsiteY1" fmla="*/ 0 h 806450"/>
              <a:gd name="connsiteX2" fmla="*/ 10893252 w 10893252"/>
              <a:gd name="connsiteY2" fmla="*/ 806450 h 806450"/>
              <a:gd name="connsiteX3" fmla="*/ 0 w 10893252"/>
              <a:gd name="connsiteY3" fmla="*/ 806450 h 806450"/>
              <a:gd name="connsiteX4" fmla="*/ 0 w 10893252"/>
              <a:gd name="connsiteY4" fmla="*/ 0 h 806450"/>
              <a:gd name="connsiteX0" fmla="*/ 0 w 10893252"/>
              <a:gd name="connsiteY0" fmla="*/ 0 h 806450"/>
              <a:gd name="connsiteX1" fmla="*/ 10893252 w 10893252"/>
              <a:gd name="connsiteY1" fmla="*/ 0 h 806450"/>
              <a:gd name="connsiteX2" fmla="*/ 10893252 w 10893252"/>
              <a:gd name="connsiteY2" fmla="*/ 806450 h 806450"/>
              <a:gd name="connsiteX3" fmla="*/ 0 w 10893252"/>
              <a:gd name="connsiteY3" fmla="*/ 806450 h 806450"/>
              <a:gd name="connsiteX4" fmla="*/ 0 w 10893252"/>
              <a:gd name="connsiteY4" fmla="*/ 0 h 806450"/>
              <a:gd name="connsiteX0" fmla="*/ 0 w 10893252"/>
              <a:gd name="connsiteY0" fmla="*/ 0 h 806450"/>
              <a:gd name="connsiteX1" fmla="*/ 10893252 w 10893252"/>
              <a:gd name="connsiteY1" fmla="*/ 0 h 806450"/>
              <a:gd name="connsiteX2" fmla="*/ 10893252 w 10893252"/>
              <a:gd name="connsiteY2" fmla="*/ 806450 h 806450"/>
              <a:gd name="connsiteX3" fmla="*/ 0 w 10893252"/>
              <a:gd name="connsiteY3" fmla="*/ 806450 h 806450"/>
              <a:gd name="connsiteX4" fmla="*/ 0 w 10893252"/>
              <a:gd name="connsiteY4" fmla="*/ 0 h 806450"/>
              <a:gd name="connsiteX0" fmla="*/ 0 w 10893252"/>
              <a:gd name="connsiteY0" fmla="*/ 0 h 806450"/>
              <a:gd name="connsiteX1" fmla="*/ 10893252 w 10893252"/>
              <a:gd name="connsiteY1" fmla="*/ 0 h 806450"/>
              <a:gd name="connsiteX2" fmla="*/ 10893252 w 10893252"/>
              <a:gd name="connsiteY2" fmla="*/ 806450 h 806450"/>
              <a:gd name="connsiteX3" fmla="*/ 0 w 10893252"/>
              <a:gd name="connsiteY3" fmla="*/ 806450 h 806450"/>
              <a:gd name="connsiteX4" fmla="*/ 0 w 10893252"/>
              <a:gd name="connsiteY4" fmla="*/ 0 h 806450"/>
              <a:gd name="connsiteX0" fmla="*/ 0 w 10893252"/>
              <a:gd name="connsiteY0" fmla="*/ 0 h 806450"/>
              <a:gd name="connsiteX1" fmla="*/ 10893252 w 10893252"/>
              <a:gd name="connsiteY1" fmla="*/ 0 h 806450"/>
              <a:gd name="connsiteX2" fmla="*/ 10893252 w 10893252"/>
              <a:gd name="connsiteY2" fmla="*/ 806450 h 806450"/>
              <a:gd name="connsiteX3" fmla="*/ 0 w 10893252"/>
              <a:gd name="connsiteY3" fmla="*/ 806450 h 806450"/>
              <a:gd name="connsiteX4" fmla="*/ 0 w 10893252"/>
              <a:gd name="connsiteY4" fmla="*/ 0 h 806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893252" h="806450">
                <a:moveTo>
                  <a:pt x="0" y="0"/>
                </a:moveTo>
                <a:lnTo>
                  <a:pt x="10893252" y="0"/>
                </a:lnTo>
                <a:lnTo>
                  <a:pt x="10893252" y="806450"/>
                </a:lnTo>
                <a:lnTo>
                  <a:pt x="0" y="806450"/>
                </a:lnTo>
                <a:cubicBezTo>
                  <a:pt x="0" y="537633"/>
                  <a:pt x="256067" y="319617"/>
                  <a:pt x="0" y="0"/>
                </a:cubicBezTo>
                <a:close/>
              </a:path>
            </a:pathLst>
          </a:custGeom>
          <a:solidFill>
            <a:srgbClr val="F6B8A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8">
            <a:extLst>
              <a:ext uri="{FF2B5EF4-FFF2-40B4-BE49-F238E27FC236}">
                <a16:creationId xmlns:a16="http://schemas.microsoft.com/office/drawing/2014/main" id="{7FE44E79-2C4B-E82E-4956-CFD92D0BBA92}"/>
              </a:ext>
            </a:extLst>
          </p:cNvPr>
          <p:cNvSpPr/>
          <p:nvPr userDrawn="1"/>
        </p:nvSpPr>
        <p:spPr>
          <a:xfrm>
            <a:off x="1197256" y="0"/>
            <a:ext cx="10994744" cy="806450"/>
          </a:xfrm>
          <a:custGeom>
            <a:avLst/>
            <a:gdLst>
              <a:gd name="connsiteX0" fmla="*/ 0 w 10893252"/>
              <a:gd name="connsiteY0" fmla="*/ 0 h 806450"/>
              <a:gd name="connsiteX1" fmla="*/ 10893252 w 10893252"/>
              <a:gd name="connsiteY1" fmla="*/ 0 h 806450"/>
              <a:gd name="connsiteX2" fmla="*/ 10893252 w 10893252"/>
              <a:gd name="connsiteY2" fmla="*/ 806450 h 806450"/>
              <a:gd name="connsiteX3" fmla="*/ 0 w 10893252"/>
              <a:gd name="connsiteY3" fmla="*/ 806450 h 806450"/>
              <a:gd name="connsiteX4" fmla="*/ 0 w 10893252"/>
              <a:gd name="connsiteY4" fmla="*/ 0 h 806450"/>
              <a:gd name="connsiteX0" fmla="*/ 0 w 10893252"/>
              <a:gd name="connsiteY0" fmla="*/ 0 h 806450"/>
              <a:gd name="connsiteX1" fmla="*/ 10893252 w 10893252"/>
              <a:gd name="connsiteY1" fmla="*/ 0 h 806450"/>
              <a:gd name="connsiteX2" fmla="*/ 10893252 w 10893252"/>
              <a:gd name="connsiteY2" fmla="*/ 806450 h 806450"/>
              <a:gd name="connsiteX3" fmla="*/ 0 w 10893252"/>
              <a:gd name="connsiteY3" fmla="*/ 806450 h 806450"/>
              <a:gd name="connsiteX4" fmla="*/ 0 w 10893252"/>
              <a:gd name="connsiteY4" fmla="*/ 0 h 806450"/>
              <a:gd name="connsiteX0" fmla="*/ 0 w 10893252"/>
              <a:gd name="connsiteY0" fmla="*/ 0 h 806450"/>
              <a:gd name="connsiteX1" fmla="*/ 10893252 w 10893252"/>
              <a:gd name="connsiteY1" fmla="*/ 0 h 806450"/>
              <a:gd name="connsiteX2" fmla="*/ 10893252 w 10893252"/>
              <a:gd name="connsiteY2" fmla="*/ 806450 h 806450"/>
              <a:gd name="connsiteX3" fmla="*/ 0 w 10893252"/>
              <a:gd name="connsiteY3" fmla="*/ 806450 h 806450"/>
              <a:gd name="connsiteX4" fmla="*/ 0 w 10893252"/>
              <a:gd name="connsiteY4" fmla="*/ 0 h 806450"/>
              <a:gd name="connsiteX0" fmla="*/ 0 w 10893252"/>
              <a:gd name="connsiteY0" fmla="*/ 0 h 806450"/>
              <a:gd name="connsiteX1" fmla="*/ 10893252 w 10893252"/>
              <a:gd name="connsiteY1" fmla="*/ 0 h 806450"/>
              <a:gd name="connsiteX2" fmla="*/ 10893252 w 10893252"/>
              <a:gd name="connsiteY2" fmla="*/ 806450 h 806450"/>
              <a:gd name="connsiteX3" fmla="*/ 0 w 10893252"/>
              <a:gd name="connsiteY3" fmla="*/ 806450 h 806450"/>
              <a:gd name="connsiteX4" fmla="*/ 0 w 10893252"/>
              <a:gd name="connsiteY4" fmla="*/ 0 h 806450"/>
              <a:gd name="connsiteX0" fmla="*/ 0 w 10893252"/>
              <a:gd name="connsiteY0" fmla="*/ 0 h 806450"/>
              <a:gd name="connsiteX1" fmla="*/ 10893252 w 10893252"/>
              <a:gd name="connsiteY1" fmla="*/ 0 h 806450"/>
              <a:gd name="connsiteX2" fmla="*/ 10893252 w 10893252"/>
              <a:gd name="connsiteY2" fmla="*/ 806450 h 806450"/>
              <a:gd name="connsiteX3" fmla="*/ 0 w 10893252"/>
              <a:gd name="connsiteY3" fmla="*/ 806450 h 806450"/>
              <a:gd name="connsiteX4" fmla="*/ 0 w 10893252"/>
              <a:gd name="connsiteY4" fmla="*/ 0 h 806450"/>
              <a:gd name="connsiteX0" fmla="*/ 0 w 10893252"/>
              <a:gd name="connsiteY0" fmla="*/ 0 h 806450"/>
              <a:gd name="connsiteX1" fmla="*/ 10893252 w 10893252"/>
              <a:gd name="connsiteY1" fmla="*/ 0 h 806450"/>
              <a:gd name="connsiteX2" fmla="*/ 10893252 w 10893252"/>
              <a:gd name="connsiteY2" fmla="*/ 806450 h 806450"/>
              <a:gd name="connsiteX3" fmla="*/ 0 w 10893252"/>
              <a:gd name="connsiteY3" fmla="*/ 806450 h 806450"/>
              <a:gd name="connsiteX4" fmla="*/ 0 w 10893252"/>
              <a:gd name="connsiteY4" fmla="*/ 0 h 806450"/>
              <a:gd name="connsiteX0" fmla="*/ 0 w 10893252"/>
              <a:gd name="connsiteY0" fmla="*/ 0 h 806450"/>
              <a:gd name="connsiteX1" fmla="*/ 10893252 w 10893252"/>
              <a:gd name="connsiteY1" fmla="*/ 0 h 806450"/>
              <a:gd name="connsiteX2" fmla="*/ 10893252 w 10893252"/>
              <a:gd name="connsiteY2" fmla="*/ 806450 h 806450"/>
              <a:gd name="connsiteX3" fmla="*/ 0 w 10893252"/>
              <a:gd name="connsiteY3" fmla="*/ 806450 h 806450"/>
              <a:gd name="connsiteX4" fmla="*/ 0 w 10893252"/>
              <a:gd name="connsiteY4" fmla="*/ 0 h 806450"/>
              <a:gd name="connsiteX0" fmla="*/ 0 w 10893252"/>
              <a:gd name="connsiteY0" fmla="*/ 0 h 806450"/>
              <a:gd name="connsiteX1" fmla="*/ 10893252 w 10893252"/>
              <a:gd name="connsiteY1" fmla="*/ 0 h 806450"/>
              <a:gd name="connsiteX2" fmla="*/ 10893252 w 10893252"/>
              <a:gd name="connsiteY2" fmla="*/ 806450 h 806450"/>
              <a:gd name="connsiteX3" fmla="*/ 0 w 10893252"/>
              <a:gd name="connsiteY3" fmla="*/ 806450 h 806450"/>
              <a:gd name="connsiteX4" fmla="*/ 0 w 10893252"/>
              <a:gd name="connsiteY4" fmla="*/ 0 h 806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893252" h="806450">
                <a:moveTo>
                  <a:pt x="0" y="0"/>
                </a:moveTo>
                <a:lnTo>
                  <a:pt x="10893252" y="0"/>
                </a:lnTo>
                <a:lnTo>
                  <a:pt x="10893252" y="806450"/>
                </a:lnTo>
                <a:lnTo>
                  <a:pt x="0" y="806450"/>
                </a:lnTo>
                <a:cubicBezTo>
                  <a:pt x="0" y="537633"/>
                  <a:pt x="256067" y="319617"/>
                  <a:pt x="0" y="0"/>
                </a:cubicBezTo>
                <a:close/>
              </a:path>
            </a:pathLst>
          </a:custGeom>
          <a:solidFill>
            <a:srgbClr val="FBDFD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4" name="Picture 6" descr="VECTOR TRỐNG ĐỒNG NGỌC LỮ ĐÔNG SƠN VIỆT NAM Free Vector cdr Download -  3axis.co">
            <a:extLst>
              <a:ext uri="{FF2B5EF4-FFF2-40B4-BE49-F238E27FC236}">
                <a16:creationId xmlns:a16="http://schemas.microsoft.com/office/drawing/2014/main" id="{0AE2821F-15B2-879A-6A64-E4EC6B96F449}"/>
              </a:ext>
            </a:extLst>
          </p:cNvPr>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114302" y="14514"/>
            <a:ext cx="806450" cy="806450"/>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 descr="8 13">
            <a:extLst>
              <a:ext uri="{FF2B5EF4-FFF2-40B4-BE49-F238E27FC236}">
                <a16:creationId xmlns:a16="http://schemas.microsoft.com/office/drawing/2014/main" id="{9B2FD83F-7348-5C95-2F92-CEA106600DB9}"/>
              </a:ext>
            </a:extLst>
          </p:cNvPr>
          <p:cNvPicPr>
            <a:picLocks noChangeAspect="1" noChangeArrowheads="1"/>
          </p:cNvPicPr>
          <p:nvPr userDrawn="1"/>
        </p:nvPicPr>
        <p:blipFill rotWithShape="1">
          <a:blip r:embed="rId16" cstate="print">
            <a:extLst>
              <a:ext uri="{28A0092B-C50C-407E-A947-70E740481C1C}">
                <a14:useLocalDpi xmlns:a14="http://schemas.microsoft.com/office/drawing/2010/main" val="0"/>
              </a:ext>
            </a:extLst>
          </a:blip>
          <a:srcRect t="26556" b="9667"/>
          <a:stretch/>
        </p:blipFill>
        <p:spPr bwMode="auto">
          <a:xfrm flipH="1">
            <a:off x="10634430" y="5959010"/>
            <a:ext cx="1557569" cy="8989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65119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2B4F8C5-2D94-C546-036E-371211022B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968D387-6E35-A815-997A-0A73FCF94D7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59DACC-17B3-1C77-DF34-4272556F258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59DC58-CE9C-4ADB-8F9C-D561206AD1D5}" type="datetimeFigureOut">
              <a:rPr lang="en-US" smtClean="0"/>
              <a:t>8/29/2024</a:t>
            </a:fld>
            <a:endParaRPr lang="en-US"/>
          </a:p>
        </p:txBody>
      </p:sp>
      <p:sp>
        <p:nvSpPr>
          <p:cNvPr id="5" name="Footer Placeholder 4">
            <a:extLst>
              <a:ext uri="{FF2B5EF4-FFF2-40B4-BE49-F238E27FC236}">
                <a16:creationId xmlns:a16="http://schemas.microsoft.com/office/drawing/2014/main" id="{86DD54C1-7B62-6F94-D48F-3E0FB6D4940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FAD0379-E85A-F299-2A08-CF9A961A242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26DE4B-8D21-414F-8836-9A00F5D60175}" type="slidenum">
              <a:rPr lang="en-US" smtClean="0"/>
              <a:t>‹#›</a:t>
            </a:fld>
            <a:endParaRPr lang="en-US"/>
          </a:p>
        </p:txBody>
      </p:sp>
      <p:sp>
        <p:nvSpPr>
          <p:cNvPr id="7" name="Rectangle 8">
            <a:extLst>
              <a:ext uri="{FF2B5EF4-FFF2-40B4-BE49-F238E27FC236}">
                <a16:creationId xmlns:a16="http://schemas.microsoft.com/office/drawing/2014/main" id="{C0FA52AC-C886-B4FB-7DA0-B27D2172E399}"/>
              </a:ext>
            </a:extLst>
          </p:cNvPr>
          <p:cNvSpPr/>
          <p:nvPr userDrawn="1"/>
        </p:nvSpPr>
        <p:spPr>
          <a:xfrm>
            <a:off x="1012997" y="0"/>
            <a:ext cx="11064701" cy="806450"/>
          </a:xfrm>
          <a:custGeom>
            <a:avLst/>
            <a:gdLst>
              <a:gd name="connsiteX0" fmla="*/ 0 w 10893252"/>
              <a:gd name="connsiteY0" fmla="*/ 0 h 806450"/>
              <a:gd name="connsiteX1" fmla="*/ 10893252 w 10893252"/>
              <a:gd name="connsiteY1" fmla="*/ 0 h 806450"/>
              <a:gd name="connsiteX2" fmla="*/ 10893252 w 10893252"/>
              <a:gd name="connsiteY2" fmla="*/ 806450 h 806450"/>
              <a:gd name="connsiteX3" fmla="*/ 0 w 10893252"/>
              <a:gd name="connsiteY3" fmla="*/ 806450 h 806450"/>
              <a:gd name="connsiteX4" fmla="*/ 0 w 10893252"/>
              <a:gd name="connsiteY4" fmla="*/ 0 h 806450"/>
              <a:gd name="connsiteX0" fmla="*/ 0 w 10893252"/>
              <a:gd name="connsiteY0" fmla="*/ 0 h 806450"/>
              <a:gd name="connsiteX1" fmla="*/ 10893252 w 10893252"/>
              <a:gd name="connsiteY1" fmla="*/ 0 h 806450"/>
              <a:gd name="connsiteX2" fmla="*/ 10893252 w 10893252"/>
              <a:gd name="connsiteY2" fmla="*/ 806450 h 806450"/>
              <a:gd name="connsiteX3" fmla="*/ 0 w 10893252"/>
              <a:gd name="connsiteY3" fmla="*/ 806450 h 806450"/>
              <a:gd name="connsiteX4" fmla="*/ 0 w 10893252"/>
              <a:gd name="connsiteY4" fmla="*/ 0 h 806450"/>
              <a:gd name="connsiteX0" fmla="*/ 0 w 10893252"/>
              <a:gd name="connsiteY0" fmla="*/ 0 h 806450"/>
              <a:gd name="connsiteX1" fmla="*/ 10893252 w 10893252"/>
              <a:gd name="connsiteY1" fmla="*/ 0 h 806450"/>
              <a:gd name="connsiteX2" fmla="*/ 10893252 w 10893252"/>
              <a:gd name="connsiteY2" fmla="*/ 806450 h 806450"/>
              <a:gd name="connsiteX3" fmla="*/ 0 w 10893252"/>
              <a:gd name="connsiteY3" fmla="*/ 806450 h 806450"/>
              <a:gd name="connsiteX4" fmla="*/ 0 w 10893252"/>
              <a:gd name="connsiteY4" fmla="*/ 0 h 806450"/>
              <a:gd name="connsiteX0" fmla="*/ 0 w 10893252"/>
              <a:gd name="connsiteY0" fmla="*/ 0 h 806450"/>
              <a:gd name="connsiteX1" fmla="*/ 10893252 w 10893252"/>
              <a:gd name="connsiteY1" fmla="*/ 0 h 806450"/>
              <a:gd name="connsiteX2" fmla="*/ 10893252 w 10893252"/>
              <a:gd name="connsiteY2" fmla="*/ 806450 h 806450"/>
              <a:gd name="connsiteX3" fmla="*/ 0 w 10893252"/>
              <a:gd name="connsiteY3" fmla="*/ 806450 h 806450"/>
              <a:gd name="connsiteX4" fmla="*/ 0 w 10893252"/>
              <a:gd name="connsiteY4" fmla="*/ 0 h 806450"/>
              <a:gd name="connsiteX0" fmla="*/ 0 w 10893252"/>
              <a:gd name="connsiteY0" fmla="*/ 0 h 806450"/>
              <a:gd name="connsiteX1" fmla="*/ 10893252 w 10893252"/>
              <a:gd name="connsiteY1" fmla="*/ 0 h 806450"/>
              <a:gd name="connsiteX2" fmla="*/ 10893252 w 10893252"/>
              <a:gd name="connsiteY2" fmla="*/ 806450 h 806450"/>
              <a:gd name="connsiteX3" fmla="*/ 0 w 10893252"/>
              <a:gd name="connsiteY3" fmla="*/ 806450 h 806450"/>
              <a:gd name="connsiteX4" fmla="*/ 0 w 10893252"/>
              <a:gd name="connsiteY4" fmla="*/ 0 h 806450"/>
              <a:gd name="connsiteX0" fmla="*/ 0 w 10893252"/>
              <a:gd name="connsiteY0" fmla="*/ 0 h 806450"/>
              <a:gd name="connsiteX1" fmla="*/ 10893252 w 10893252"/>
              <a:gd name="connsiteY1" fmla="*/ 0 h 806450"/>
              <a:gd name="connsiteX2" fmla="*/ 10893252 w 10893252"/>
              <a:gd name="connsiteY2" fmla="*/ 806450 h 806450"/>
              <a:gd name="connsiteX3" fmla="*/ 0 w 10893252"/>
              <a:gd name="connsiteY3" fmla="*/ 806450 h 806450"/>
              <a:gd name="connsiteX4" fmla="*/ 0 w 10893252"/>
              <a:gd name="connsiteY4" fmla="*/ 0 h 806450"/>
              <a:gd name="connsiteX0" fmla="*/ 0 w 10893252"/>
              <a:gd name="connsiteY0" fmla="*/ 0 h 806450"/>
              <a:gd name="connsiteX1" fmla="*/ 10893252 w 10893252"/>
              <a:gd name="connsiteY1" fmla="*/ 0 h 806450"/>
              <a:gd name="connsiteX2" fmla="*/ 10893252 w 10893252"/>
              <a:gd name="connsiteY2" fmla="*/ 806450 h 806450"/>
              <a:gd name="connsiteX3" fmla="*/ 0 w 10893252"/>
              <a:gd name="connsiteY3" fmla="*/ 806450 h 806450"/>
              <a:gd name="connsiteX4" fmla="*/ 0 w 10893252"/>
              <a:gd name="connsiteY4" fmla="*/ 0 h 806450"/>
              <a:gd name="connsiteX0" fmla="*/ 0 w 10893252"/>
              <a:gd name="connsiteY0" fmla="*/ 0 h 806450"/>
              <a:gd name="connsiteX1" fmla="*/ 10893252 w 10893252"/>
              <a:gd name="connsiteY1" fmla="*/ 0 h 806450"/>
              <a:gd name="connsiteX2" fmla="*/ 10893252 w 10893252"/>
              <a:gd name="connsiteY2" fmla="*/ 806450 h 806450"/>
              <a:gd name="connsiteX3" fmla="*/ 0 w 10893252"/>
              <a:gd name="connsiteY3" fmla="*/ 806450 h 806450"/>
              <a:gd name="connsiteX4" fmla="*/ 0 w 10893252"/>
              <a:gd name="connsiteY4" fmla="*/ 0 h 806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893252" h="806450">
                <a:moveTo>
                  <a:pt x="0" y="0"/>
                </a:moveTo>
                <a:lnTo>
                  <a:pt x="10893252" y="0"/>
                </a:lnTo>
                <a:lnTo>
                  <a:pt x="10893252" y="806450"/>
                </a:lnTo>
                <a:lnTo>
                  <a:pt x="0" y="806450"/>
                </a:lnTo>
                <a:cubicBezTo>
                  <a:pt x="0" y="537633"/>
                  <a:pt x="256067" y="319617"/>
                  <a:pt x="0" y="0"/>
                </a:cubicBezTo>
                <a:close/>
              </a:path>
            </a:pathLst>
          </a:custGeom>
          <a:solidFill>
            <a:srgbClr val="F1968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8">
            <a:extLst>
              <a:ext uri="{FF2B5EF4-FFF2-40B4-BE49-F238E27FC236}">
                <a16:creationId xmlns:a16="http://schemas.microsoft.com/office/drawing/2014/main" id="{7E167356-DDB8-8999-FA06-987F5EB30B8B}"/>
              </a:ext>
            </a:extLst>
          </p:cNvPr>
          <p:cNvSpPr/>
          <p:nvPr userDrawn="1"/>
        </p:nvSpPr>
        <p:spPr>
          <a:xfrm>
            <a:off x="1105128" y="0"/>
            <a:ext cx="11064700" cy="806450"/>
          </a:xfrm>
          <a:custGeom>
            <a:avLst/>
            <a:gdLst>
              <a:gd name="connsiteX0" fmla="*/ 0 w 10893252"/>
              <a:gd name="connsiteY0" fmla="*/ 0 h 806450"/>
              <a:gd name="connsiteX1" fmla="*/ 10893252 w 10893252"/>
              <a:gd name="connsiteY1" fmla="*/ 0 h 806450"/>
              <a:gd name="connsiteX2" fmla="*/ 10893252 w 10893252"/>
              <a:gd name="connsiteY2" fmla="*/ 806450 h 806450"/>
              <a:gd name="connsiteX3" fmla="*/ 0 w 10893252"/>
              <a:gd name="connsiteY3" fmla="*/ 806450 h 806450"/>
              <a:gd name="connsiteX4" fmla="*/ 0 w 10893252"/>
              <a:gd name="connsiteY4" fmla="*/ 0 h 806450"/>
              <a:gd name="connsiteX0" fmla="*/ 0 w 10893252"/>
              <a:gd name="connsiteY0" fmla="*/ 0 h 806450"/>
              <a:gd name="connsiteX1" fmla="*/ 10893252 w 10893252"/>
              <a:gd name="connsiteY1" fmla="*/ 0 h 806450"/>
              <a:gd name="connsiteX2" fmla="*/ 10893252 w 10893252"/>
              <a:gd name="connsiteY2" fmla="*/ 806450 h 806450"/>
              <a:gd name="connsiteX3" fmla="*/ 0 w 10893252"/>
              <a:gd name="connsiteY3" fmla="*/ 806450 h 806450"/>
              <a:gd name="connsiteX4" fmla="*/ 0 w 10893252"/>
              <a:gd name="connsiteY4" fmla="*/ 0 h 806450"/>
              <a:gd name="connsiteX0" fmla="*/ 0 w 10893252"/>
              <a:gd name="connsiteY0" fmla="*/ 0 h 806450"/>
              <a:gd name="connsiteX1" fmla="*/ 10893252 w 10893252"/>
              <a:gd name="connsiteY1" fmla="*/ 0 h 806450"/>
              <a:gd name="connsiteX2" fmla="*/ 10893252 w 10893252"/>
              <a:gd name="connsiteY2" fmla="*/ 806450 h 806450"/>
              <a:gd name="connsiteX3" fmla="*/ 0 w 10893252"/>
              <a:gd name="connsiteY3" fmla="*/ 806450 h 806450"/>
              <a:gd name="connsiteX4" fmla="*/ 0 w 10893252"/>
              <a:gd name="connsiteY4" fmla="*/ 0 h 806450"/>
              <a:gd name="connsiteX0" fmla="*/ 0 w 10893252"/>
              <a:gd name="connsiteY0" fmla="*/ 0 h 806450"/>
              <a:gd name="connsiteX1" fmla="*/ 10893252 w 10893252"/>
              <a:gd name="connsiteY1" fmla="*/ 0 h 806450"/>
              <a:gd name="connsiteX2" fmla="*/ 10893252 w 10893252"/>
              <a:gd name="connsiteY2" fmla="*/ 806450 h 806450"/>
              <a:gd name="connsiteX3" fmla="*/ 0 w 10893252"/>
              <a:gd name="connsiteY3" fmla="*/ 806450 h 806450"/>
              <a:gd name="connsiteX4" fmla="*/ 0 w 10893252"/>
              <a:gd name="connsiteY4" fmla="*/ 0 h 806450"/>
              <a:gd name="connsiteX0" fmla="*/ 0 w 10893252"/>
              <a:gd name="connsiteY0" fmla="*/ 0 h 806450"/>
              <a:gd name="connsiteX1" fmla="*/ 10893252 w 10893252"/>
              <a:gd name="connsiteY1" fmla="*/ 0 h 806450"/>
              <a:gd name="connsiteX2" fmla="*/ 10893252 w 10893252"/>
              <a:gd name="connsiteY2" fmla="*/ 806450 h 806450"/>
              <a:gd name="connsiteX3" fmla="*/ 0 w 10893252"/>
              <a:gd name="connsiteY3" fmla="*/ 806450 h 806450"/>
              <a:gd name="connsiteX4" fmla="*/ 0 w 10893252"/>
              <a:gd name="connsiteY4" fmla="*/ 0 h 806450"/>
              <a:gd name="connsiteX0" fmla="*/ 0 w 10893252"/>
              <a:gd name="connsiteY0" fmla="*/ 0 h 806450"/>
              <a:gd name="connsiteX1" fmla="*/ 10893252 w 10893252"/>
              <a:gd name="connsiteY1" fmla="*/ 0 h 806450"/>
              <a:gd name="connsiteX2" fmla="*/ 10893252 w 10893252"/>
              <a:gd name="connsiteY2" fmla="*/ 806450 h 806450"/>
              <a:gd name="connsiteX3" fmla="*/ 0 w 10893252"/>
              <a:gd name="connsiteY3" fmla="*/ 806450 h 806450"/>
              <a:gd name="connsiteX4" fmla="*/ 0 w 10893252"/>
              <a:gd name="connsiteY4" fmla="*/ 0 h 806450"/>
              <a:gd name="connsiteX0" fmla="*/ 0 w 10893252"/>
              <a:gd name="connsiteY0" fmla="*/ 0 h 806450"/>
              <a:gd name="connsiteX1" fmla="*/ 10893252 w 10893252"/>
              <a:gd name="connsiteY1" fmla="*/ 0 h 806450"/>
              <a:gd name="connsiteX2" fmla="*/ 10893252 w 10893252"/>
              <a:gd name="connsiteY2" fmla="*/ 806450 h 806450"/>
              <a:gd name="connsiteX3" fmla="*/ 0 w 10893252"/>
              <a:gd name="connsiteY3" fmla="*/ 806450 h 806450"/>
              <a:gd name="connsiteX4" fmla="*/ 0 w 10893252"/>
              <a:gd name="connsiteY4" fmla="*/ 0 h 806450"/>
              <a:gd name="connsiteX0" fmla="*/ 0 w 10893252"/>
              <a:gd name="connsiteY0" fmla="*/ 0 h 806450"/>
              <a:gd name="connsiteX1" fmla="*/ 10893252 w 10893252"/>
              <a:gd name="connsiteY1" fmla="*/ 0 h 806450"/>
              <a:gd name="connsiteX2" fmla="*/ 10893252 w 10893252"/>
              <a:gd name="connsiteY2" fmla="*/ 806450 h 806450"/>
              <a:gd name="connsiteX3" fmla="*/ 0 w 10893252"/>
              <a:gd name="connsiteY3" fmla="*/ 806450 h 806450"/>
              <a:gd name="connsiteX4" fmla="*/ 0 w 10893252"/>
              <a:gd name="connsiteY4" fmla="*/ 0 h 806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893252" h="806450">
                <a:moveTo>
                  <a:pt x="0" y="0"/>
                </a:moveTo>
                <a:lnTo>
                  <a:pt x="10893252" y="0"/>
                </a:lnTo>
                <a:lnTo>
                  <a:pt x="10893252" y="806450"/>
                </a:lnTo>
                <a:lnTo>
                  <a:pt x="0" y="806450"/>
                </a:lnTo>
                <a:cubicBezTo>
                  <a:pt x="0" y="537633"/>
                  <a:pt x="256067" y="319617"/>
                  <a:pt x="0" y="0"/>
                </a:cubicBezTo>
                <a:close/>
              </a:path>
            </a:pathLst>
          </a:custGeom>
          <a:solidFill>
            <a:srgbClr val="F6B8A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9B41AE2A-396D-86E0-792B-AF9775768CFC}"/>
              </a:ext>
            </a:extLst>
          </p:cNvPr>
          <p:cNvSpPr/>
          <p:nvPr userDrawn="1"/>
        </p:nvSpPr>
        <p:spPr>
          <a:xfrm>
            <a:off x="1197256" y="0"/>
            <a:ext cx="10994744" cy="806450"/>
          </a:xfrm>
          <a:custGeom>
            <a:avLst/>
            <a:gdLst>
              <a:gd name="connsiteX0" fmla="*/ 0 w 10893252"/>
              <a:gd name="connsiteY0" fmla="*/ 0 h 806450"/>
              <a:gd name="connsiteX1" fmla="*/ 10893252 w 10893252"/>
              <a:gd name="connsiteY1" fmla="*/ 0 h 806450"/>
              <a:gd name="connsiteX2" fmla="*/ 10893252 w 10893252"/>
              <a:gd name="connsiteY2" fmla="*/ 806450 h 806450"/>
              <a:gd name="connsiteX3" fmla="*/ 0 w 10893252"/>
              <a:gd name="connsiteY3" fmla="*/ 806450 h 806450"/>
              <a:gd name="connsiteX4" fmla="*/ 0 w 10893252"/>
              <a:gd name="connsiteY4" fmla="*/ 0 h 806450"/>
              <a:gd name="connsiteX0" fmla="*/ 0 w 10893252"/>
              <a:gd name="connsiteY0" fmla="*/ 0 h 806450"/>
              <a:gd name="connsiteX1" fmla="*/ 10893252 w 10893252"/>
              <a:gd name="connsiteY1" fmla="*/ 0 h 806450"/>
              <a:gd name="connsiteX2" fmla="*/ 10893252 w 10893252"/>
              <a:gd name="connsiteY2" fmla="*/ 806450 h 806450"/>
              <a:gd name="connsiteX3" fmla="*/ 0 w 10893252"/>
              <a:gd name="connsiteY3" fmla="*/ 806450 h 806450"/>
              <a:gd name="connsiteX4" fmla="*/ 0 w 10893252"/>
              <a:gd name="connsiteY4" fmla="*/ 0 h 806450"/>
              <a:gd name="connsiteX0" fmla="*/ 0 w 10893252"/>
              <a:gd name="connsiteY0" fmla="*/ 0 h 806450"/>
              <a:gd name="connsiteX1" fmla="*/ 10893252 w 10893252"/>
              <a:gd name="connsiteY1" fmla="*/ 0 h 806450"/>
              <a:gd name="connsiteX2" fmla="*/ 10893252 w 10893252"/>
              <a:gd name="connsiteY2" fmla="*/ 806450 h 806450"/>
              <a:gd name="connsiteX3" fmla="*/ 0 w 10893252"/>
              <a:gd name="connsiteY3" fmla="*/ 806450 h 806450"/>
              <a:gd name="connsiteX4" fmla="*/ 0 w 10893252"/>
              <a:gd name="connsiteY4" fmla="*/ 0 h 806450"/>
              <a:gd name="connsiteX0" fmla="*/ 0 w 10893252"/>
              <a:gd name="connsiteY0" fmla="*/ 0 h 806450"/>
              <a:gd name="connsiteX1" fmla="*/ 10893252 w 10893252"/>
              <a:gd name="connsiteY1" fmla="*/ 0 h 806450"/>
              <a:gd name="connsiteX2" fmla="*/ 10893252 w 10893252"/>
              <a:gd name="connsiteY2" fmla="*/ 806450 h 806450"/>
              <a:gd name="connsiteX3" fmla="*/ 0 w 10893252"/>
              <a:gd name="connsiteY3" fmla="*/ 806450 h 806450"/>
              <a:gd name="connsiteX4" fmla="*/ 0 w 10893252"/>
              <a:gd name="connsiteY4" fmla="*/ 0 h 806450"/>
              <a:gd name="connsiteX0" fmla="*/ 0 w 10893252"/>
              <a:gd name="connsiteY0" fmla="*/ 0 h 806450"/>
              <a:gd name="connsiteX1" fmla="*/ 10893252 w 10893252"/>
              <a:gd name="connsiteY1" fmla="*/ 0 h 806450"/>
              <a:gd name="connsiteX2" fmla="*/ 10893252 w 10893252"/>
              <a:gd name="connsiteY2" fmla="*/ 806450 h 806450"/>
              <a:gd name="connsiteX3" fmla="*/ 0 w 10893252"/>
              <a:gd name="connsiteY3" fmla="*/ 806450 h 806450"/>
              <a:gd name="connsiteX4" fmla="*/ 0 w 10893252"/>
              <a:gd name="connsiteY4" fmla="*/ 0 h 806450"/>
              <a:gd name="connsiteX0" fmla="*/ 0 w 10893252"/>
              <a:gd name="connsiteY0" fmla="*/ 0 h 806450"/>
              <a:gd name="connsiteX1" fmla="*/ 10893252 w 10893252"/>
              <a:gd name="connsiteY1" fmla="*/ 0 h 806450"/>
              <a:gd name="connsiteX2" fmla="*/ 10893252 w 10893252"/>
              <a:gd name="connsiteY2" fmla="*/ 806450 h 806450"/>
              <a:gd name="connsiteX3" fmla="*/ 0 w 10893252"/>
              <a:gd name="connsiteY3" fmla="*/ 806450 h 806450"/>
              <a:gd name="connsiteX4" fmla="*/ 0 w 10893252"/>
              <a:gd name="connsiteY4" fmla="*/ 0 h 806450"/>
              <a:gd name="connsiteX0" fmla="*/ 0 w 10893252"/>
              <a:gd name="connsiteY0" fmla="*/ 0 h 806450"/>
              <a:gd name="connsiteX1" fmla="*/ 10893252 w 10893252"/>
              <a:gd name="connsiteY1" fmla="*/ 0 h 806450"/>
              <a:gd name="connsiteX2" fmla="*/ 10893252 w 10893252"/>
              <a:gd name="connsiteY2" fmla="*/ 806450 h 806450"/>
              <a:gd name="connsiteX3" fmla="*/ 0 w 10893252"/>
              <a:gd name="connsiteY3" fmla="*/ 806450 h 806450"/>
              <a:gd name="connsiteX4" fmla="*/ 0 w 10893252"/>
              <a:gd name="connsiteY4" fmla="*/ 0 h 806450"/>
              <a:gd name="connsiteX0" fmla="*/ 0 w 10893252"/>
              <a:gd name="connsiteY0" fmla="*/ 0 h 806450"/>
              <a:gd name="connsiteX1" fmla="*/ 10893252 w 10893252"/>
              <a:gd name="connsiteY1" fmla="*/ 0 h 806450"/>
              <a:gd name="connsiteX2" fmla="*/ 10893252 w 10893252"/>
              <a:gd name="connsiteY2" fmla="*/ 806450 h 806450"/>
              <a:gd name="connsiteX3" fmla="*/ 0 w 10893252"/>
              <a:gd name="connsiteY3" fmla="*/ 806450 h 806450"/>
              <a:gd name="connsiteX4" fmla="*/ 0 w 10893252"/>
              <a:gd name="connsiteY4" fmla="*/ 0 h 806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893252" h="806450">
                <a:moveTo>
                  <a:pt x="0" y="0"/>
                </a:moveTo>
                <a:lnTo>
                  <a:pt x="10893252" y="0"/>
                </a:lnTo>
                <a:lnTo>
                  <a:pt x="10893252" y="806450"/>
                </a:lnTo>
                <a:lnTo>
                  <a:pt x="0" y="806450"/>
                </a:lnTo>
                <a:cubicBezTo>
                  <a:pt x="0" y="537633"/>
                  <a:pt x="256067" y="319617"/>
                  <a:pt x="0" y="0"/>
                </a:cubicBezTo>
                <a:close/>
              </a:path>
            </a:pathLst>
          </a:custGeom>
          <a:solidFill>
            <a:srgbClr val="FBDFD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6" descr="VECTOR TRỐNG ĐỒNG NGỌC LỮ ĐÔNG SƠN VIỆT NAM Free Vector cdr Download -  3axis.co">
            <a:extLst>
              <a:ext uri="{FF2B5EF4-FFF2-40B4-BE49-F238E27FC236}">
                <a16:creationId xmlns:a16="http://schemas.microsoft.com/office/drawing/2014/main" id="{FB3C331F-A161-787C-CE64-79F2567AC30D}"/>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114302" y="14514"/>
            <a:ext cx="806450" cy="806450"/>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8 13">
            <a:extLst>
              <a:ext uri="{FF2B5EF4-FFF2-40B4-BE49-F238E27FC236}">
                <a16:creationId xmlns:a16="http://schemas.microsoft.com/office/drawing/2014/main" id="{74E3593E-6AFC-007D-7C48-8032021086A8}"/>
              </a:ext>
            </a:extLst>
          </p:cNvPr>
          <p:cNvPicPr>
            <a:picLocks noChangeAspect="1" noChangeArrowheads="1"/>
          </p:cNvPicPr>
          <p:nvPr userDrawn="1"/>
        </p:nvPicPr>
        <p:blipFill rotWithShape="1">
          <a:blip r:embed="rId15" cstate="print">
            <a:extLst>
              <a:ext uri="{28A0092B-C50C-407E-A947-70E740481C1C}">
                <a14:useLocalDpi xmlns:a14="http://schemas.microsoft.com/office/drawing/2010/main" val="0"/>
              </a:ext>
            </a:extLst>
          </a:blip>
          <a:srcRect t="26556" b="9667"/>
          <a:stretch/>
        </p:blipFill>
        <p:spPr bwMode="auto">
          <a:xfrm flipH="1">
            <a:off x="10634430" y="5959010"/>
            <a:ext cx="1557569" cy="8989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21720517"/>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1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xml.rels><?xml version="1.0" encoding="UTF-8" standalone="yes"?>
<Relationships xmlns="http://schemas.openxmlformats.org/package/2006/relationships"><Relationship Id="rId8" Type="http://schemas.microsoft.com/office/2007/relationships/hdphoto" Target="../media/hdphoto1.wdp"/><Relationship Id="rId3" Type="http://schemas.openxmlformats.org/officeDocument/2006/relationships/diagramLayout" Target="../diagrams/layout1.xml"/><Relationship Id="rId7" Type="http://schemas.openxmlformats.org/officeDocument/2006/relationships/image" Target="../media/image3.png"/><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5.xml"/><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Dong Son drum Ngọc Lũ Đông Sơn District Ngoc Lu drum Trống đồng, drum, Dong  Son drum, Đông Sơn District, Ngoc Lu drum png | PNGWing">
            <a:extLst>
              <a:ext uri="{FF2B5EF4-FFF2-40B4-BE49-F238E27FC236}">
                <a16:creationId xmlns:a16="http://schemas.microsoft.com/office/drawing/2014/main" id="{837CF24C-B444-CEF8-6AD8-76540BDD4D63}"/>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a:off x="4381500" y="1714500"/>
            <a:ext cx="3429000" cy="3429000"/>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2" descr="Truyền thống văn hóa là sự kết hợp hài hòa của những giá trị văn hoá được truyền lại từ thế hệ này sang thế hệ khác. Hãy cùng nhìn vào hình ảnh dưới đây để cảm nhận sự tự hào và lòng kính trọng đối với bản sắc văn hoá của quê hương Việt Nam. ">
            <a:extLst>
              <a:ext uri="{FF2B5EF4-FFF2-40B4-BE49-F238E27FC236}">
                <a16:creationId xmlns:a16="http://schemas.microsoft.com/office/drawing/2014/main" id="{A3EB7470-10FB-E486-7D0F-687774080C6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700" y="-2540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2C351542-FD32-25AF-3D3F-7D60DD1E835A}"/>
              </a:ext>
            </a:extLst>
          </p:cNvPr>
          <p:cNvSpPr txBox="1"/>
          <p:nvPr/>
        </p:nvSpPr>
        <p:spPr>
          <a:xfrm>
            <a:off x="836355" y="1626059"/>
            <a:ext cx="9972135" cy="2308324"/>
          </a:xfrm>
          <a:prstGeom prst="rect">
            <a:avLst/>
          </a:prstGeom>
          <a:noFill/>
        </p:spPr>
        <p:txBody>
          <a:bodyPr wrap="square" rtlCol="0">
            <a:spAutoFit/>
          </a:bodyPr>
          <a:lstStyle/>
          <a:p>
            <a:pPr algn="ctr"/>
            <a:r>
              <a:rPr lang="en-US" sz="3600" b="1">
                <a:solidFill>
                  <a:schemeClr val="accent5">
                    <a:lumMod val="50000"/>
                  </a:schemeClr>
                </a:solidFill>
                <a:latin typeface="Times New Roman" panose="02020603050405020304" pitchFamily="18" charset="0"/>
                <a:cs typeface="Times New Roman" panose="02020603050405020304" pitchFamily="18" charset="0"/>
              </a:rPr>
              <a:t>TƯ VẤN CHUYÊN MÔN</a:t>
            </a:r>
          </a:p>
          <a:p>
            <a:pPr algn="ctr"/>
            <a:r>
              <a:rPr lang="en-US" sz="3600" b="1">
                <a:solidFill>
                  <a:schemeClr val="accent5">
                    <a:lumMod val="50000"/>
                  </a:schemeClr>
                </a:solidFill>
                <a:latin typeface="Times New Roman" panose="02020603050405020304" pitchFamily="18" charset="0"/>
                <a:cs typeface="Times New Roman" panose="02020603050405020304" pitchFamily="18" charset="0"/>
              </a:rPr>
              <a:t>NĂM HỌC 2024 - 2025</a:t>
            </a:r>
          </a:p>
          <a:p>
            <a:pPr algn="ctr"/>
            <a:endParaRPr lang="en-US" sz="3600" b="1">
              <a:solidFill>
                <a:srgbClr val="FF0000"/>
              </a:solidFill>
              <a:latin typeface="Times New Roman" panose="02020603050405020304" pitchFamily="18" charset="0"/>
              <a:cs typeface="Times New Roman" panose="02020603050405020304" pitchFamily="18" charset="0"/>
            </a:endParaRPr>
          </a:p>
          <a:p>
            <a:pPr algn="ctr"/>
            <a:r>
              <a:rPr lang="en-US" sz="3600" b="1">
                <a:solidFill>
                  <a:srgbClr val="FF0000"/>
                </a:solidFill>
                <a:latin typeface="Times New Roman" panose="02020603050405020304" pitchFamily="18" charset="0"/>
                <a:cs typeface="Times New Roman" panose="02020603050405020304" pitchFamily="18" charset="0"/>
              </a:rPr>
              <a:t>MÔN: LỊCH SỬ VÀ ĐỊA LÍ</a:t>
            </a:r>
          </a:p>
        </p:txBody>
      </p:sp>
      <p:sp>
        <p:nvSpPr>
          <p:cNvPr id="6" name="TextBox 5">
            <a:extLst>
              <a:ext uri="{FF2B5EF4-FFF2-40B4-BE49-F238E27FC236}">
                <a16:creationId xmlns:a16="http://schemas.microsoft.com/office/drawing/2014/main" id="{3B6A990C-53E9-E461-A7D4-EEF18E5DF184}"/>
              </a:ext>
            </a:extLst>
          </p:cNvPr>
          <p:cNvSpPr txBox="1"/>
          <p:nvPr/>
        </p:nvSpPr>
        <p:spPr>
          <a:xfrm>
            <a:off x="2973994" y="4796553"/>
            <a:ext cx="5827486" cy="461665"/>
          </a:xfrm>
          <a:prstGeom prst="rect">
            <a:avLst/>
          </a:prstGeom>
          <a:noFill/>
        </p:spPr>
        <p:txBody>
          <a:bodyPr wrap="square" rtlCol="0">
            <a:spAutoFit/>
          </a:bodyPr>
          <a:lstStyle/>
          <a:p>
            <a:pPr algn="ctr"/>
            <a:r>
              <a:rPr lang="en-US" sz="2400" i="1">
                <a:latin typeface="Times New Roman" panose="02020603050405020304" pitchFamily="18" charset="0"/>
                <a:cs typeface="Times New Roman" panose="02020603050405020304" pitchFamily="18" charset="0"/>
              </a:rPr>
              <a:t>Hải Phòng, ngày 27 tháng 8 năm 2024</a:t>
            </a:r>
            <a:endParaRPr lang="en-US" sz="2400" i="1" kern="1200">
              <a:solidFill>
                <a:schemeClr val="tx1"/>
              </a:solidFill>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43B254D4-9C9B-16F6-9796-F4A70168D8B0}"/>
              </a:ext>
            </a:extLst>
          </p:cNvPr>
          <p:cNvSpPr txBox="1"/>
          <p:nvPr/>
        </p:nvSpPr>
        <p:spPr>
          <a:xfrm>
            <a:off x="2141236" y="302226"/>
            <a:ext cx="7193263" cy="461665"/>
          </a:xfrm>
          <a:prstGeom prst="rect">
            <a:avLst/>
          </a:prstGeom>
          <a:noFill/>
        </p:spPr>
        <p:txBody>
          <a:bodyPr wrap="square" rtlCol="0">
            <a:spAutoFit/>
          </a:bodyPr>
          <a:lstStyle/>
          <a:p>
            <a:pPr algn="ctr"/>
            <a:r>
              <a:rPr lang="en-US" sz="2400">
                <a:latin typeface="Times New Roman" panose="02020603050405020304" pitchFamily="18" charset="0"/>
                <a:cs typeface="Times New Roman" panose="02020603050405020304" pitchFamily="18" charset="0"/>
              </a:rPr>
              <a:t>SỞ GIÁO DỤC VÀ ĐÀO TẠO HẢI PHÒNG</a:t>
            </a:r>
          </a:p>
        </p:txBody>
      </p:sp>
      <p:cxnSp>
        <p:nvCxnSpPr>
          <p:cNvPr id="8" name="Straight Arrow Connector 7">
            <a:extLst>
              <a:ext uri="{FF2B5EF4-FFF2-40B4-BE49-F238E27FC236}">
                <a16:creationId xmlns:a16="http://schemas.microsoft.com/office/drawing/2014/main" id="{A1C545DC-02F7-3CAB-79EA-4A3A51CAD8C6}"/>
              </a:ext>
            </a:extLst>
          </p:cNvPr>
          <p:cNvCxnSpPr>
            <a:cxnSpLocks/>
          </p:cNvCxnSpPr>
          <p:nvPr/>
        </p:nvCxnSpPr>
        <p:spPr>
          <a:xfrm>
            <a:off x="4232173" y="763891"/>
            <a:ext cx="2560320" cy="0"/>
          </a:xfrm>
          <a:prstGeom prst="straightConnector1">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2341294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2302594" y="29028"/>
            <a:ext cx="9194042" cy="726500"/>
            <a:chOff x="561340" y="1429533"/>
            <a:chExt cx="9194042" cy="885600"/>
          </a:xfrm>
          <a:noFill/>
          <a:scene3d>
            <a:camera prst="orthographicFront"/>
            <a:lightRig rig="flat" dir="t"/>
          </a:scene3d>
        </p:grpSpPr>
        <p:sp>
          <p:nvSpPr>
            <p:cNvPr id="6" name="Rounded Rectangle 5"/>
            <p:cNvSpPr/>
            <p:nvPr/>
          </p:nvSpPr>
          <p:spPr>
            <a:xfrm>
              <a:off x="561340" y="1429533"/>
              <a:ext cx="9194042" cy="885600"/>
            </a:xfrm>
            <a:prstGeom prst="roundRect">
              <a:avLst/>
            </a:prstGeom>
            <a:grpFill/>
            <a:ln>
              <a:noFill/>
            </a:ln>
            <a:sp3d prstMaterial="dkEdge">
              <a:bevelT w="8200" h="38100"/>
            </a:sp3d>
          </p:spPr>
          <p:style>
            <a:lnRef idx="0">
              <a:schemeClr val="lt1">
                <a:hueOff val="0"/>
                <a:satOff val="0"/>
                <a:lumOff val="0"/>
                <a:alphaOff val="0"/>
              </a:schemeClr>
            </a:lnRef>
            <a:fillRef idx="2">
              <a:schemeClr val="accent3">
                <a:hueOff val="903533"/>
                <a:satOff val="33333"/>
                <a:lumOff val="-4902"/>
                <a:alphaOff val="0"/>
              </a:schemeClr>
            </a:fillRef>
            <a:effectRef idx="1">
              <a:schemeClr val="accent3">
                <a:hueOff val="903533"/>
                <a:satOff val="33333"/>
                <a:lumOff val="-4902"/>
                <a:alphaOff val="0"/>
              </a:schemeClr>
            </a:effectRef>
            <a:fontRef idx="minor">
              <a:schemeClr val="dk1"/>
            </a:fontRef>
          </p:style>
        </p:sp>
        <p:sp>
          <p:nvSpPr>
            <p:cNvPr id="7" name="Rounded Rectangle 4"/>
            <p:cNvSpPr/>
            <p:nvPr/>
          </p:nvSpPr>
          <p:spPr>
            <a:xfrm>
              <a:off x="604571" y="1472764"/>
              <a:ext cx="9107580" cy="799138"/>
            </a:xfrm>
            <a:prstGeom prst="rect">
              <a:avLst/>
            </a:prstGeom>
            <a:grpFill/>
            <a:ln>
              <a:noFill/>
            </a:ln>
            <a:sp3d/>
          </p:spPr>
          <p:style>
            <a:lnRef idx="0">
              <a:scrgbClr r="0" g="0" b="0"/>
            </a:lnRef>
            <a:fillRef idx="0">
              <a:scrgbClr r="0" g="0" b="0"/>
            </a:fillRef>
            <a:effectRef idx="0">
              <a:scrgbClr r="0" g="0" b="0"/>
            </a:effectRef>
            <a:fontRef idx="minor">
              <a:schemeClr val="dk1"/>
            </a:fontRef>
          </p:style>
          <p:txBody>
            <a:bodyPr spcFirstLastPara="0" vert="horz" wrap="square" lIns="297042" tIns="0" rIns="297042" bIns="0" numCol="1" spcCol="1270" anchor="ctr" anchorCtr="0">
              <a:noAutofit/>
            </a:bodyPr>
            <a:lstStyle/>
            <a:p>
              <a:pPr lvl="0" algn="l" defTabSz="1244600">
                <a:lnSpc>
                  <a:spcPct val="90000"/>
                </a:lnSpc>
                <a:spcBef>
                  <a:spcPct val="0"/>
                </a:spcBef>
                <a:spcAft>
                  <a:spcPct val="35000"/>
                </a:spcAft>
              </a:pPr>
              <a:r>
                <a:rPr lang="en-US" sz="2800" b="1" kern="1200">
                  <a:latin typeface="Times New Roman" panose="02020603050405020304" pitchFamily="18" charset="0"/>
                  <a:cs typeface="Times New Roman" panose="02020603050405020304" pitchFamily="18" charset="0"/>
                </a:rPr>
                <a:t>3.2. Phân biệt các mức độ nhận thức của câu hỏi</a:t>
              </a:r>
            </a:p>
          </p:txBody>
        </p:sp>
      </p:grpSp>
      <p:graphicFrame>
        <p:nvGraphicFramePr>
          <p:cNvPr id="8" name="Diagram 7"/>
          <p:cNvGraphicFramePr/>
          <p:nvPr>
            <p:extLst>
              <p:ext uri="{D42A27DB-BD31-4B8C-83A1-F6EECF244321}">
                <p14:modId xmlns:p14="http://schemas.microsoft.com/office/powerpoint/2010/main" val="2867595834"/>
              </p:ext>
            </p:extLst>
          </p:nvPr>
        </p:nvGraphicFramePr>
        <p:xfrm>
          <a:off x="827314" y="1031724"/>
          <a:ext cx="10900229" cy="49445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824946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1663652" y="80881"/>
            <a:ext cx="9846175" cy="655571"/>
          </a:xfrm>
          <a:prstGeom prst="rect">
            <a:avLst/>
          </a:prstGeom>
          <a:noFill/>
          <a:ln>
            <a:noFill/>
          </a:ln>
          <a:scene3d>
            <a:camera prst="orthographicFront"/>
            <a:lightRig rig="flat" dir="t"/>
          </a:scene3d>
          <a:sp3d/>
        </p:spPr>
        <p:style>
          <a:lnRef idx="0">
            <a:scrgbClr r="0" g="0" b="0"/>
          </a:lnRef>
          <a:fillRef idx="0">
            <a:scrgbClr r="0" g="0" b="0"/>
          </a:fillRef>
          <a:effectRef idx="0">
            <a:scrgbClr r="0" g="0" b="0"/>
          </a:effectRef>
          <a:fontRef idx="minor">
            <a:schemeClr val="dk1"/>
          </a:fontRef>
        </p:style>
        <p:txBody>
          <a:bodyPr spcFirstLastPara="0" vert="horz" wrap="square" lIns="297042" tIns="0" rIns="297042" bIns="0" numCol="1" spcCol="1270" anchor="ctr" anchorCtr="0">
            <a:noAutofit/>
          </a:bodyPr>
          <a:lstStyle/>
          <a:p>
            <a:pPr lvl="0" algn="l" defTabSz="1244600">
              <a:lnSpc>
                <a:spcPct val="90000"/>
              </a:lnSpc>
              <a:spcBef>
                <a:spcPct val="0"/>
              </a:spcBef>
              <a:spcAft>
                <a:spcPct val="35000"/>
              </a:spcAft>
            </a:pPr>
            <a:r>
              <a:rPr lang="en-US" sz="2800" b="1" kern="1200">
                <a:latin typeface="Times New Roman" panose="02020603050405020304" pitchFamily="18" charset="0"/>
                <a:cs typeface="Times New Roman" panose="02020603050405020304" pitchFamily="18" charset="0"/>
              </a:rPr>
              <a:t>3.3. Kĩ thuật biên soạn câu hỏi trắc nghiệm nhiều lựa chọn</a:t>
            </a:r>
          </a:p>
        </p:txBody>
      </p:sp>
      <p:graphicFrame>
        <p:nvGraphicFramePr>
          <p:cNvPr id="8" name="Diagram 7"/>
          <p:cNvGraphicFramePr/>
          <p:nvPr>
            <p:extLst>
              <p:ext uri="{D42A27DB-BD31-4B8C-83A1-F6EECF244321}">
                <p14:modId xmlns:p14="http://schemas.microsoft.com/office/powerpoint/2010/main" val="2071341445"/>
              </p:ext>
            </p:extLst>
          </p:nvPr>
        </p:nvGraphicFramePr>
        <p:xfrm>
          <a:off x="1015999" y="1024466"/>
          <a:ext cx="10305143"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210947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1663652" y="80881"/>
            <a:ext cx="9846175" cy="655571"/>
          </a:xfrm>
          <a:prstGeom prst="rect">
            <a:avLst/>
          </a:prstGeom>
          <a:noFill/>
          <a:ln>
            <a:noFill/>
          </a:ln>
          <a:scene3d>
            <a:camera prst="orthographicFront"/>
            <a:lightRig rig="flat" dir="t"/>
          </a:scene3d>
          <a:sp3d/>
        </p:spPr>
        <p:style>
          <a:lnRef idx="0">
            <a:scrgbClr r="0" g="0" b="0"/>
          </a:lnRef>
          <a:fillRef idx="0">
            <a:scrgbClr r="0" g="0" b="0"/>
          </a:fillRef>
          <a:effectRef idx="0">
            <a:scrgbClr r="0" g="0" b="0"/>
          </a:effectRef>
          <a:fontRef idx="minor">
            <a:schemeClr val="dk1"/>
          </a:fontRef>
        </p:style>
        <p:txBody>
          <a:bodyPr spcFirstLastPara="0" vert="horz" wrap="square" lIns="297042" tIns="0" rIns="297042" bIns="0" numCol="1" spcCol="1270" anchor="ctr" anchorCtr="0">
            <a:noAutofit/>
          </a:bodyPr>
          <a:lstStyle/>
          <a:p>
            <a:pPr lvl="0" algn="l" defTabSz="1244600">
              <a:lnSpc>
                <a:spcPct val="90000"/>
              </a:lnSpc>
              <a:spcBef>
                <a:spcPct val="0"/>
              </a:spcBef>
              <a:spcAft>
                <a:spcPct val="35000"/>
              </a:spcAft>
            </a:pPr>
            <a:r>
              <a:rPr lang="en-US" sz="2800" b="1" kern="1200">
                <a:latin typeface="Times New Roman" panose="02020603050405020304" pitchFamily="18" charset="0"/>
                <a:cs typeface="Times New Roman" panose="02020603050405020304" pitchFamily="18" charset="0"/>
              </a:rPr>
              <a:t>3.3. Kĩ thuật biên soạn câu hỏi trắc nghiệm nhiều lựa chọn</a:t>
            </a:r>
          </a:p>
        </p:txBody>
      </p:sp>
      <p:sp>
        <p:nvSpPr>
          <p:cNvPr id="6" name="TextBox 5">
            <a:extLst>
              <a:ext uri="{FF2B5EF4-FFF2-40B4-BE49-F238E27FC236}">
                <a16:creationId xmlns:a16="http://schemas.microsoft.com/office/drawing/2014/main" id="{0BAD44C0-3DE8-0E33-A1BC-605D8A1099F0}"/>
              </a:ext>
            </a:extLst>
          </p:cNvPr>
          <p:cNvSpPr txBox="1"/>
          <p:nvPr/>
        </p:nvSpPr>
        <p:spPr>
          <a:xfrm>
            <a:off x="987876" y="1390502"/>
            <a:ext cx="10521951" cy="3749424"/>
          </a:xfrm>
          <a:prstGeom prst="rect">
            <a:avLst/>
          </a:prstGeom>
          <a:noFill/>
        </p:spPr>
        <p:txBody>
          <a:bodyPr wrap="square">
            <a:spAutoFit/>
          </a:bodyPr>
          <a:lstStyle/>
          <a:p>
            <a:pPr marL="0" marR="0" algn="just">
              <a:lnSpc>
                <a:spcPct val="107000"/>
              </a:lnSpc>
              <a:spcBef>
                <a:spcPts val="0"/>
              </a:spcBef>
              <a:spcAft>
                <a:spcPts val="0"/>
              </a:spcAft>
            </a:pPr>
            <a:r>
              <a:rPr lang="en-US" sz="2800" b="1">
                <a:effectLst/>
                <a:latin typeface="Times New Roman" panose="02020603050405020304" pitchFamily="18" charset="0"/>
                <a:ea typeface="Calibri" panose="020F0502020204030204" pitchFamily="34" charset="0"/>
                <a:cs typeface="Times New Roman" panose="02020603050405020304" pitchFamily="18" charset="0"/>
              </a:rPr>
              <a:t>Ví dụ 1.</a:t>
            </a:r>
            <a:r>
              <a:rPr lang="en-US" sz="2800">
                <a:effectLst/>
                <a:latin typeface="Times New Roman" panose="02020603050405020304" pitchFamily="18" charset="0"/>
                <a:ea typeface="Calibri" panose="020F0502020204030204" pitchFamily="34" charset="0"/>
                <a:cs typeface="Times New Roman" panose="02020603050405020304" pitchFamily="18" charset="0"/>
              </a:rPr>
              <a:t> Nội dung nào sau đây là yếu tố ảnh hưởng đến (= nguyên nhân dẫn đến) sự phát triển của phong trào cách mạng ở các nước tư bản châu Âu trong những năm 1918 – 1923?</a:t>
            </a:r>
          </a:p>
          <a:p>
            <a:pPr marL="0" marR="0" algn="just">
              <a:lnSpc>
                <a:spcPct val="107000"/>
              </a:lnSpc>
              <a:spcBef>
                <a:spcPts val="0"/>
              </a:spcBef>
              <a:spcAft>
                <a:spcPts val="0"/>
              </a:spcAft>
            </a:pPr>
            <a:r>
              <a:rPr lang="en-US" sz="28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 Hậu quả của Chiến tranh thế giới thứ nhất.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0"/>
              </a:spcAft>
            </a:pPr>
            <a:r>
              <a:rPr lang="en-US" sz="28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(Đáp án 2: Cách mạng tháng Mười Nga 1917).</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B. Hậu quả của Chiến tranh thế giới thứ hai.</a:t>
            </a:r>
          </a:p>
          <a:p>
            <a:pPr marL="0" marR="0" algn="just">
              <a:lnSpc>
                <a:spcPct val="107000"/>
              </a:lnSpc>
              <a:spcBef>
                <a:spcPts val="0"/>
              </a:spcBef>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C. Cách mạng Tân Hợi ở Trung Quốc.</a:t>
            </a:r>
          </a:p>
          <a:p>
            <a:pPr marL="0" marR="0" algn="just">
              <a:lnSpc>
                <a:spcPct val="107000"/>
              </a:lnSpc>
              <a:spcBef>
                <a:spcPts val="0"/>
              </a:spcBef>
              <a:spcAft>
                <a:spcPts val="0"/>
              </a:spcAft>
            </a:pPr>
            <a:r>
              <a:rPr lang="en-US" sz="2800">
                <a:effectLst/>
                <a:latin typeface="Times New Roman" panose="02020603050405020304" pitchFamily="18" charset="0"/>
                <a:ea typeface="Calibri" panose="020F0502020204030204" pitchFamily="34" charset="0"/>
                <a:cs typeface="Times New Roman" panose="02020603050405020304" pitchFamily="18" charset="0"/>
              </a:rPr>
              <a:t>D. Duy tân Minh Trị ở Nhật Bản.</a:t>
            </a:r>
          </a:p>
        </p:txBody>
      </p:sp>
    </p:spTree>
    <p:extLst>
      <p:ext uri="{BB962C8B-B14F-4D97-AF65-F5344CB8AC3E}">
        <p14:creationId xmlns:p14="http://schemas.microsoft.com/office/powerpoint/2010/main" val="22687911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8365EB8-6204-2259-FA23-4412AF5ECB37}"/>
              </a:ext>
            </a:extLst>
          </p:cNvPr>
          <p:cNvSpPr txBox="1"/>
          <p:nvPr/>
        </p:nvSpPr>
        <p:spPr>
          <a:xfrm>
            <a:off x="1327150" y="1633765"/>
            <a:ext cx="9436100" cy="3218445"/>
          </a:xfrm>
          <a:prstGeom prst="rect">
            <a:avLst/>
          </a:prstGeom>
          <a:noFill/>
        </p:spPr>
        <p:txBody>
          <a:bodyPr wrap="square">
            <a:spAutoFit/>
          </a:bodyPr>
          <a:lstStyle/>
          <a:p>
            <a:pPr marL="0" marR="0" algn="just">
              <a:lnSpc>
                <a:spcPct val="107000"/>
              </a:lnSpc>
              <a:spcBef>
                <a:spcPts val="0"/>
              </a:spcBef>
              <a:spcAft>
                <a:spcPts val="0"/>
              </a:spcAft>
            </a:pPr>
            <a:r>
              <a:rPr lang="en-US" sz="3200" b="1">
                <a:effectLst/>
                <a:latin typeface="Times New Roman" panose="02020603050405020304" pitchFamily="18" charset="0"/>
                <a:ea typeface="Calibri" panose="020F0502020204030204" pitchFamily="34" charset="0"/>
                <a:cs typeface="Times New Roman" panose="02020603050405020304" pitchFamily="18" charset="0"/>
              </a:rPr>
              <a:t>Ví dụ 2. </a:t>
            </a:r>
            <a:r>
              <a:rPr lang="en-US" sz="3200">
                <a:effectLst/>
                <a:latin typeface="Times New Roman" panose="02020603050405020304" pitchFamily="18" charset="0"/>
                <a:ea typeface="Calibri" panose="020F0502020204030204" pitchFamily="34" charset="0"/>
                <a:cs typeface="Times New Roman" panose="02020603050405020304" pitchFamily="18" charset="0"/>
              </a:rPr>
              <a:t>Các nhà máy thuỷ điện công suất lớn nhất của nước ta tập trung chủ yếu ở vùng nào sau đây?</a:t>
            </a:r>
          </a:p>
          <a:p>
            <a:pPr marL="0" marR="0" algn="just">
              <a:lnSpc>
                <a:spcPct val="107000"/>
              </a:lnSpc>
              <a:spcBef>
                <a:spcPts val="0"/>
              </a:spcBef>
              <a:spcAft>
                <a:spcPts val="0"/>
              </a:spcAft>
            </a:pPr>
            <a:r>
              <a:rPr lang="en-US" sz="32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 Trung du và miền núi Bắc Bộ.</a:t>
            </a:r>
            <a:endParaRPr lang="en-US" sz="320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0"/>
              </a:spcAft>
            </a:pPr>
            <a:r>
              <a:rPr lang="en-US" sz="3200">
                <a:effectLst/>
                <a:latin typeface="Times New Roman" panose="02020603050405020304" pitchFamily="18" charset="0"/>
                <a:ea typeface="Calibri" panose="020F0502020204030204" pitchFamily="34" charset="0"/>
                <a:cs typeface="Times New Roman" panose="02020603050405020304" pitchFamily="18" charset="0"/>
              </a:rPr>
              <a:t>B. Đồng bằng sông Hồng.</a:t>
            </a:r>
          </a:p>
          <a:p>
            <a:pPr marL="0" marR="0" algn="just">
              <a:lnSpc>
                <a:spcPct val="107000"/>
              </a:lnSpc>
              <a:spcBef>
                <a:spcPts val="0"/>
              </a:spcBef>
              <a:spcAft>
                <a:spcPts val="0"/>
              </a:spcAft>
            </a:pPr>
            <a:r>
              <a:rPr lang="en-US" sz="3200">
                <a:effectLst/>
                <a:latin typeface="Times New Roman" panose="02020603050405020304" pitchFamily="18" charset="0"/>
                <a:ea typeface="Calibri" panose="020F0502020204030204" pitchFamily="34" charset="0"/>
                <a:cs typeface="Times New Roman" panose="02020603050405020304" pitchFamily="18" charset="0"/>
              </a:rPr>
              <a:t>C. Bắc Trung Bộ và duyên hải miền Trung.</a:t>
            </a:r>
          </a:p>
          <a:p>
            <a:pPr marL="0" marR="0" algn="just">
              <a:lnSpc>
                <a:spcPct val="107000"/>
              </a:lnSpc>
              <a:spcBef>
                <a:spcPts val="0"/>
              </a:spcBef>
              <a:spcAft>
                <a:spcPts val="0"/>
              </a:spcAft>
            </a:pPr>
            <a:r>
              <a:rPr lang="en-US" sz="3200">
                <a:effectLst/>
                <a:latin typeface="Times New Roman" panose="02020603050405020304" pitchFamily="18" charset="0"/>
                <a:ea typeface="Calibri" panose="020F0502020204030204" pitchFamily="34" charset="0"/>
                <a:cs typeface="Times New Roman" panose="02020603050405020304" pitchFamily="18" charset="0"/>
              </a:rPr>
              <a:t>D. Đông Nam Bộ.</a:t>
            </a:r>
          </a:p>
        </p:txBody>
      </p:sp>
      <p:sp>
        <p:nvSpPr>
          <p:cNvPr id="5" name="Rounded Rectangle 4">
            <a:extLst>
              <a:ext uri="{FF2B5EF4-FFF2-40B4-BE49-F238E27FC236}">
                <a16:creationId xmlns:a16="http://schemas.microsoft.com/office/drawing/2014/main" id="{FFDAB876-DD5C-E54E-23C6-61EB2EFC235F}"/>
              </a:ext>
            </a:extLst>
          </p:cNvPr>
          <p:cNvSpPr/>
          <p:nvPr/>
        </p:nvSpPr>
        <p:spPr>
          <a:xfrm>
            <a:off x="1663652" y="80881"/>
            <a:ext cx="9846175" cy="655571"/>
          </a:xfrm>
          <a:prstGeom prst="rect">
            <a:avLst/>
          </a:prstGeom>
          <a:noFill/>
          <a:ln>
            <a:noFill/>
          </a:ln>
          <a:scene3d>
            <a:camera prst="orthographicFront"/>
            <a:lightRig rig="flat" dir="t"/>
          </a:scene3d>
          <a:sp3d/>
        </p:spPr>
        <p:style>
          <a:lnRef idx="0">
            <a:scrgbClr r="0" g="0" b="0"/>
          </a:lnRef>
          <a:fillRef idx="0">
            <a:scrgbClr r="0" g="0" b="0"/>
          </a:fillRef>
          <a:effectRef idx="0">
            <a:scrgbClr r="0" g="0" b="0"/>
          </a:effectRef>
          <a:fontRef idx="minor">
            <a:schemeClr val="dk1"/>
          </a:fontRef>
        </p:style>
        <p:txBody>
          <a:bodyPr spcFirstLastPara="0" vert="horz" wrap="square" lIns="297042" tIns="0" rIns="297042" bIns="0" numCol="1" spcCol="1270" anchor="ctr" anchorCtr="0">
            <a:noAutofit/>
          </a:bodyPr>
          <a:lstStyle/>
          <a:p>
            <a:pPr lvl="0" algn="l" defTabSz="1244600">
              <a:lnSpc>
                <a:spcPct val="90000"/>
              </a:lnSpc>
              <a:spcBef>
                <a:spcPct val="0"/>
              </a:spcBef>
              <a:spcAft>
                <a:spcPct val="35000"/>
              </a:spcAft>
            </a:pPr>
            <a:r>
              <a:rPr lang="en-US" sz="2800" b="1" kern="1200">
                <a:latin typeface="Times New Roman" panose="02020603050405020304" pitchFamily="18" charset="0"/>
                <a:cs typeface="Times New Roman" panose="02020603050405020304" pitchFamily="18" charset="0"/>
              </a:rPr>
              <a:t>3.3. Kĩ thuật biên soạn câu hỏi trắc nghiệm nhiều lựa chọn</a:t>
            </a:r>
          </a:p>
        </p:txBody>
      </p:sp>
    </p:spTree>
    <p:extLst>
      <p:ext uri="{BB962C8B-B14F-4D97-AF65-F5344CB8AC3E}">
        <p14:creationId xmlns:p14="http://schemas.microsoft.com/office/powerpoint/2010/main" val="14921302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2202495" y="87081"/>
            <a:ext cx="9846175" cy="655571"/>
          </a:xfrm>
          <a:prstGeom prst="rect">
            <a:avLst/>
          </a:prstGeom>
          <a:noFill/>
          <a:ln>
            <a:noFill/>
          </a:ln>
          <a:scene3d>
            <a:camera prst="orthographicFront"/>
            <a:lightRig rig="flat" dir="t"/>
          </a:scene3d>
          <a:sp3d/>
        </p:spPr>
        <p:style>
          <a:lnRef idx="0">
            <a:scrgbClr r="0" g="0" b="0"/>
          </a:lnRef>
          <a:fillRef idx="0">
            <a:scrgbClr r="0" g="0" b="0"/>
          </a:fillRef>
          <a:effectRef idx="0">
            <a:scrgbClr r="0" g="0" b="0"/>
          </a:effectRef>
          <a:fontRef idx="minor">
            <a:schemeClr val="dk1"/>
          </a:fontRef>
        </p:style>
        <p:txBody>
          <a:bodyPr spcFirstLastPara="0" vert="horz" wrap="square" lIns="297042" tIns="0" rIns="297042" bIns="0" numCol="1" spcCol="1270" anchor="ctr" anchorCtr="0">
            <a:noAutofit/>
          </a:bodyPr>
          <a:lstStyle/>
          <a:p>
            <a:pPr lvl="0" algn="l" defTabSz="1244600">
              <a:lnSpc>
                <a:spcPct val="90000"/>
              </a:lnSpc>
              <a:spcBef>
                <a:spcPct val="0"/>
              </a:spcBef>
              <a:spcAft>
                <a:spcPct val="35000"/>
              </a:spcAft>
            </a:pPr>
            <a:r>
              <a:rPr lang="en-US" sz="2800" b="1" kern="1200">
                <a:latin typeface="Times New Roman" panose="02020603050405020304" pitchFamily="18" charset="0"/>
                <a:cs typeface="Times New Roman" panose="02020603050405020304" pitchFamily="18" charset="0"/>
              </a:rPr>
              <a:t>3.3. Kĩ thuật biên soạn câu hỏi trắc nghiệm đúng sai</a:t>
            </a:r>
          </a:p>
        </p:txBody>
      </p:sp>
      <p:graphicFrame>
        <p:nvGraphicFramePr>
          <p:cNvPr id="8" name="Diagram 7"/>
          <p:cNvGraphicFramePr/>
          <p:nvPr>
            <p:extLst>
              <p:ext uri="{D42A27DB-BD31-4B8C-83A1-F6EECF244321}">
                <p14:modId xmlns:p14="http://schemas.microsoft.com/office/powerpoint/2010/main" val="4211990020"/>
              </p:ext>
            </p:extLst>
          </p:nvPr>
        </p:nvGraphicFramePr>
        <p:xfrm>
          <a:off x="943428" y="828523"/>
          <a:ext cx="10305143"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64267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2202495" y="87081"/>
            <a:ext cx="9846175" cy="655571"/>
          </a:xfrm>
          <a:prstGeom prst="rect">
            <a:avLst/>
          </a:prstGeom>
          <a:noFill/>
          <a:ln>
            <a:noFill/>
          </a:ln>
          <a:scene3d>
            <a:camera prst="orthographicFront"/>
            <a:lightRig rig="flat" dir="t"/>
          </a:scene3d>
          <a:sp3d/>
        </p:spPr>
        <p:style>
          <a:lnRef idx="0">
            <a:scrgbClr r="0" g="0" b="0"/>
          </a:lnRef>
          <a:fillRef idx="0">
            <a:scrgbClr r="0" g="0" b="0"/>
          </a:fillRef>
          <a:effectRef idx="0">
            <a:scrgbClr r="0" g="0" b="0"/>
          </a:effectRef>
          <a:fontRef idx="minor">
            <a:schemeClr val="dk1"/>
          </a:fontRef>
        </p:style>
        <p:txBody>
          <a:bodyPr spcFirstLastPara="0" vert="horz" wrap="square" lIns="297042" tIns="0" rIns="297042" bIns="0" numCol="1" spcCol="1270" anchor="ctr" anchorCtr="0">
            <a:noAutofit/>
          </a:bodyPr>
          <a:lstStyle/>
          <a:p>
            <a:pPr lvl="0" algn="l" defTabSz="1244600">
              <a:lnSpc>
                <a:spcPct val="90000"/>
              </a:lnSpc>
              <a:spcBef>
                <a:spcPct val="0"/>
              </a:spcBef>
              <a:spcAft>
                <a:spcPct val="35000"/>
              </a:spcAft>
            </a:pPr>
            <a:r>
              <a:rPr lang="en-US" sz="2800" b="1" kern="1200">
                <a:latin typeface="Times New Roman" panose="02020603050405020304" pitchFamily="18" charset="0"/>
                <a:cs typeface="Times New Roman" panose="02020603050405020304" pitchFamily="18" charset="0"/>
              </a:rPr>
              <a:t>3.3. Kĩ thuật biên soạn câu hỏi trắc nghiệm đúng sai</a:t>
            </a:r>
          </a:p>
        </p:txBody>
      </p:sp>
      <p:sp>
        <p:nvSpPr>
          <p:cNvPr id="3" name="TextBox 2">
            <a:extLst>
              <a:ext uri="{FF2B5EF4-FFF2-40B4-BE49-F238E27FC236}">
                <a16:creationId xmlns:a16="http://schemas.microsoft.com/office/drawing/2014/main" id="{F890BA36-2BAC-3DC4-77E8-FDCD376F83C2}"/>
              </a:ext>
            </a:extLst>
          </p:cNvPr>
          <p:cNvSpPr txBox="1"/>
          <p:nvPr/>
        </p:nvSpPr>
        <p:spPr>
          <a:xfrm>
            <a:off x="881289" y="1508271"/>
            <a:ext cx="10556421" cy="2831929"/>
          </a:xfrm>
          <a:prstGeom prst="rect">
            <a:avLst/>
          </a:prstGeom>
          <a:noFill/>
        </p:spPr>
        <p:txBody>
          <a:bodyPr wrap="square">
            <a:spAutoFit/>
          </a:bodyPr>
          <a:lstStyle/>
          <a:p>
            <a:pPr marL="0" marR="0" algn="just">
              <a:lnSpc>
                <a:spcPct val="107000"/>
              </a:lnSpc>
              <a:spcBef>
                <a:spcPts val="0"/>
              </a:spcBef>
              <a:spcAft>
                <a:spcPts val="0"/>
              </a:spcAft>
            </a:pPr>
            <a:r>
              <a:rPr lang="en-US" sz="2400" b="1">
                <a:effectLst/>
                <a:latin typeface="Times New Roman" panose="02020603050405020304" pitchFamily="18" charset="0"/>
                <a:ea typeface="Calibri" panose="020F0502020204030204" pitchFamily="34" charset="0"/>
                <a:cs typeface="Times New Roman" panose="02020603050405020304" pitchFamily="18" charset="0"/>
              </a:rPr>
              <a:t>Câu 1 (TH).</a:t>
            </a:r>
            <a:r>
              <a:rPr lang="en-US" sz="2400">
                <a:effectLst/>
                <a:latin typeface="Times New Roman" panose="02020603050405020304" pitchFamily="18" charset="0"/>
                <a:ea typeface="Calibri" panose="020F0502020204030204" pitchFamily="34" charset="0"/>
                <a:cs typeface="Times New Roman" panose="02020603050405020304" pitchFamily="18" charset="0"/>
              </a:rPr>
              <a:t> Nước ta có trữ lượng than lớn với nhiều loại như than đá, than nâu, than bùn,… Than được khai thác nhằm cung cấp nhiên liệu cho nhà máy nhiệt điện, luyện kim, một phần phục vụ xuất khẩu.</a:t>
            </a:r>
          </a:p>
          <a:p>
            <a:pPr marL="0" marR="0" algn="just">
              <a:lnSpc>
                <a:spcPct val="107000"/>
              </a:lnSpc>
              <a:spcBef>
                <a:spcPts val="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A. Than đá phân bố với trữ lượng lớn nhất ở Quảng Ninh. </a:t>
            </a:r>
            <a:r>
              <a:rPr lang="en-US" sz="24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Đ</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B. Than nâu phân bố chủ yếu ở Đồng bằng sông Hồng.</a:t>
            </a:r>
            <a:r>
              <a:rPr lang="en-US" sz="24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Đ</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C. Than bùn phân bố chủ yếu ở Đồng bằng sông Cửu Long.</a:t>
            </a:r>
            <a:r>
              <a:rPr lang="en-US" sz="24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Đ</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0"/>
              </a:spcAft>
            </a:pPr>
            <a:r>
              <a:rPr lang="en-US" sz="2400">
                <a:effectLst/>
                <a:latin typeface="Times New Roman" panose="02020603050405020304" pitchFamily="18" charset="0"/>
                <a:ea typeface="Calibri" panose="020F0502020204030204" pitchFamily="34" charset="0"/>
                <a:cs typeface="Times New Roman" panose="02020603050405020304" pitchFamily="18" charset="0"/>
              </a:rPr>
              <a:t>D. Trong các loại than, than đá có giá trị kinh tế thấp nhất. </a:t>
            </a:r>
            <a:r>
              <a:rPr lang="en-US" sz="24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S</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058357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2202495" y="87081"/>
            <a:ext cx="9846175" cy="655571"/>
          </a:xfrm>
          <a:prstGeom prst="rect">
            <a:avLst/>
          </a:prstGeom>
          <a:noFill/>
          <a:ln>
            <a:noFill/>
          </a:ln>
          <a:scene3d>
            <a:camera prst="orthographicFront"/>
            <a:lightRig rig="flat" dir="t"/>
          </a:scene3d>
          <a:sp3d/>
        </p:spPr>
        <p:style>
          <a:lnRef idx="0">
            <a:scrgbClr r="0" g="0" b="0"/>
          </a:lnRef>
          <a:fillRef idx="0">
            <a:scrgbClr r="0" g="0" b="0"/>
          </a:fillRef>
          <a:effectRef idx="0">
            <a:scrgbClr r="0" g="0" b="0"/>
          </a:effectRef>
          <a:fontRef idx="minor">
            <a:schemeClr val="dk1"/>
          </a:fontRef>
        </p:style>
        <p:txBody>
          <a:bodyPr spcFirstLastPara="0" vert="horz" wrap="square" lIns="297042" tIns="0" rIns="297042" bIns="0" numCol="1" spcCol="1270" anchor="ctr" anchorCtr="0">
            <a:noAutofit/>
          </a:bodyPr>
          <a:lstStyle/>
          <a:p>
            <a:pPr lvl="0" algn="l" defTabSz="1244600">
              <a:lnSpc>
                <a:spcPct val="90000"/>
              </a:lnSpc>
              <a:spcBef>
                <a:spcPct val="0"/>
              </a:spcBef>
              <a:spcAft>
                <a:spcPct val="35000"/>
              </a:spcAft>
            </a:pPr>
            <a:r>
              <a:rPr lang="en-US" sz="2800" b="1" kern="1200">
                <a:latin typeface="Times New Roman" panose="02020603050405020304" pitchFamily="18" charset="0"/>
                <a:cs typeface="Times New Roman" panose="02020603050405020304" pitchFamily="18" charset="0"/>
              </a:rPr>
              <a:t>3.3. Kĩ thuật biên soạn câu hỏi trắc nghiệm đúng sai</a:t>
            </a:r>
          </a:p>
        </p:txBody>
      </p:sp>
      <p:sp>
        <p:nvSpPr>
          <p:cNvPr id="11" name="TextBox 10">
            <a:extLst>
              <a:ext uri="{FF2B5EF4-FFF2-40B4-BE49-F238E27FC236}">
                <a16:creationId xmlns:a16="http://schemas.microsoft.com/office/drawing/2014/main" id="{B9AE172F-FCFF-97E2-8691-B657DD92999F}"/>
              </a:ext>
            </a:extLst>
          </p:cNvPr>
          <p:cNvSpPr txBox="1"/>
          <p:nvPr/>
        </p:nvSpPr>
        <p:spPr>
          <a:xfrm>
            <a:off x="736600" y="992325"/>
            <a:ext cx="10896600" cy="3227102"/>
          </a:xfrm>
          <a:prstGeom prst="rect">
            <a:avLst/>
          </a:prstGeom>
          <a:noFill/>
        </p:spPr>
        <p:txBody>
          <a:bodyPr wrap="square">
            <a:spAutoFit/>
          </a:bodyPr>
          <a:lstStyle/>
          <a:p>
            <a:pPr marL="0" marR="0">
              <a:lnSpc>
                <a:spcPct val="107000"/>
              </a:lnSpc>
              <a:spcBef>
                <a:spcPts val="0"/>
              </a:spcBef>
              <a:spcAft>
                <a:spcPts val="0"/>
              </a:spcAft>
            </a:pPr>
            <a:r>
              <a:rPr lang="en-US" sz="24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Câu 2 (VD). Cho thông tin sau:</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457200" algn="just">
              <a:lnSpc>
                <a:spcPct val="107000"/>
              </a:lnSpc>
              <a:spcBef>
                <a:spcPts val="0"/>
              </a:spcBef>
              <a:spcAft>
                <a:spcPts val="0"/>
              </a:spcAft>
            </a:pPr>
            <a:r>
              <a:rPr lang="en-US"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Vùng Đồng bằng sông Hồng có vị trí đặc biệt đối với các vùng khác trên nhiều</a:t>
            </a:r>
            <a:br>
              <a:rPr lang="en-US" sz="2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en-US" sz="2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phương diện, có cảng Hải Phòng và bờ biển dài hàng trăm cây số là cửa ngõ thông ra</a:t>
            </a:r>
            <a:br>
              <a:rPr lang="en-US" sz="2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en-US" sz="2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biển, gắn với thế giới của các tỉnh phía Bắc. Nơi đây có thủ đô Hà Nội, đầu mối kinh tế, chính trị, văn hóa, khoa học kĩ thuật của cả nước. Các đầu mối giao thông lớn tập trung ở Đồng bằng sông Hồng tạo ra sự liên kết với các vùng khác trong cả nước.”</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457200" algn="r">
              <a:lnSpc>
                <a:spcPct val="107000"/>
              </a:lnSpc>
              <a:spcBef>
                <a:spcPts val="0"/>
              </a:spcBef>
              <a:spcAft>
                <a:spcPts val="0"/>
              </a:spcAft>
            </a:pPr>
            <a:r>
              <a:rPr lang="en-US"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(GS. TS Lê Thông, </a:t>
            </a:r>
            <a:r>
              <a:rPr lang="en-US" sz="2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Địa lí kinh tế - xã hội Việt Nam</a:t>
            </a:r>
            <a:r>
              <a:rPr lang="en-US"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NXB Đại học sư phạm, Hà Nội, tr.432)</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p:txBody>
      </p:sp>
      <p:graphicFrame>
        <p:nvGraphicFramePr>
          <p:cNvPr id="12" name="Table 11">
            <a:extLst>
              <a:ext uri="{FF2B5EF4-FFF2-40B4-BE49-F238E27FC236}">
                <a16:creationId xmlns:a16="http://schemas.microsoft.com/office/drawing/2014/main" id="{4131FC95-2A81-9F8B-4CA2-5178F30D8EB1}"/>
              </a:ext>
            </a:extLst>
          </p:cNvPr>
          <p:cNvGraphicFramePr>
            <a:graphicFrameLocks noGrp="1"/>
          </p:cNvGraphicFramePr>
          <p:nvPr>
            <p:extLst>
              <p:ext uri="{D42A27DB-BD31-4B8C-83A1-F6EECF244321}">
                <p14:modId xmlns:p14="http://schemas.microsoft.com/office/powerpoint/2010/main" val="2450023062"/>
              </p:ext>
            </p:extLst>
          </p:nvPr>
        </p:nvGraphicFramePr>
        <p:xfrm>
          <a:off x="991280" y="4263877"/>
          <a:ext cx="10488840" cy="2242694"/>
        </p:xfrm>
        <a:graphic>
          <a:graphicData uri="http://schemas.openxmlformats.org/drawingml/2006/table">
            <a:tbl>
              <a:tblPr firstRow="1" firstCol="1" bandRow="1">
                <a:tableStyleId>{5940675A-B579-460E-94D1-54222C63F5DA}</a:tableStyleId>
              </a:tblPr>
              <a:tblGrid>
                <a:gridCol w="10488840">
                  <a:extLst>
                    <a:ext uri="{9D8B030D-6E8A-4147-A177-3AD203B41FA5}">
                      <a16:colId xmlns:a16="http://schemas.microsoft.com/office/drawing/2014/main" val="3098763875"/>
                    </a:ext>
                  </a:extLst>
                </a:gridCol>
              </a:tblGrid>
              <a:tr h="0">
                <a:tc>
                  <a:txBody>
                    <a:bodyPr/>
                    <a:lstStyle/>
                    <a:p>
                      <a:pPr marL="0" marR="0">
                        <a:lnSpc>
                          <a:spcPct val="107000"/>
                        </a:lnSpc>
                        <a:spcBef>
                          <a:spcPts val="0"/>
                        </a:spcBef>
                        <a:spcAft>
                          <a:spcPts val="0"/>
                        </a:spcAft>
                      </a:pPr>
                      <a:r>
                        <a:rPr lang="en-US" sz="2400">
                          <a:effectLst/>
                          <a:latin typeface="Times New Roman" panose="02020603050405020304" pitchFamily="18" charset="0"/>
                          <a:cs typeface="Times New Roman" panose="02020603050405020304" pitchFamily="18" charset="0"/>
                        </a:rPr>
                        <a:t>a. Đồng bằng sông Hồng có thủ đô Hà Nội thu hút đầu tư lớn nhất cả nước. </a:t>
                      </a:r>
                      <a:r>
                        <a:rPr lang="en-US" sz="2400">
                          <a:solidFill>
                            <a:srgbClr val="FF0000"/>
                          </a:solidFill>
                          <a:effectLst/>
                          <a:latin typeface="Times New Roman" panose="02020603050405020304" pitchFamily="18" charset="0"/>
                          <a:cs typeface="Times New Roman" panose="02020603050405020304" pitchFamily="18" charset="0"/>
                        </a:rPr>
                        <a:t>S</a:t>
                      </a:r>
                      <a:endParaRPr lang="en-US" sz="2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251231432"/>
                  </a:ext>
                </a:extLst>
              </a:tr>
              <a:tr h="0">
                <a:tc>
                  <a:txBody>
                    <a:bodyPr/>
                    <a:lstStyle/>
                    <a:p>
                      <a:pPr marL="0" marR="0">
                        <a:lnSpc>
                          <a:spcPct val="107000"/>
                        </a:lnSpc>
                        <a:spcBef>
                          <a:spcPts val="0"/>
                        </a:spcBef>
                        <a:spcAft>
                          <a:spcPts val="0"/>
                        </a:spcAft>
                      </a:pPr>
                      <a:r>
                        <a:rPr lang="en-US" sz="2400">
                          <a:effectLst/>
                          <a:latin typeface="Times New Roman" panose="02020603050405020304" pitchFamily="18" charset="0"/>
                          <a:cs typeface="Times New Roman" panose="02020603050405020304" pitchFamily="18" charset="0"/>
                        </a:rPr>
                        <a:t>b. Đồng bằng sông Hồng có hệ thống hạ tầng giao thông kết nối đồng bộ và tốt nhất cả nước. </a:t>
                      </a:r>
                      <a:r>
                        <a:rPr lang="en-US" sz="2400">
                          <a:solidFill>
                            <a:srgbClr val="FF0000"/>
                          </a:solidFill>
                          <a:effectLst/>
                          <a:latin typeface="Times New Roman" panose="02020603050405020304" pitchFamily="18" charset="0"/>
                          <a:cs typeface="Times New Roman" panose="02020603050405020304" pitchFamily="18" charset="0"/>
                        </a:rPr>
                        <a:t>Đ</a:t>
                      </a:r>
                      <a:endParaRPr lang="en-US" sz="2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034288995"/>
                  </a:ext>
                </a:extLst>
              </a:tr>
              <a:tr h="0">
                <a:tc>
                  <a:txBody>
                    <a:bodyPr/>
                    <a:lstStyle/>
                    <a:p>
                      <a:pPr marL="0" marR="0">
                        <a:lnSpc>
                          <a:spcPct val="107000"/>
                        </a:lnSpc>
                        <a:spcBef>
                          <a:spcPts val="0"/>
                        </a:spcBef>
                        <a:spcAft>
                          <a:spcPts val="0"/>
                        </a:spcAft>
                      </a:pPr>
                      <a:r>
                        <a:rPr lang="en-US" sz="2400">
                          <a:effectLst/>
                          <a:latin typeface="Times New Roman" panose="02020603050405020304" pitchFamily="18" charset="0"/>
                          <a:cs typeface="Times New Roman" panose="02020603050405020304" pitchFamily="18" charset="0"/>
                        </a:rPr>
                        <a:t>c. Đồng bằng sông Hồng có vị trí thuận lợi để phát triển các ngành kinh tế biển. </a:t>
                      </a:r>
                      <a:r>
                        <a:rPr lang="en-US" sz="2400">
                          <a:solidFill>
                            <a:srgbClr val="FF0000"/>
                          </a:solidFill>
                          <a:effectLst/>
                          <a:latin typeface="Times New Roman" panose="02020603050405020304" pitchFamily="18" charset="0"/>
                          <a:cs typeface="Times New Roman" panose="02020603050405020304" pitchFamily="18" charset="0"/>
                        </a:rPr>
                        <a:t>Đ</a:t>
                      </a:r>
                      <a:endParaRPr lang="en-US" sz="2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780981925"/>
                  </a:ext>
                </a:extLst>
              </a:tr>
              <a:tr h="0">
                <a:tc>
                  <a:txBody>
                    <a:bodyPr/>
                    <a:lstStyle/>
                    <a:p>
                      <a:pPr marL="0" marR="0">
                        <a:lnSpc>
                          <a:spcPct val="107000"/>
                        </a:lnSpc>
                        <a:spcBef>
                          <a:spcPts val="0"/>
                        </a:spcBef>
                        <a:spcAft>
                          <a:spcPts val="0"/>
                        </a:spcAft>
                      </a:pPr>
                      <a:r>
                        <a:rPr lang="en-US" sz="2400">
                          <a:effectLst/>
                          <a:latin typeface="Times New Roman" panose="02020603050405020304" pitchFamily="18" charset="0"/>
                          <a:cs typeface="Times New Roman" panose="02020603050405020304" pitchFamily="18" charset="0"/>
                        </a:rPr>
                        <a:t>d. Vị trí địa lí của Đồng bằng sông Hồng là yếu tố quyết định sự phát triển kinh tế của vùng. </a:t>
                      </a:r>
                      <a:r>
                        <a:rPr lang="en-US" sz="2400">
                          <a:solidFill>
                            <a:srgbClr val="FF0000"/>
                          </a:solidFill>
                          <a:effectLst/>
                          <a:latin typeface="Times New Roman" panose="02020603050405020304" pitchFamily="18" charset="0"/>
                          <a:cs typeface="Times New Roman" panose="02020603050405020304" pitchFamily="18" charset="0"/>
                        </a:rPr>
                        <a:t>S</a:t>
                      </a:r>
                      <a:endParaRPr lang="en-US" sz="24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209727246"/>
                  </a:ext>
                </a:extLst>
              </a:tr>
            </a:tbl>
          </a:graphicData>
        </a:graphic>
      </p:graphicFrame>
    </p:spTree>
    <p:extLst>
      <p:ext uri="{BB962C8B-B14F-4D97-AF65-F5344CB8AC3E}">
        <p14:creationId xmlns:p14="http://schemas.microsoft.com/office/powerpoint/2010/main" val="10706609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2202495" y="87081"/>
            <a:ext cx="9846175" cy="655571"/>
          </a:xfrm>
          <a:prstGeom prst="rect">
            <a:avLst/>
          </a:prstGeom>
          <a:noFill/>
          <a:ln>
            <a:noFill/>
          </a:ln>
          <a:scene3d>
            <a:camera prst="orthographicFront"/>
            <a:lightRig rig="flat" dir="t"/>
          </a:scene3d>
          <a:sp3d/>
        </p:spPr>
        <p:style>
          <a:lnRef idx="0">
            <a:scrgbClr r="0" g="0" b="0"/>
          </a:lnRef>
          <a:fillRef idx="0">
            <a:scrgbClr r="0" g="0" b="0"/>
          </a:fillRef>
          <a:effectRef idx="0">
            <a:scrgbClr r="0" g="0" b="0"/>
          </a:effectRef>
          <a:fontRef idx="minor">
            <a:schemeClr val="dk1"/>
          </a:fontRef>
        </p:style>
        <p:txBody>
          <a:bodyPr spcFirstLastPara="0" vert="horz" wrap="square" lIns="297042" tIns="0" rIns="297042" bIns="0" numCol="1" spcCol="1270" anchor="ctr" anchorCtr="0">
            <a:noAutofit/>
          </a:bodyPr>
          <a:lstStyle/>
          <a:p>
            <a:pPr lvl="0" algn="l" defTabSz="1244600">
              <a:lnSpc>
                <a:spcPct val="90000"/>
              </a:lnSpc>
              <a:spcBef>
                <a:spcPct val="0"/>
              </a:spcBef>
              <a:spcAft>
                <a:spcPct val="35000"/>
              </a:spcAft>
            </a:pPr>
            <a:r>
              <a:rPr lang="en-US" sz="2800" b="1" kern="1200">
                <a:latin typeface="Times New Roman" panose="02020603050405020304" pitchFamily="18" charset="0"/>
                <a:cs typeface="Times New Roman" panose="02020603050405020304" pitchFamily="18" charset="0"/>
              </a:rPr>
              <a:t>3.3. Kĩ thuật biên soạn câu hỏi trắc nghiệm đúng sai</a:t>
            </a:r>
          </a:p>
        </p:txBody>
      </p:sp>
      <p:sp>
        <p:nvSpPr>
          <p:cNvPr id="7" name="TextBox 6">
            <a:extLst>
              <a:ext uri="{FF2B5EF4-FFF2-40B4-BE49-F238E27FC236}">
                <a16:creationId xmlns:a16="http://schemas.microsoft.com/office/drawing/2014/main" id="{7E67E6C2-03E8-C9D7-6F2F-4ECA2B812D9E}"/>
              </a:ext>
            </a:extLst>
          </p:cNvPr>
          <p:cNvSpPr txBox="1"/>
          <p:nvPr/>
        </p:nvSpPr>
        <p:spPr>
          <a:xfrm>
            <a:off x="685800" y="913563"/>
            <a:ext cx="6096000" cy="368755"/>
          </a:xfrm>
          <a:prstGeom prst="rect">
            <a:avLst/>
          </a:prstGeom>
          <a:noFill/>
        </p:spPr>
        <p:txBody>
          <a:bodyPr wrap="square">
            <a:spAutoFit/>
          </a:bodyPr>
          <a:lstStyle/>
          <a:p>
            <a:pPr marL="0" marR="0" algn="just">
              <a:lnSpc>
                <a:spcPct val="107000"/>
              </a:lnSpc>
              <a:spcBef>
                <a:spcPts val="0"/>
              </a:spcBef>
              <a:spcAft>
                <a:spcPts val="0"/>
              </a:spcAft>
            </a:pPr>
            <a:r>
              <a:rPr lang="en-US" sz="18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Câu 3 (VD). </a:t>
            </a:r>
            <a:r>
              <a:rPr lang="en-US"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Cho bảng thông tin sau đây:</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p:txBody>
      </p:sp>
      <p:graphicFrame>
        <p:nvGraphicFramePr>
          <p:cNvPr id="8" name="Table 7">
            <a:extLst>
              <a:ext uri="{FF2B5EF4-FFF2-40B4-BE49-F238E27FC236}">
                <a16:creationId xmlns:a16="http://schemas.microsoft.com/office/drawing/2014/main" id="{7634E660-6895-B08E-A758-9CCF9B0E89FF}"/>
              </a:ext>
            </a:extLst>
          </p:cNvPr>
          <p:cNvGraphicFramePr>
            <a:graphicFrameLocks noGrp="1"/>
          </p:cNvGraphicFramePr>
          <p:nvPr>
            <p:extLst>
              <p:ext uri="{D42A27DB-BD31-4B8C-83A1-F6EECF244321}">
                <p14:modId xmlns:p14="http://schemas.microsoft.com/office/powerpoint/2010/main" val="1479725898"/>
              </p:ext>
            </p:extLst>
          </p:nvPr>
        </p:nvGraphicFramePr>
        <p:xfrm>
          <a:off x="787559" y="1306797"/>
          <a:ext cx="10477818" cy="2925930"/>
        </p:xfrm>
        <a:graphic>
          <a:graphicData uri="http://schemas.openxmlformats.org/drawingml/2006/table">
            <a:tbl>
              <a:tblPr firstRow="1" firstCol="1" bandRow="1">
                <a:tableStyleId>{5940675A-B579-460E-94D1-54222C63F5DA}</a:tableStyleId>
              </a:tblPr>
              <a:tblGrid>
                <a:gridCol w="1366999">
                  <a:extLst>
                    <a:ext uri="{9D8B030D-6E8A-4147-A177-3AD203B41FA5}">
                      <a16:colId xmlns:a16="http://schemas.microsoft.com/office/drawing/2014/main" val="4254141789"/>
                    </a:ext>
                  </a:extLst>
                </a:gridCol>
                <a:gridCol w="9110819">
                  <a:extLst>
                    <a:ext uri="{9D8B030D-6E8A-4147-A177-3AD203B41FA5}">
                      <a16:colId xmlns:a16="http://schemas.microsoft.com/office/drawing/2014/main" val="376694537"/>
                    </a:ext>
                  </a:extLst>
                </a:gridCol>
              </a:tblGrid>
              <a:tr h="186787">
                <a:tc>
                  <a:txBody>
                    <a:bodyPr/>
                    <a:lstStyle/>
                    <a:p>
                      <a:pPr marL="0" marR="0" algn="ctr">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Thời gian</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Sự kiện</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56241549"/>
                  </a:ext>
                </a:extLst>
              </a:tr>
              <a:tr h="579606">
                <a:tc>
                  <a:txBody>
                    <a:bodyPr/>
                    <a:lstStyle/>
                    <a:p>
                      <a:pPr marL="0" marR="0" algn="just">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3/1985</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M. Gooc-ba-chốp được bầu làm Tổng Bí thư Đảng Cộng sản Liên Xô và công cuộc cải tổ được tiến hành. Trong đó, cải tổ chính trị với khẩu hiệu “dân chủ hoá”, “công khai hoá” đã xác lập chế độ đa nguyên, đa đảng và hệ thống chính quyền tổng thống.</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78246087"/>
                  </a:ext>
                </a:extLst>
              </a:tr>
              <a:tr h="186787">
                <a:tc>
                  <a:txBody>
                    <a:bodyPr/>
                    <a:lstStyle/>
                    <a:p>
                      <a:pPr marL="0" marR="0" algn="just">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3/1990</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Đại hội đại biểu nhân dân Liên Xô lần thứ ba bầu M. Gooc-ba-chốp làm Tổng thống.</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14583067"/>
                  </a:ext>
                </a:extLst>
              </a:tr>
              <a:tr h="383197">
                <a:tc>
                  <a:txBody>
                    <a:bodyPr/>
                    <a:lstStyle/>
                    <a:p>
                      <a:pPr marL="0" marR="0" algn="just">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29/8/1991</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M. Gooc-ba-chốp đình chỉ hoạt động của Đảng Cộng sản Liên Xô. Chính quyền Xô viết trong toàn Liên bang bị tê liệt.</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42929028"/>
                  </a:ext>
                </a:extLst>
              </a:tr>
              <a:tr h="383197">
                <a:tc>
                  <a:txBody>
                    <a:bodyPr/>
                    <a:lstStyle/>
                    <a:p>
                      <a:pPr marL="0" marR="0" algn="just">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21/12/1991</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11 nước cộng hoà kí Hiệp ước về giải tán Liên bang Xô viết.</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7491925"/>
                  </a:ext>
                </a:extLst>
              </a:tr>
              <a:tr h="383197">
                <a:tc>
                  <a:txBody>
                    <a:bodyPr/>
                    <a:lstStyle/>
                    <a:p>
                      <a:pPr marL="0" marR="0" algn="just">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25/12/1991</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Sau lời tuyên bố từ chức Tổng thống của M. Gooc-ba-chốp, lá cờ đỏ búa liềm trên nóc điện Crem-li bị hạ xuống.</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01487432"/>
                  </a:ext>
                </a:extLst>
              </a:tr>
            </a:tbl>
          </a:graphicData>
        </a:graphic>
      </p:graphicFrame>
      <p:sp>
        <p:nvSpPr>
          <p:cNvPr id="10" name="TextBox 9">
            <a:extLst>
              <a:ext uri="{FF2B5EF4-FFF2-40B4-BE49-F238E27FC236}">
                <a16:creationId xmlns:a16="http://schemas.microsoft.com/office/drawing/2014/main" id="{A81544B9-6084-5DC3-4B30-6D115E702D1C}"/>
              </a:ext>
            </a:extLst>
          </p:cNvPr>
          <p:cNvSpPr txBox="1"/>
          <p:nvPr/>
        </p:nvSpPr>
        <p:spPr>
          <a:xfrm>
            <a:off x="685800" y="4257206"/>
            <a:ext cx="10681336" cy="2443298"/>
          </a:xfrm>
          <a:prstGeom prst="rect">
            <a:avLst/>
          </a:prstGeom>
          <a:noFill/>
        </p:spPr>
        <p:txBody>
          <a:bodyPr wrap="square">
            <a:spAutoFit/>
          </a:bodyPr>
          <a:lstStyle/>
          <a:p>
            <a:pPr marL="0" marR="0" algn="just">
              <a:lnSpc>
                <a:spcPct val="107000"/>
              </a:lnSpc>
              <a:spcBef>
                <a:spcPts val="0"/>
              </a:spcBef>
              <a:spcAft>
                <a:spcPts val="0"/>
              </a:spcAft>
            </a:pPr>
            <a:r>
              <a:rPr lang="en-US" sz="1800">
                <a:effectLst/>
                <a:latin typeface="Times New Roman" panose="02020603050405020304" pitchFamily="18" charset="0"/>
                <a:ea typeface="Calibri" panose="020F0502020204030204" pitchFamily="34" charset="0"/>
                <a:cs typeface="Times New Roman" panose="02020603050405020304" pitchFamily="18" charset="0"/>
              </a:rPr>
              <a:t>A. Sự kiện ngày 29/8/1991 đã đánh dấu sự sụp đổ của chế độ xã hội chủ nghĩa ở Liên Xô. Trật tự thế giới hai cực Ianta kết thúc. </a:t>
            </a:r>
            <a:r>
              <a:rPr lang="en-US" sz="18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S</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0"/>
              </a:spcAft>
            </a:pPr>
            <a:r>
              <a:rPr lang="en-US" sz="1800">
                <a:effectLst/>
                <a:latin typeface="Times New Roman" panose="02020603050405020304" pitchFamily="18" charset="0"/>
                <a:ea typeface="Calibri" panose="020F0502020204030204" pitchFamily="34" charset="0"/>
                <a:cs typeface="Times New Roman" panose="02020603050405020304" pitchFamily="18" charset="0"/>
              </a:rPr>
              <a:t>B. Nguyên nhân chủ yếu dẫn đến sự sụp đổ của chủ nghĩa xã hội ở Liên Xô là do những sai lầm trên nhiều mặt của công cuộc cải tổ từ năm 1985. </a:t>
            </a:r>
            <a:r>
              <a:rPr lang="en-US" sz="18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Đ</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0"/>
              </a:spcAft>
            </a:pPr>
            <a:r>
              <a:rPr lang="en-US" sz="1800">
                <a:effectLst/>
                <a:latin typeface="Times New Roman" panose="02020603050405020304" pitchFamily="18" charset="0"/>
                <a:ea typeface="Calibri" panose="020F0502020204030204" pitchFamily="34" charset="0"/>
                <a:cs typeface="Times New Roman" panose="02020603050405020304" pitchFamily="18" charset="0"/>
              </a:rPr>
              <a:t>C. Sự sụp đổ của chủ nghĩa xã hội ở Liên Xô là sự sụp đổ của một mô hình chủ nghĩa xã hội chưa phù hợp, chưa đúng đắn; không phải là sự sụp đổ của chủ nghĩa xã hội trên phạm vi toàn thế giới</a:t>
            </a:r>
            <a:r>
              <a:rPr lang="en-US" sz="1800">
                <a:solidFill>
                  <a:srgbClr val="40404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Đ</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0"/>
              </a:spcAft>
            </a:pPr>
            <a:r>
              <a:rPr lang="en-US" sz="1800">
                <a:solidFill>
                  <a:srgbClr val="404040"/>
                </a:solidFill>
                <a:effectLst/>
                <a:latin typeface="Times New Roman" panose="02020603050405020304" pitchFamily="18" charset="0"/>
                <a:ea typeface="Calibri" panose="020F0502020204030204" pitchFamily="34" charset="0"/>
                <a:cs typeface="Times New Roman" panose="02020603050405020304" pitchFamily="18" charset="0"/>
              </a:rPr>
              <a:t>D. </a:t>
            </a:r>
            <a:r>
              <a:rPr lang="en-US" sz="1800">
                <a:effectLst/>
                <a:latin typeface="Times New Roman" panose="02020603050405020304" pitchFamily="18" charset="0"/>
                <a:ea typeface="Calibri" panose="020F0502020204030204" pitchFamily="34" charset="0"/>
                <a:cs typeface="Times New Roman" panose="02020603050405020304" pitchFamily="18" charset="0"/>
              </a:rPr>
              <a:t>Sau khi Liên Xô sụp đổ, Liên bang Nga là quốc gia “kế tục” Liên Xô, tiếp tục tiến hành công cuộc xây dựng chủ nghĩa xã hội</a:t>
            </a:r>
            <a:r>
              <a:rPr lang="en-US" sz="1800">
                <a:solidFill>
                  <a:srgbClr val="40404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8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S</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981426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4D52486-7E9E-2155-CFB7-A532F9FD7951}"/>
              </a:ext>
            </a:extLst>
          </p:cNvPr>
          <p:cNvSpPr txBox="1"/>
          <p:nvPr/>
        </p:nvSpPr>
        <p:spPr>
          <a:xfrm>
            <a:off x="1160048" y="123370"/>
            <a:ext cx="10770694" cy="523220"/>
          </a:xfrm>
          <a:prstGeom prst="rect">
            <a:avLst/>
          </a:prstGeom>
          <a:noFill/>
        </p:spPr>
        <p:txBody>
          <a:bodyPr wrap="square" rtlCol="0">
            <a:spAutoFit/>
          </a:bodyPr>
          <a:lstStyle/>
          <a:p>
            <a:pPr algn="ctr"/>
            <a:r>
              <a:rPr lang="en-US" sz="2800" b="1">
                <a:solidFill>
                  <a:srgbClr val="FF0000"/>
                </a:solidFill>
                <a:latin typeface="Times New Roman" panose="02020603050405020304" pitchFamily="18" charset="0"/>
                <a:cs typeface="Times New Roman" panose="02020603050405020304" pitchFamily="18" charset="0"/>
              </a:rPr>
              <a:t>4. PHƯƠNG PHÁP ÔN TẬP CHO HỌC SINH</a:t>
            </a:r>
          </a:p>
        </p:txBody>
      </p:sp>
      <p:graphicFrame>
        <p:nvGraphicFramePr>
          <p:cNvPr id="5" name="Diagram 4">
            <a:extLst>
              <a:ext uri="{FF2B5EF4-FFF2-40B4-BE49-F238E27FC236}">
                <a16:creationId xmlns:a16="http://schemas.microsoft.com/office/drawing/2014/main" id="{196D2F85-2053-1DB3-74FE-C2F7182773BB}"/>
              </a:ext>
            </a:extLst>
          </p:cNvPr>
          <p:cNvGraphicFramePr/>
          <p:nvPr>
            <p:extLst>
              <p:ext uri="{D42A27DB-BD31-4B8C-83A1-F6EECF244321}">
                <p14:modId xmlns:p14="http://schemas.microsoft.com/office/powerpoint/2010/main" val="1254750329"/>
              </p:ext>
            </p:extLst>
          </p:nvPr>
        </p:nvGraphicFramePr>
        <p:xfrm>
          <a:off x="391886" y="994933"/>
          <a:ext cx="11538856"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535016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4">
            <a:extLst>
              <a:ext uri="{FF2B5EF4-FFF2-40B4-BE49-F238E27FC236}">
                <a16:creationId xmlns:a16="http://schemas.microsoft.com/office/drawing/2014/main" id="{EE0718D2-994F-1309-3A8D-897C2FA0DF6C}"/>
              </a:ext>
            </a:extLst>
          </p:cNvPr>
          <p:cNvSpPr/>
          <p:nvPr/>
        </p:nvSpPr>
        <p:spPr>
          <a:xfrm>
            <a:off x="1338943" y="70753"/>
            <a:ext cx="10782300" cy="655571"/>
          </a:xfrm>
          <a:prstGeom prst="rect">
            <a:avLst/>
          </a:prstGeom>
          <a:noFill/>
          <a:ln>
            <a:noFill/>
          </a:ln>
          <a:scene3d>
            <a:camera prst="orthographicFront"/>
            <a:lightRig rig="flat" dir="t"/>
          </a:scene3d>
          <a:sp3d/>
        </p:spPr>
        <p:style>
          <a:lnRef idx="0">
            <a:scrgbClr r="0" g="0" b="0"/>
          </a:lnRef>
          <a:fillRef idx="0">
            <a:scrgbClr r="0" g="0" b="0"/>
          </a:fillRef>
          <a:effectRef idx="0">
            <a:scrgbClr r="0" g="0" b="0"/>
          </a:effectRef>
          <a:fontRef idx="minor">
            <a:schemeClr val="dk1"/>
          </a:fontRef>
        </p:style>
        <p:txBody>
          <a:bodyPr spcFirstLastPara="0" vert="horz" wrap="square" lIns="297042" tIns="0" rIns="297042" bIns="0" numCol="1" spcCol="1270" anchor="ctr" anchorCtr="0">
            <a:noAutofit/>
          </a:bodyPr>
          <a:lstStyle/>
          <a:p>
            <a:pPr lvl="0"/>
            <a:r>
              <a:rPr lang="en-US" sz="2800" b="1">
                <a:latin typeface="Times New Roman" panose="02020603050405020304" pitchFamily="18" charset="0"/>
                <a:cs typeface="Times New Roman" panose="02020603050405020304" pitchFamily="18" charset="0"/>
              </a:rPr>
              <a:t>4.1. Dạy chắc kiến thức, phù hợp với yêu cầu và đối tượng học sinh</a:t>
            </a:r>
          </a:p>
        </p:txBody>
      </p:sp>
      <p:graphicFrame>
        <p:nvGraphicFramePr>
          <p:cNvPr id="3" name="Diagram 2">
            <a:extLst>
              <a:ext uri="{FF2B5EF4-FFF2-40B4-BE49-F238E27FC236}">
                <a16:creationId xmlns:a16="http://schemas.microsoft.com/office/drawing/2014/main" id="{E4048083-66CA-C7B4-3F55-76E4E4BD93F2}"/>
              </a:ext>
            </a:extLst>
          </p:cNvPr>
          <p:cNvGraphicFramePr/>
          <p:nvPr>
            <p:extLst>
              <p:ext uri="{D42A27DB-BD31-4B8C-83A1-F6EECF244321}">
                <p14:modId xmlns:p14="http://schemas.microsoft.com/office/powerpoint/2010/main" val="2632298241"/>
              </p:ext>
            </p:extLst>
          </p:nvPr>
        </p:nvGraphicFramePr>
        <p:xfrm>
          <a:off x="556985" y="398538"/>
          <a:ext cx="11166929"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411640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EA8BE44-9033-46D6-E355-E1C00219F193}"/>
              </a:ext>
            </a:extLst>
          </p:cNvPr>
          <p:cNvSpPr txBox="1"/>
          <p:nvPr/>
        </p:nvSpPr>
        <p:spPr>
          <a:xfrm>
            <a:off x="1184697" y="73335"/>
            <a:ext cx="9972135" cy="646331"/>
          </a:xfrm>
          <a:prstGeom prst="rect">
            <a:avLst/>
          </a:prstGeom>
          <a:noFill/>
        </p:spPr>
        <p:txBody>
          <a:bodyPr wrap="square" rtlCol="0">
            <a:spAutoFit/>
          </a:bodyPr>
          <a:lstStyle/>
          <a:p>
            <a:pPr algn="ctr"/>
            <a:r>
              <a:rPr lang="en-US" sz="3600" b="1">
                <a:solidFill>
                  <a:srgbClr val="FF0000"/>
                </a:solidFill>
                <a:latin typeface="Times New Roman" panose="02020603050405020304" pitchFamily="18" charset="0"/>
                <a:cs typeface="Times New Roman" panose="02020603050405020304" pitchFamily="18" charset="0"/>
              </a:rPr>
              <a:t>NỘI DUNG</a:t>
            </a:r>
          </a:p>
        </p:txBody>
      </p:sp>
      <p:graphicFrame>
        <p:nvGraphicFramePr>
          <p:cNvPr id="5" name="Diagram 4">
            <a:extLst>
              <a:ext uri="{FF2B5EF4-FFF2-40B4-BE49-F238E27FC236}">
                <a16:creationId xmlns:a16="http://schemas.microsoft.com/office/drawing/2014/main" id="{2A0360F0-4A1D-0E0C-E22D-EFB78D444B5E}"/>
              </a:ext>
            </a:extLst>
          </p:cNvPr>
          <p:cNvGraphicFramePr/>
          <p:nvPr/>
        </p:nvGraphicFramePr>
        <p:xfrm>
          <a:off x="1064885" y="828932"/>
          <a:ext cx="10091947"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2050" name="Picture 2" descr="Dong Son drum Ngọc Lũ Đông Sơn District Ngoc Lu drum Trống đồng, drum, Dong  Son drum, Đông Sơn District, Ngoc Lu drum png | PNGWing">
            <a:extLst>
              <a:ext uri="{FF2B5EF4-FFF2-40B4-BE49-F238E27FC236}">
                <a16:creationId xmlns:a16="http://schemas.microsoft.com/office/drawing/2014/main" id="{837CF24C-B444-CEF8-6AD8-76540BDD4D63}"/>
              </a:ext>
            </a:extLst>
          </p:cNvPr>
          <p:cNvPicPr>
            <a:picLocks noChangeAspect="1" noChangeArrowheads="1"/>
          </p:cNvPicPr>
          <p:nvPr/>
        </p:nvPicPr>
        <p:blipFill>
          <a:blip r:embed="rId7">
            <a:extLst>
              <a:ext uri="{BEBA8EAE-BF5A-486C-A8C5-ECC9F3942E4B}">
                <a14:imgProps xmlns:a14="http://schemas.microsoft.com/office/drawing/2010/main">
                  <a14:imgLayer r:embed="rId8">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a:off x="4381500" y="1714500"/>
            <a:ext cx="3429000" cy="3429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39A0A595-31CC-57AF-9ED6-3A031F035AC5}"/>
              </a:ext>
            </a:extLst>
          </p:cNvPr>
          <p:cNvSpPr txBox="1"/>
          <p:nvPr/>
        </p:nvSpPr>
        <p:spPr>
          <a:xfrm>
            <a:off x="1513114" y="1409698"/>
            <a:ext cx="337457" cy="523220"/>
          </a:xfrm>
          <a:prstGeom prst="rect">
            <a:avLst/>
          </a:prstGeom>
          <a:noFill/>
        </p:spPr>
        <p:txBody>
          <a:bodyPr wrap="square" rtlCol="0">
            <a:spAutoFit/>
          </a:bodyPr>
          <a:lstStyle/>
          <a:p>
            <a:r>
              <a:rPr lang="en-US" sz="2800" b="1" kern="1200">
                <a:solidFill>
                  <a:srgbClr val="C00000"/>
                </a:solidFill>
                <a:latin typeface="Times New Roman" panose="02020603050405020304" pitchFamily="18" charset="0"/>
                <a:cs typeface="Times New Roman" panose="02020603050405020304" pitchFamily="18" charset="0"/>
              </a:rPr>
              <a:t>1</a:t>
            </a:r>
          </a:p>
        </p:txBody>
      </p:sp>
      <p:sp>
        <p:nvSpPr>
          <p:cNvPr id="3" name="TextBox 2">
            <a:extLst>
              <a:ext uri="{FF2B5EF4-FFF2-40B4-BE49-F238E27FC236}">
                <a16:creationId xmlns:a16="http://schemas.microsoft.com/office/drawing/2014/main" id="{8A90565F-CDC5-81F6-EC7E-569B519EAB10}"/>
              </a:ext>
            </a:extLst>
          </p:cNvPr>
          <p:cNvSpPr txBox="1"/>
          <p:nvPr/>
        </p:nvSpPr>
        <p:spPr>
          <a:xfrm>
            <a:off x="1986642" y="2649403"/>
            <a:ext cx="337457" cy="523220"/>
          </a:xfrm>
          <a:prstGeom prst="rect">
            <a:avLst/>
          </a:prstGeom>
          <a:noFill/>
        </p:spPr>
        <p:txBody>
          <a:bodyPr wrap="square" rtlCol="0">
            <a:spAutoFit/>
          </a:bodyPr>
          <a:lstStyle/>
          <a:p>
            <a:r>
              <a:rPr lang="en-US" sz="2800" b="1">
                <a:solidFill>
                  <a:srgbClr val="C00000"/>
                </a:solidFill>
                <a:latin typeface="Times New Roman" panose="02020603050405020304" pitchFamily="18" charset="0"/>
                <a:cs typeface="Times New Roman" panose="02020603050405020304" pitchFamily="18" charset="0"/>
              </a:rPr>
              <a:t>2</a:t>
            </a:r>
            <a:endParaRPr lang="en-US" sz="2800" b="1" kern="1200">
              <a:solidFill>
                <a:srgbClr val="C00000"/>
              </a:solidFill>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334FEB0F-CA15-2743-E5A4-C7215A522E09}"/>
              </a:ext>
            </a:extLst>
          </p:cNvPr>
          <p:cNvSpPr txBox="1"/>
          <p:nvPr/>
        </p:nvSpPr>
        <p:spPr>
          <a:xfrm>
            <a:off x="2002971" y="3898489"/>
            <a:ext cx="337457" cy="523220"/>
          </a:xfrm>
          <a:prstGeom prst="rect">
            <a:avLst/>
          </a:prstGeom>
          <a:noFill/>
        </p:spPr>
        <p:txBody>
          <a:bodyPr wrap="square" rtlCol="0">
            <a:spAutoFit/>
          </a:bodyPr>
          <a:lstStyle/>
          <a:p>
            <a:r>
              <a:rPr lang="en-US" sz="2800" b="1">
                <a:solidFill>
                  <a:srgbClr val="C00000"/>
                </a:solidFill>
                <a:latin typeface="Times New Roman" panose="02020603050405020304" pitchFamily="18" charset="0"/>
                <a:cs typeface="Times New Roman" panose="02020603050405020304" pitchFamily="18" charset="0"/>
              </a:rPr>
              <a:t>3</a:t>
            </a:r>
            <a:endParaRPr lang="en-US" sz="2800" b="1" kern="1200">
              <a:solidFill>
                <a:srgbClr val="C00000"/>
              </a:solidFill>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50733B24-CA3B-4CE5-B945-A5C7BE067658}"/>
              </a:ext>
            </a:extLst>
          </p:cNvPr>
          <p:cNvSpPr txBox="1"/>
          <p:nvPr/>
        </p:nvSpPr>
        <p:spPr>
          <a:xfrm>
            <a:off x="1513114" y="5143500"/>
            <a:ext cx="337457" cy="523220"/>
          </a:xfrm>
          <a:prstGeom prst="rect">
            <a:avLst/>
          </a:prstGeom>
          <a:noFill/>
        </p:spPr>
        <p:txBody>
          <a:bodyPr wrap="square" rtlCol="0">
            <a:spAutoFit/>
          </a:bodyPr>
          <a:lstStyle/>
          <a:p>
            <a:r>
              <a:rPr lang="en-US" sz="2800" b="1">
                <a:solidFill>
                  <a:srgbClr val="C00000"/>
                </a:solidFill>
                <a:latin typeface="Times New Roman" panose="02020603050405020304" pitchFamily="18" charset="0"/>
                <a:cs typeface="Times New Roman" panose="02020603050405020304" pitchFamily="18" charset="0"/>
              </a:rPr>
              <a:t>4</a:t>
            </a:r>
            <a:endParaRPr lang="en-US" sz="2800" b="1" kern="120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716956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4">
            <a:extLst>
              <a:ext uri="{FF2B5EF4-FFF2-40B4-BE49-F238E27FC236}">
                <a16:creationId xmlns:a16="http://schemas.microsoft.com/office/drawing/2014/main" id="{EE0718D2-994F-1309-3A8D-897C2FA0DF6C}"/>
              </a:ext>
            </a:extLst>
          </p:cNvPr>
          <p:cNvSpPr/>
          <p:nvPr/>
        </p:nvSpPr>
        <p:spPr>
          <a:xfrm>
            <a:off x="1279072" y="54424"/>
            <a:ext cx="10782300" cy="655571"/>
          </a:xfrm>
          <a:prstGeom prst="rect">
            <a:avLst/>
          </a:prstGeom>
          <a:noFill/>
          <a:ln>
            <a:noFill/>
          </a:ln>
          <a:scene3d>
            <a:camera prst="orthographicFront"/>
            <a:lightRig rig="flat" dir="t"/>
          </a:scene3d>
          <a:sp3d/>
        </p:spPr>
        <p:style>
          <a:lnRef idx="0">
            <a:scrgbClr r="0" g="0" b="0"/>
          </a:lnRef>
          <a:fillRef idx="0">
            <a:scrgbClr r="0" g="0" b="0"/>
          </a:fillRef>
          <a:effectRef idx="0">
            <a:scrgbClr r="0" g="0" b="0"/>
          </a:effectRef>
          <a:fontRef idx="minor">
            <a:schemeClr val="dk1"/>
          </a:fontRef>
        </p:style>
        <p:txBody>
          <a:bodyPr spcFirstLastPara="0" vert="horz" wrap="square" lIns="297042" tIns="0" rIns="297042" bIns="0" numCol="1" spcCol="1270" anchor="ctr" anchorCtr="0">
            <a:noAutofit/>
          </a:bodyPr>
          <a:lstStyle/>
          <a:p>
            <a:pPr lvl="0" algn="ctr"/>
            <a:r>
              <a:rPr lang="en-US" sz="2800" b="1">
                <a:latin typeface="Times New Roman" panose="02020603050405020304" pitchFamily="18" charset="0"/>
                <a:cs typeface="Times New Roman" panose="02020603050405020304" pitchFamily="18" charset="0"/>
              </a:rPr>
              <a:t>4.2. Xây dựng đề cương ôn tập phù hợp, đảm bảo chất lượng</a:t>
            </a:r>
          </a:p>
        </p:txBody>
      </p:sp>
      <p:sp>
        <p:nvSpPr>
          <p:cNvPr id="4" name="TextBox 3">
            <a:extLst>
              <a:ext uri="{FF2B5EF4-FFF2-40B4-BE49-F238E27FC236}">
                <a16:creationId xmlns:a16="http://schemas.microsoft.com/office/drawing/2014/main" id="{F8950886-C3C0-F702-0E21-D94CF92E671F}"/>
              </a:ext>
            </a:extLst>
          </p:cNvPr>
          <p:cNvSpPr txBox="1"/>
          <p:nvPr/>
        </p:nvSpPr>
        <p:spPr>
          <a:xfrm>
            <a:off x="821872" y="1023257"/>
            <a:ext cx="10703378" cy="5262979"/>
          </a:xfrm>
          <a:prstGeom prst="rect">
            <a:avLst/>
          </a:prstGeom>
          <a:noFill/>
        </p:spPr>
        <p:txBody>
          <a:bodyPr wrap="square" rtlCol="0">
            <a:spAutoFit/>
          </a:bodyPr>
          <a:lstStyle/>
          <a:p>
            <a:r>
              <a:rPr lang="en-US" sz="2400" b="1">
                <a:solidFill>
                  <a:srgbClr val="C00000"/>
                </a:solidFill>
                <a:latin typeface="Times New Roman" panose="02020603050405020304" pitchFamily="18" charset="0"/>
                <a:cs typeface="Times New Roman" panose="02020603050405020304" pitchFamily="18" charset="0"/>
              </a:rPr>
              <a:t>a. Cấu trúc đề cương:</a:t>
            </a:r>
          </a:p>
          <a:p>
            <a:r>
              <a:rPr lang="en-US" sz="2400">
                <a:latin typeface="Times New Roman" panose="02020603050405020304" pitchFamily="18" charset="0"/>
                <a:cs typeface="Times New Roman" panose="02020603050405020304" pitchFamily="18" charset="0"/>
              </a:rPr>
              <a:t>- Soạn theo chủ đề và từng bài trong chủ đề.</a:t>
            </a:r>
          </a:p>
          <a:p>
            <a:r>
              <a:rPr lang="en-US" sz="2400">
                <a:latin typeface="Times New Roman" panose="02020603050405020304" pitchFamily="18" charset="0"/>
                <a:cs typeface="Times New Roman" panose="02020603050405020304" pitchFamily="18" charset="0"/>
              </a:rPr>
              <a:t>- Trong mỗi bài gồm 2 phần:</a:t>
            </a:r>
          </a:p>
          <a:p>
            <a:r>
              <a:rPr lang="en-US" sz="2400">
                <a:latin typeface="Times New Roman" panose="02020603050405020304" pitchFamily="18" charset="0"/>
                <a:cs typeface="Times New Roman" panose="02020603050405020304" pitchFamily="18" charset="0"/>
              </a:rPr>
              <a:t>	+ Kiến thức khái quát (sơ đồ tư duy, bảng hệ thống…)</a:t>
            </a:r>
          </a:p>
          <a:p>
            <a:r>
              <a:rPr lang="en-US" sz="2400">
                <a:latin typeface="Times New Roman" panose="02020603050405020304" pitchFamily="18" charset="0"/>
                <a:cs typeface="Times New Roman" panose="02020603050405020304" pitchFamily="18" charset="0"/>
              </a:rPr>
              <a:t>	+ Câu hỏi trắc nghiệm: phân loại theo từng mức độ nhận thức và phù hợp với ma trận đề thi.</a:t>
            </a:r>
          </a:p>
          <a:p>
            <a:r>
              <a:rPr lang="en-US" sz="2400">
                <a:latin typeface="Times New Roman" panose="02020603050405020304" pitchFamily="18" charset="0"/>
                <a:cs typeface="Times New Roman" panose="02020603050405020304" pitchFamily="18" charset="0"/>
              </a:rPr>
              <a:t>Ví dụ: Chủ đề 1 có 2 câu nhận biết =&gt; đề cương chỉ có câu nhận biết, không có câu thông hiểu, vận dụng.</a:t>
            </a:r>
          </a:p>
          <a:p>
            <a:r>
              <a:rPr lang="en-US" sz="2400" b="1">
                <a:solidFill>
                  <a:srgbClr val="C00000"/>
                </a:solidFill>
                <a:latin typeface="Times New Roman" panose="02020603050405020304" pitchFamily="18" charset="0"/>
                <a:cs typeface="Times New Roman" panose="02020603050405020304" pitchFamily="18" charset="0"/>
              </a:rPr>
              <a:t>b. Cách sử dụng đề cương:</a:t>
            </a:r>
          </a:p>
          <a:p>
            <a:r>
              <a:rPr lang="en-US" sz="2400">
                <a:latin typeface="Times New Roman" panose="02020603050405020304" pitchFamily="18" charset="0"/>
                <a:cs typeface="Times New Roman" panose="02020603050405020304" pitchFamily="18" charset="0"/>
              </a:rPr>
              <a:t>Nên đóng thành 2 quyển (tránh việc HS làm mất hoặc tự sắp xếp lộn xộn):</a:t>
            </a:r>
          </a:p>
          <a:p>
            <a:pPr algn="just"/>
            <a:r>
              <a:rPr lang="en-US" sz="2400">
                <a:latin typeface="Times New Roman" panose="02020603050405020304" pitchFamily="18" charset="0"/>
                <a:cs typeface="Times New Roman" panose="02020603050405020304" pitchFamily="18" charset="0"/>
              </a:rPr>
              <a:t>	- Quyển 1 để HS làm ngay tại lớp (bài luyện tập ngay sau khi học lí thuyết).</a:t>
            </a:r>
          </a:p>
          <a:p>
            <a:r>
              <a:rPr lang="en-US" sz="2400">
                <a:latin typeface="Times New Roman" panose="02020603050405020304" pitchFamily="18" charset="0"/>
                <a:cs typeface="Times New Roman" panose="02020603050405020304" pitchFamily="18" charset="0"/>
              </a:rPr>
              <a:t>	- Quyển 2 (có thể điều chỉnh khác nội dung hoặc bổ sung thêm câu hỏi) để HS về nhà làm.</a:t>
            </a:r>
          </a:p>
          <a:p>
            <a:endParaRPr lang="en-US" sz="24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130443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4">
            <a:extLst>
              <a:ext uri="{FF2B5EF4-FFF2-40B4-BE49-F238E27FC236}">
                <a16:creationId xmlns:a16="http://schemas.microsoft.com/office/drawing/2014/main" id="{EE0718D2-994F-1309-3A8D-897C2FA0DF6C}"/>
              </a:ext>
            </a:extLst>
          </p:cNvPr>
          <p:cNvSpPr/>
          <p:nvPr/>
        </p:nvSpPr>
        <p:spPr>
          <a:xfrm>
            <a:off x="958279" y="49033"/>
            <a:ext cx="10782300" cy="655571"/>
          </a:xfrm>
          <a:prstGeom prst="rect">
            <a:avLst/>
          </a:prstGeom>
          <a:noFill/>
          <a:ln>
            <a:noFill/>
          </a:ln>
          <a:scene3d>
            <a:camera prst="orthographicFront"/>
            <a:lightRig rig="flat" dir="t"/>
          </a:scene3d>
          <a:sp3d/>
        </p:spPr>
        <p:style>
          <a:lnRef idx="0">
            <a:scrgbClr r="0" g="0" b="0"/>
          </a:lnRef>
          <a:fillRef idx="0">
            <a:scrgbClr r="0" g="0" b="0"/>
          </a:fillRef>
          <a:effectRef idx="0">
            <a:scrgbClr r="0" g="0" b="0"/>
          </a:effectRef>
          <a:fontRef idx="minor">
            <a:schemeClr val="dk1"/>
          </a:fontRef>
        </p:style>
        <p:txBody>
          <a:bodyPr spcFirstLastPara="0" vert="horz" wrap="square" lIns="297042" tIns="0" rIns="297042" bIns="0" numCol="1" spcCol="1270" anchor="ctr" anchorCtr="0">
            <a:noAutofit/>
          </a:bodyPr>
          <a:lstStyle/>
          <a:p>
            <a:pPr lvl="0" algn="ctr"/>
            <a:r>
              <a:rPr lang="en-US" sz="3200" b="1">
                <a:latin typeface="Times New Roman" panose="02020603050405020304" pitchFamily="18" charset="0"/>
                <a:cs typeface="Times New Roman" panose="02020603050405020304" pitchFamily="18" charset="0"/>
              </a:rPr>
              <a:t>4.3. Rèn kĩ năng làm câu hỏi trắc nghiệm</a:t>
            </a:r>
          </a:p>
        </p:txBody>
      </p:sp>
      <p:sp>
        <p:nvSpPr>
          <p:cNvPr id="4" name="TextBox 3">
            <a:extLst>
              <a:ext uri="{FF2B5EF4-FFF2-40B4-BE49-F238E27FC236}">
                <a16:creationId xmlns:a16="http://schemas.microsoft.com/office/drawing/2014/main" id="{F8950886-C3C0-F702-0E21-D94CF92E671F}"/>
              </a:ext>
            </a:extLst>
          </p:cNvPr>
          <p:cNvSpPr txBox="1"/>
          <p:nvPr/>
        </p:nvSpPr>
        <p:spPr>
          <a:xfrm>
            <a:off x="958279" y="947840"/>
            <a:ext cx="10363200" cy="954107"/>
          </a:xfrm>
          <a:prstGeom prst="rect">
            <a:avLst/>
          </a:prstGeom>
          <a:noFill/>
        </p:spPr>
        <p:txBody>
          <a:bodyPr wrap="square" rtlCol="0">
            <a:spAutoFit/>
          </a:bodyPr>
          <a:lstStyle/>
          <a:p>
            <a:pPr algn="ctr"/>
            <a:r>
              <a:rPr lang="en-US" sz="2800" b="1">
                <a:solidFill>
                  <a:srgbClr val="C00000"/>
                </a:solidFill>
                <a:latin typeface="Times New Roman" panose="02020603050405020304" pitchFamily="18" charset="0"/>
                <a:cs typeface="Times New Roman" panose="02020603050405020304" pitchFamily="18" charset="0"/>
              </a:rPr>
              <a:t>Kĩ năng KKGG (khoanh – khoanh – gạch – gạch)</a:t>
            </a:r>
            <a:endParaRPr lang="en-US" sz="2800">
              <a:latin typeface="Times New Roman" panose="02020603050405020304" pitchFamily="18" charset="0"/>
              <a:cs typeface="Times New Roman" panose="02020603050405020304" pitchFamily="18" charset="0"/>
            </a:endParaRPr>
          </a:p>
          <a:p>
            <a:pPr algn="ctr"/>
            <a:endParaRPr lang="en-US" sz="2800">
              <a:latin typeface="Times New Roman" panose="02020603050405020304" pitchFamily="18" charset="0"/>
              <a:cs typeface="Times New Roman" panose="02020603050405020304" pitchFamily="18" charset="0"/>
            </a:endParaRPr>
          </a:p>
        </p:txBody>
      </p:sp>
      <p:sp>
        <p:nvSpPr>
          <p:cNvPr id="7" name="Rectangle 13">
            <a:extLst>
              <a:ext uri="{FF2B5EF4-FFF2-40B4-BE49-F238E27FC236}">
                <a16:creationId xmlns:a16="http://schemas.microsoft.com/office/drawing/2014/main" id="{F4F5DE7E-6610-F012-92DA-4900DE87D897}"/>
              </a:ext>
            </a:extLst>
          </p:cNvPr>
          <p:cNvSpPr>
            <a:spLocks noChangeArrowheads="1"/>
          </p:cNvSpPr>
          <p:nvPr/>
        </p:nvSpPr>
        <p:spPr bwMode="auto">
          <a:xfrm>
            <a:off x="831279" y="1607189"/>
            <a:ext cx="10782300" cy="4401205"/>
          </a:xfrm>
          <a:prstGeom prst="rect">
            <a:avLst/>
          </a:prstGeom>
          <a:noFill/>
          <a:ln>
            <a:noFill/>
          </a:ln>
          <a:effec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a:ln>
                  <a:noFill/>
                </a:ln>
                <a:solidFill>
                  <a:srgbClr val="050505"/>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a:ln>
                  <a:noFill/>
                </a:ln>
                <a:solidFill>
                  <a:srgbClr val="FF0000"/>
                </a:solidFill>
                <a:effectLst/>
                <a:latin typeface="Times New Roman" panose="02020603050405020304" pitchFamily="18" charset="0"/>
                <a:cs typeface="Times New Roman" panose="02020603050405020304" pitchFamily="18" charset="0"/>
              </a:rPr>
              <a:t>K là KHOANH MỐC THỜI GIAN:</a:t>
            </a:r>
            <a:endParaRPr kumimoji="0" lang="en-US" altLang="en-US" sz="2800" b="0" i="0" u="none" strike="noStrike" cap="none" normalizeH="0" baseline="0">
              <a:ln>
                <a:noFill/>
              </a:ln>
              <a:solidFill>
                <a:srgbClr val="050505"/>
              </a:solidFill>
              <a:effectLst/>
              <a:latin typeface="Times New Roman" panose="02020603050405020304" pitchFamily="18" charset="0"/>
              <a:cs typeface="Times New Roman" panose="02020603050405020304" pitchFamily="18" charset="0"/>
            </a:endParaRPr>
          </a:p>
          <a:p>
            <a:pPr marL="0" marR="0" lvl="0" indent="0" algn="just" defTabSz="914400" rtl="0" eaLnBrk="0" fontAlgn="ctr" latinLnBrk="0" hangingPunct="0">
              <a:lnSpc>
                <a:spcPct val="100000"/>
              </a:lnSpc>
              <a:spcBef>
                <a:spcPct val="0"/>
              </a:spcBef>
              <a:spcAft>
                <a:spcPct val="0"/>
              </a:spcAft>
              <a:buClrTx/>
              <a:buSzTx/>
              <a:buFontTx/>
              <a:buNone/>
              <a:tabLst/>
            </a:pPr>
            <a:r>
              <a:rPr kumimoji="0" lang="en-US" altLang="en-US" sz="2800" b="0" i="0" u="none" strike="noStrike" cap="none" normalizeH="0" baseline="0">
                <a:ln>
                  <a:noFill/>
                </a:ln>
                <a:solidFill>
                  <a:srgbClr val="050505"/>
                </a:solidFill>
                <a:effectLst/>
                <a:latin typeface="Times New Roman" panose="02020603050405020304" pitchFamily="18" charset="0"/>
                <a:cs typeface="Times New Roman" panose="02020603050405020304" pitchFamily="18" charset="0"/>
              </a:rPr>
              <a:t>      - K1: MỐC THỜI GIAN BẰNG SỐ =&gt; dễ nhìn thấy và khoanh tròn.</a:t>
            </a:r>
          </a:p>
          <a:p>
            <a:pPr marL="0" marR="0" lvl="0" indent="0" algn="just" defTabSz="914400" rtl="0" eaLnBrk="0" fontAlgn="ctr" latinLnBrk="0" hangingPunct="0">
              <a:lnSpc>
                <a:spcPct val="100000"/>
              </a:lnSpc>
              <a:spcBef>
                <a:spcPct val="0"/>
              </a:spcBef>
              <a:spcAft>
                <a:spcPct val="0"/>
              </a:spcAft>
              <a:buClrTx/>
              <a:buSzTx/>
              <a:buFontTx/>
              <a:buNone/>
              <a:tabLst/>
            </a:pPr>
            <a:r>
              <a:rPr kumimoji="0" lang="en-US" altLang="en-US" sz="2800" b="0" i="0" u="none" strike="noStrike" cap="none" normalizeH="0" baseline="0">
                <a:ln>
                  <a:noFill/>
                </a:ln>
                <a:solidFill>
                  <a:srgbClr val="050505"/>
                </a:solidFill>
                <a:effectLst/>
                <a:latin typeface="Times New Roman" panose="02020603050405020304" pitchFamily="18" charset="0"/>
                <a:cs typeface="Times New Roman" panose="02020603050405020304" pitchFamily="18" charset="0"/>
              </a:rPr>
              <a:t>      - K2: MỐC THỜI GIAN BẰNG CHỮ (ví dụ như “sau chiến tranh thế giới thứ hai”, “sau Cách mạng Tháng Tám”,…) =&gt; khoanh tròn.</a:t>
            </a:r>
            <a:endParaRPr kumimoji="0" lang="en-US" altLang="en-US" sz="2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ctr" latinLnBrk="0" hangingPunct="0">
              <a:lnSpc>
                <a:spcPct val="100000"/>
              </a:lnSpc>
              <a:spcBef>
                <a:spcPct val="0"/>
              </a:spcBef>
              <a:spcAft>
                <a:spcPct val="0"/>
              </a:spcAft>
              <a:buClrTx/>
              <a:buSzTx/>
              <a:buFontTx/>
              <a:buNone/>
              <a:tabLst/>
            </a:pPr>
            <a:r>
              <a:rPr kumimoji="0" lang="en-US" altLang="en-US" sz="2800" b="0" i="0" u="none" strike="noStrike" cap="none" normalizeH="0" baseline="0">
                <a:ln>
                  <a:noFill/>
                </a:ln>
                <a:solidFill>
                  <a:srgbClr val="050505"/>
                </a:solidFill>
                <a:effectLst/>
                <a:latin typeface="Times New Roman" panose="02020603050405020304" pitchFamily="18" charset="0"/>
                <a:cs typeface="Times New Roman" panose="02020603050405020304" pitchFamily="18" charset="0"/>
              </a:rPr>
              <a:t>     </a:t>
            </a:r>
            <a:r>
              <a:rPr kumimoji="0" lang="en-US" altLang="en-US" sz="2800" b="0" i="0" u="none" strike="noStrike" cap="none" normalizeH="0" baseline="0">
                <a:ln>
                  <a:noFill/>
                </a:ln>
                <a:solidFill>
                  <a:srgbClr val="FF0000"/>
                </a:solidFill>
                <a:effectLst/>
                <a:latin typeface="Times New Roman" panose="02020603050405020304" pitchFamily="18" charset="0"/>
                <a:cs typeface="Times New Roman" panose="02020603050405020304" pitchFamily="18" charset="0"/>
              </a:rPr>
              <a:t>G là GẠCH TỪ KHÓA</a:t>
            </a:r>
            <a:r>
              <a:rPr kumimoji="0" lang="en-US" altLang="en-US" sz="2800" b="0" i="0" u="none" strike="noStrike" cap="none" normalizeH="0" baseline="0">
                <a:ln>
                  <a:noFill/>
                </a:ln>
                <a:solidFill>
                  <a:srgbClr val="050505"/>
                </a:solidFill>
                <a:effectLst/>
                <a:latin typeface="Times New Roman" panose="02020603050405020304" pitchFamily="18" charset="0"/>
                <a:cs typeface="Times New Roman" panose="02020603050405020304" pitchFamily="18" charset="0"/>
              </a:rPr>
              <a:t>; có 2 loại từ khóa cần gạch: </a:t>
            </a:r>
          </a:p>
          <a:p>
            <a:pPr marL="0" marR="0" lvl="0" indent="0" algn="just" defTabSz="914400" rtl="0" eaLnBrk="0" fontAlgn="ctr" latinLnBrk="0" hangingPunct="0">
              <a:lnSpc>
                <a:spcPct val="100000"/>
              </a:lnSpc>
              <a:spcBef>
                <a:spcPct val="0"/>
              </a:spcBef>
              <a:spcAft>
                <a:spcPct val="0"/>
              </a:spcAft>
              <a:buClrTx/>
              <a:buSzTx/>
              <a:buFontTx/>
              <a:buNone/>
              <a:tabLst/>
            </a:pPr>
            <a:r>
              <a:rPr kumimoji="0" lang="en-US" altLang="en-US" sz="2800" b="0" i="0" u="none" strike="noStrike" cap="none" normalizeH="0" baseline="0">
                <a:ln>
                  <a:noFill/>
                </a:ln>
                <a:solidFill>
                  <a:srgbClr val="050505"/>
                </a:solidFill>
                <a:effectLst/>
                <a:latin typeface="Times New Roman" panose="02020603050405020304" pitchFamily="18" charset="0"/>
                <a:cs typeface="Times New Roman" panose="02020603050405020304" pitchFamily="18" charset="0"/>
              </a:rPr>
              <a:t>     - G1: TỪ KHÓA ĐÚNG =&gt; gạch chân, xuất hiện trên câu hỏi và phương án đúng. Chỉ cần tìm và gạch chân, tìm đủ và đúng từ khóa sẽ ra đáp án đúng.</a:t>
            </a:r>
          </a:p>
          <a:p>
            <a:pPr marL="0" marR="0" lvl="0" indent="0" algn="just" defTabSz="914400" rtl="0" eaLnBrk="0" fontAlgn="ctr" latinLnBrk="0" hangingPunct="0">
              <a:lnSpc>
                <a:spcPct val="100000"/>
              </a:lnSpc>
              <a:spcBef>
                <a:spcPct val="0"/>
              </a:spcBef>
              <a:spcAft>
                <a:spcPct val="0"/>
              </a:spcAft>
              <a:buClrTx/>
              <a:buSzTx/>
              <a:buFontTx/>
              <a:buNone/>
              <a:tabLst/>
            </a:pPr>
            <a:r>
              <a:rPr kumimoji="0" lang="en-US" altLang="en-US" sz="2800" b="0" i="0" u="none" strike="noStrike" cap="none" normalizeH="0" baseline="0">
                <a:ln>
                  <a:noFill/>
                </a:ln>
                <a:solidFill>
                  <a:srgbClr val="050505"/>
                </a:solidFill>
                <a:effectLst/>
                <a:latin typeface="Times New Roman" panose="02020603050405020304" pitchFamily="18" charset="0"/>
                <a:cs typeface="Times New Roman" panose="02020603050405020304" pitchFamily="18" charset="0"/>
              </a:rPr>
              <a:t>     - G2: TỪ KHÓA SAI =&gt; gạch chéo, xuất hiện trên phương án sai. Đặc biệt với những câu hỏi khó, tìm từ khóa sai và chéo để loại trừ đáp án.</a:t>
            </a:r>
            <a:endParaRPr kumimoji="0" lang="en-US" altLang="en-US" sz="2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pic>
        <p:nvPicPr>
          <p:cNvPr id="1040" name="Picture 16" descr="🔥">
            <a:extLst>
              <a:ext uri="{FF2B5EF4-FFF2-40B4-BE49-F238E27FC236}">
                <a16:creationId xmlns:a16="http://schemas.microsoft.com/office/drawing/2014/main" id="{81677132-CC23-0CDE-4A4F-3CE093583DE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8116" y="1669941"/>
            <a:ext cx="390400" cy="3904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16" descr="🔥">
            <a:extLst>
              <a:ext uri="{FF2B5EF4-FFF2-40B4-BE49-F238E27FC236}">
                <a16:creationId xmlns:a16="http://schemas.microsoft.com/office/drawing/2014/main" id="{935B6B28-7CCD-7907-F45A-7CB65DF8918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8116" y="3345552"/>
            <a:ext cx="390400" cy="390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91816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4">
            <a:extLst>
              <a:ext uri="{FF2B5EF4-FFF2-40B4-BE49-F238E27FC236}">
                <a16:creationId xmlns:a16="http://schemas.microsoft.com/office/drawing/2014/main" id="{610C1D1D-3881-823D-9D18-57F47F6380D7}"/>
              </a:ext>
            </a:extLst>
          </p:cNvPr>
          <p:cNvSpPr/>
          <p:nvPr/>
        </p:nvSpPr>
        <p:spPr>
          <a:xfrm>
            <a:off x="958279" y="49033"/>
            <a:ext cx="10782300" cy="655571"/>
          </a:xfrm>
          <a:prstGeom prst="rect">
            <a:avLst/>
          </a:prstGeom>
          <a:noFill/>
          <a:ln>
            <a:noFill/>
          </a:ln>
          <a:scene3d>
            <a:camera prst="orthographicFront"/>
            <a:lightRig rig="flat" dir="t"/>
          </a:scene3d>
          <a:sp3d/>
        </p:spPr>
        <p:style>
          <a:lnRef idx="0">
            <a:scrgbClr r="0" g="0" b="0"/>
          </a:lnRef>
          <a:fillRef idx="0">
            <a:scrgbClr r="0" g="0" b="0"/>
          </a:fillRef>
          <a:effectRef idx="0">
            <a:scrgbClr r="0" g="0" b="0"/>
          </a:effectRef>
          <a:fontRef idx="minor">
            <a:schemeClr val="dk1"/>
          </a:fontRef>
        </p:style>
        <p:txBody>
          <a:bodyPr spcFirstLastPara="0" vert="horz" wrap="square" lIns="297042" tIns="0" rIns="297042" bIns="0" numCol="1" spcCol="1270" anchor="ctr" anchorCtr="0">
            <a:noAutofit/>
          </a:bodyPr>
          <a:lstStyle/>
          <a:p>
            <a:pPr lvl="0" algn="ctr"/>
            <a:r>
              <a:rPr lang="en-US" sz="3200" b="1">
                <a:latin typeface="Times New Roman" panose="02020603050405020304" pitchFamily="18" charset="0"/>
                <a:cs typeface="Times New Roman" panose="02020603050405020304" pitchFamily="18" charset="0"/>
              </a:rPr>
              <a:t>4.3. Rèn kĩ năng làm câu hỏi trắc nghiệm</a:t>
            </a:r>
          </a:p>
        </p:txBody>
      </p:sp>
      <p:sp>
        <p:nvSpPr>
          <p:cNvPr id="6" name="TextBox 5">
            <a:extLst>
              <a:ext uri="{FF2B5EF4-FFF2-40B4-BE49-F238E27FC236}">
                <a16:creationId xmlns:a16="http://schemas.microsoft.com/office/drawing/2014/main" id="{91888014-F4EA-A1F5-3579-1B75CA3DE035}"/>
              </a:ext>
            </a:extLst>
          </p:cNvPr>
          <p:cNvSpPr txBox="1"/>
          <p:nvPr/>
        </p:nvSpPr>
        <p:spPr>
          <a:xfrm>
            <a:off x="1003300" y="1405165"/>
            <a:ext cx="9753600" cy="3218445"/>
          </a:xfrm>
          <a:prstGeom prst="rect">
            <a:avLst/>
          </a:prstGeom>
          <a:noFill/>
        </p:spPr>
        <p:txBody>
          <a:bodyPr wrap="square">
            <a:spAutoFit/>
          </a:bodyPr>
          <a:lstStyle/>
          <a:p>
            <a:pPr marL="0" marR="0">
              <a:lnSpc>
                <a:spcPct val="107000"/>
              </a:lnSpc>
              <a:spcBef>
                <a:spcPts val="0"/>
              </a:spcBef>
              <a:spcAft>
                <a:spcPts val="0"/>
              </a:spcAft>
            </a:pPr>
            <a:r>
              <a:rPr lang="en-US" sz="3200" b="1" i="0">
                <a:solidFill>
                  <a:srgbClr val="000000"/>
                </a:solidFill>
                <a:effectLst/>
                <a:latin typeface="TimesNewRomanPS-BoldMT"/>
                <a:ea typeface="Calibri" panose="020F0502020204030204" pitchFamily="34" charset="0"/>
                <a:cs typeface="Times New Roman" panose="02020603050405020304" pitchFamily="18" charset="0"/>
              </a:rPr>
              <a:t>Ví dụ 1. </a:t>
            </a:r>
            <a:r>
              <a:rPr lang="en-US" sz="3200" b="0" i="0">
                <a:solidFill>
                  <a:srgbClr val="000000"/>
                </a:solidFill>
                <a:effectLst/>
                <a:latin typeface="TimesNewRomanPSMT"/>
                <a:ea typeface="Calibri" panose="020F0502020204030204" pitchFamily="34" charset="0"/>
                <a:cs typeface="Times New Roman" panose="02020603050405020304" pitchFamily="18" charset="0"/>
              </a:rPr>
              <a:t>Nội dung nào sau đây phản ánh vai trò của đô thị đối với sự phát triển vùng?</a:t>
            </a:r>
            <a:br>
              <a:rPr lang="en-US" sz="3200">
                <a:solidFill>
                  <a:srgbClr val="000000"/>
                </a:solidFill>
                <a:effectLst/>
                <a:latin typeface="TimesNewRomanPSMT"/>
                <a:ea typeface="Calibri" panose="020F0502020204030204" pitchFamily="34" charset="0"/>
                <a:cs typeface="Times New Roman" panose="02020603050405020304" pitchFamily="18" charset="0"/>
              </a:rPr>
            </a:br>
            <a:r>
              <a:rPr lang="en-US" sz="3200" b="1" i="0">
                <a:effectLst/>
                <a:latin typeface="TimesNewRomanPS-BoldMT"/>
                <a:ea typeface="Calibri" panose="020F0502020204030204" pitchFamily="34" charset="0"/>
                <a:cs typeface="Times New Roman" panose="02020603050405020304" pitchFamily="18" charset="0"/>
              </a:rPr>
              <a:t>A. </a:t>
            </a:r>
            <a:r>
              <a:rPr lang="en-US" sz="3200" b="0" i="0">
                <a:effectLst/>
                <a:latin typeface="TimesNewRomanPSMT"/>
                <a:ea typeface="Calibri" panose="020F0502020204030204" pitchFamily="34" charset="0"/>
                <a:cs typeface="Times New Roman" panose="02020603050405020304" pitchFamily="18" charset="0"/>
              </a:rPr>
              <a:t>Tạo việc làm, thúc đẩy sản xuất.</a:t>
            </a:r>
            <a:br>
              <a:rPr lang="en-US" sz="3200">
                <a:effectLst/>
                <a:latin typeface="TimesNewRomanPSMT"/>
                <a:ea typeface="Calibri" panose="020F0502020204030204" pitchFamily="34" charset="0"/>
                <a:cs typeface="Times New Roman" panose="02020603050405020304" pitchFamily="18" charset="0"/>
              </a:rPr>
            </a:br>
            <a:r>
              <a:rPr lang="en-US" sz="3200" b="1" i="0">
                <a:solidFill>
                  <a:srgbClr val="000000"/>
                </a:solidFill>
                <a:effectLst/>
                <a:latin typeface="TimesNewRomanPS-BoldMT"/>
                <a:ea typeface="Calibri" panose="020F0502020204030204" pitchFamily="34" charset="0"/>
                <a:cs typeface="Times New Roman" panose="02020603050405020304" pitchFamily="18" charset="0"/>
              </a:rPr>
              <a:t>B. </a:t>
            </a:r>
            <a:r>
              <a:rPr lang="en-US" sz="3200" b="0" i="0">
                <a:solidFill>
                  <a:srgbClr val="000000"/>
                </a:solidFill>
                <a:effectLst/>
                <a:latin typeface="TimesNewRomanPSMT"/>
                <a:ea typeface="Calibri" panose="020F0502020204030204" pitchFamily="34" charset="0"/>
                <a:cs typeface="Times New Roman" panose="02020603050405020304" pitchFamily="18" charset="0"/>
              </a:rPr>
              <a:t>Cung cấp sản phẩm nông nghiệp.</a:t>
            </a:r>
            <a:br>
              <a:rPr lang="en-US" sz="3200">
                <a:solidFill>
                  <a:srgbClr val="000000"/>
                </a:solidFill>
                <a:effectLst/>
                <a:latin typeface="TimesNewRomanPSMT"/>
                <a:ea typeface="Calibri" panose="020F0502020204030204" pitchFamily="34" charset="0"/>
                <a:cs typeface="Times New Roman" panose="02020603050405020304" pitchFamily="18" charset="0"/>
              </a:rPr>
            </a:br>
            <a:r>
              <a:rPr lang="en-US" sz="3200" b="1" i="0">
                <a:solidFill>
                  <a:srgbClr val="000000"/>
                </a:solidFill>
                <a:effectLst/>
                <a:latin typeface="TimesNewRomanPS-BoldMT"/>
                <a:ea typeface="Calibri" panose="020F0502020204030204" pitchFamily="34" charset="0"/>
                <a:cs typeface="Times New Roman" panose="02020603050405020304" pitchFamily="18" charset="0"/>
              </a:rPr>
              <a:t>C. </a:t>
            </a:r>
            <a:r>
              <a:rPr lang="en-US" sz="3200" b="0" i="0">
                <a:solidFill>
                  <a:srgbClr val="000000"/>
                </a:solidFill>
                <a:effectLst/>
                <a:latin typeface="TimesNewRomanPSMT"/>
                <a:ea typeface="Calibri" panose="020F0502020204030204" pitchFamily="34" charset="0"/>
                <a:cs typeface="Times New Roman" panose="02020603050405020304" pitchFamily="18" charset="0"/>
              </a:rPr>
              <a:t>Bảo vệ môi trường biển, đảo.</a:t>
            </a:r>
            <a:br>
              <a:rPr lang="en-US" sz="3200">
                <a:solidFill>
                  <a:srgbClr val="000000"/>
                </a:solidFill>
                <a:effectLst/>
                <a:latin typeface="TimesNewRomanPSMT"/>
                <a:ea typeface="Calibri" panose="020F0502020204030204" pitchFamily="34" charset="0"/>
                <a:cs typeface="Times New Roman" panose="02020603050405020304" pitchFamily="18" charset="0"/>
              </a:rPr>
            </a:br>
            <a:r>
              <a:rPr lang="en-US" sz="3200" b="1" i="0">
                <a:solidFill>
                  <a:srgbClr val="000000"/>
                </a:solidFill>
                <a:effectLst/>
                <a:latin typeface="TimesNewRomanPS-BoldMT"/>
                <a:ea typeface="Calibri" panose="020F0502020204030204" pitchFamily="34" charset="0"/>
                <a:cs typeface="Times New Roman" panose="02020603050405020304" pitchFamily="18" charset="0"/>
              </a:rPr>
              <a:t>D. </a:t>
            </a:r>
            <a:r>
              <a:rPr lang="en-US" sz="3200" b="0" i="0">
                <a:solidFill>
                  <a:srgbClr val="000000"/>
                </a:solidFill>
                <a:effectLst/>
                <a:latin typeface="TimesNewRomanPSMT"/>
                <a:ea typeface="Calibri" panose="020F0502020204030204" pitchFamily="34" charset="0"/>
                <a:cs typeface="Times New Roman" panose="02020603050405020304" pitchFamily="18" charset="0"/>
              </a:rPr>
              <a:t>Giảm áp lực dân số cho nông thôn.</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cxnSp>
        <p:nvCxnSpPr>
          <p:cNvPr id="8" name="Straight Connector 7">
            <a:extLst>
              <a:ext uri="{FF2B5EF4-FFF2-40B4-BE49-F238E27FC236}">
                <a16:creationId xmlns:a16="http://schemas.microsoft.com/office/drawing/2014/main" id="{E3FC57BF-9270-83C7-93DB-B1A31C2944BC}"/>
              </a:ext>
            </a:extLst>
          </p:cNvPr>
          <p:cNvCxnSpPr/>
          <p:nvPr/>
        </p:nvCxnSpPr>
        <p:spPr>
          <a:xfrm>
            <a:off x="7867650" y="1905000"/>
            <a:ext cx="2622550" cy="0"/>
          </a:xfrm>
          <a:prstGeom prst="line">
            <a:avLst/>
          </a:prstGeom>
          <a:ln w="28575"/>
        </p:spPr>
        <p:style>
          <a:lnRef idx="3">
            <a:schemeClr val="accent2"/>
          </a:lnRef>
          <a:fillRef idx="0">
            <a:schemeClr val="accent2"/>
          </a:fillRef>
          <a:effectRef idx="2">
            <a:schemeClr val="accent2"/>
          </a:effectRef>
          <a:fontRef idx="minor">
            <a:schemeClr val="tx1"/>
          </a:fontRef>
        </p:style>
      </p:cxnSp>
      <p:cxnSp>
        <p:nvCxnSpPr>
          <p:cNvPr id="9" name="Straight Connector 8">
            <a:extLst>
              <a:ext uri="{FF2B5EF4-FFF2-40B4-BE49-F238E27FC236}">
                <a16:creationId xmlns:a16="http://schemas.microsoft.com/office/drawing/2014/main" id="{1E49966D-C40C-C628-1971-C18B5D92A36E}"/>
              </a:ext>
            </a:extLst>
          </p:cNvPr>
          <p:cNvCxnSpPr/>
          <p:nvPr/>
        </p:nvCxnSpPr>
        <p:spPr>
          <a:xfrm>
            <a:off x="2820670" y="2463800"/>
            <a:ext cx="2468880" cy="0"/>
          </a:xfrm>
          <a:prstGeom prst="line">
            <a:avLst/>
          </a:prstGeom>
          <a:ln w="28575"/>
        </p:spPr>
        <p:style>
          <a:lnRef idx="3">
            <a:schemeClr val="accent2"/>
          </a:lnRef>
          <a:fillRef idx="0">
            <a:schemeClr val="accent2"/>
          </a:fillRef>
          <a:effectRef idx="2">
            <a:schemeClr val="accent2"/>
          </a:effectRef>
          <a:fontRef idx="minor">
            <a:schemeClr val="tx1"/>
          </a:fontRef>
        </p:style>
      </p:cxnSp>
      <p:cxnSp>
        <p:nvCxnSpPr>
          <p:cNvPr id="10" name="Straight Connector 9">
            <a:extLst>
              <a:ext uri="{FF2B5EF4-FFF2-40B4-BE49-F238E27FC236}">
                <a16:creationId xmlns:a16="http://schemas.microsoft.com/office/drawing/2014/main" id="{E6C2D56A-2643-876B-7B97-895DBDCE8C4D}"/>
              </a:ext>
            </a:extLst>
          </p:cNvPr>
          <p:cNvCxnSpPr/>
          <p:nvPr/>
        </p:nvCxnSpPr>
        <p:spPr>
          <a:xfrm>
            <a:off x="2343150" y="2978150"/>
            <a:ext cx="1371600" cy="0"/>
          </a:xfrm>
          <a:prstGeom prst="line">
            <a:avLst/>
          </a:prstGeom>
          <a:ln w="28575"/>
        </p:spPr>
        <p:style>
          <a:lnRef idx="3">
            <a:schemeClr val="accent2"/>
          </a:lnRef>
          <a:fillRef idx="0">
            <a:schemeClr val="accent2"/>
          </a:fillRef>
          <a:effectRef idx="2">
            <a:schemeClr val="accent2"/>
          </a:effectRef>
          <a:fontRef idx="minor">
            <a:schemeClr val="tx1"/>
          </a:fontRef>
        </p:style>
      </p:cxnSp>
      <p:cxnSp>
        <p:nvCxnSpPr>
          <p:cNvPr id="11" name="Straight Connector 10">
            <a:extLst>
              <a:ext uri="{FF2B5EF4-FFF2-40B4-BE49-F238E27FC236}">
                <a16:creationId xmlns:a16="http://schemas.microsoft.com/office/drawing/2014/main" id="{CE376A8B-AE59-52AF-ACFD-8CFFC65CFFAA}"/>
              </a:ext>
            </a:extLst>
          </p:cNvPr>
          <p:cNvCxnSpPr/>
          <p:nvPr/>
        </p:nvCxnSpPr>
        <p:spPr>
          <a:xfrm>
            <a:off x="3917950" y="2978150"/>
            <a:ext cx="1371600" cy="0"/>
          </a:xfrm>
          <a:prstGeom prst="line">
            <a:avLst/>
          </a:prstGeom>
          <a:ln w="28575"/>
        </p:spPr>
        <p:style>
          <a:lnRef idx="3">
            <a:schemeClr val="accent2"/>
          </a:lnRef>
          <a:fillRef idx="0">
            <a:schemeClr val="accent2"/>
          </a:fillRef>
          <a:effectRef idx="2">
            <a:schemeClr val="accent2"/>
          </a:effectRef>
          <a:fontRef idx="minor">
            <a:schemeClr val="tx1"/>
          </a:fontRef>
        </p:style>
      </p:cxnSp>
      <p:cxnSp>
        <p:nvCxnSpPr>
          <p:cNvPr id="12" name="Straight Connector 11">
            <a:extLst>
              <a:ext uri="{FF2B5EF4-FFF2-40B4-BE49-F238E27FC236}">
                <a16:creationId xmlns:a16="http://schemas.microsoft.com/office/drawing/2014/main" id="{E84BE4B0-89E3-872F-28F7-51D4C12D7564}"/>
              </a:ext>
            </a:extLst>
          </p:cNvPr>
          <p:cNvCxnSpPr>
            <a:cxnSpLocks/>
          </p:cNvCxnSpPr>
          <p:nvPr/>
        </p:nvCxnSpPr>
        <p:spPr>
          <a:xfrm flipV="1">
            <a:off x="4816475" y="3162705"/>
            <a:ext cx="1984375" cy="266295"/>
          </a:xfrm>
          <a:prstGeom prst="line">
            <a:avLst/>
          </a:prstGeom>
          <a:ln w="28575">
            <a:solidFill>
              <a:srgbClr val="0000FF"/>
            </a:solidFill>
          </a:ln>
        </p:spPr>
        <p:style>
          <a:lnRef idx="3">
            <a:schemeClr val="accent1"/>
          </a:lnRef>
          <a:fillRef idx="0">
            <a:schemeClr val="accent1"/>
          </a:fillRef>
          <a:effectRef idx="2">
            <a:schemeClr val="accent1"/>
          </a:effectRef>
          <a:fontRef idx="minor">
            <a:schemeClr val="tx1"/>
          </a:fontRef>
        </p:style>
      </p:cxnSp>
      <p:cxnSp>
        <p:nvCxnSpPr>
          <p:cNvPr id="14" name="Straight Connector 13">
            <a:extLst>
              <a:ext uri="{FF2B5EF4-FFF2-40B4-BE49-F238E27FC236}">
                <a16:creationId xmlns:a16="http://schemas.microsoft.com/office/drawing/2014/main" id="{E6993101-BECB-C740-EF2C-53F4137D36B4}"/>
              </a:ext>
            </a:extLst>
          </p:cNvPr>
          <p:cNvCxnSpPr>
            <a:cxnSpLocks/>
          </p:cNvCxnSpPr>
          <p:nvPr/>
        </p:nvCxnSpPr>
        <p:spPr>
          <a:xfrm flipV="1">
            <a:off x="4732020" y="3686580"/>
            <a:ext cx="1554480" cy="228600"/>
          </a:xfrm>
          <a:prstGeom prst="line">
            <a:avLst/>
          </a:prstGeom>
          <a:ln w="28575">
            <a:solidFill>
              <a:srgbClr val="0000FF"/>
            </a:solidFill>
          </a:ln>
        </p:spPr>
        <p:style>
          <a:lnRef idx="3">
            <a:schemeClr val="accent1"/>
          </a:lnRef>
          <a:fillRef idx="0">
            <a:schemeClr val="accent1"/>
          </a:fillRef>
          <a:effectRef idx="2">
            <a:schemeClr val="accent1"/>
          </a:effectRef>
          <a:fontRef idx="minor">
            <a:schemeClr val="tx1"/>
          </a:fontRef>
        </p:style>
      </p:cxnSp>
      <p:cxnSp>
        <p:nvCxnSpPr>
          <p:cNvPr id="16" name="Straight Connector 15">
            <a:extLst>
              <a:ext uri="{FF2B5EF4-FFF2-40B4-BE49-F238E27FC236}">
                <a16:creationId xmlns:a16="http://schemas.microsoft.com/office/drawing/2014/main" id="{B0D223C1-EDE3-7B89-2AE3-C078D3280374}"/>
              </a:ext>
            </a:extLst>
          </p:cNvPr>
          <p:cNvCxnSpPr>
            <a:cxnSpLocks/>
          </p:cNvCxnSpPr>
          <p:nvPr/>
        </p:nvCxnSpPr>
        <p:spPr>
          <a:xfrm flipV="1">
            <a:off x="5526469" y="4221887"/>
            <a:ext cx="1645920" cy="247650"/>
          </a:xfrm>
          <a:prstGeom prst="line">
            <a:avLst/>
          </a:prstGeom>
          <a:ln w="28575">
            <a:solidFill>
              <a:srgbClr val="0000FF"/>
            </a:solidFill>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969132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4">
            <a:extLst>
              <a:ext uri="{FF2B5EF4-FFF2-40B4-BE49-F238E27FC236}">
                <a16:creationId xmlns:a16="http://schemas.microsoft.com/office/drawing/2014/main" id="{610C1D1D-3881-823D-9D18-57F47F6380D7}"/>
              </a:ext>
            </a:extLst>
          </p:cNvPr>
          <p:cNvSpPr/>
          <p:nvPr/>
        </p:nvSpPr>
        <p:spPr>
          <a:xfrm>
            <a:off x="958279" y="49033"/>
            <a:ext cx="10782300" cy="655571"/>
          </a:xfrm>
          <a:prstGeom prst="rect">
            <a:avLst/>
          </a:prstGeom>
          <a:noFill/>
          <a:ln>
            <a:noFill/>
          </a:ln>
          <a:scene3d>
            <a:camera prst="orthographicFront"/>
            <a:lightRig rig="flat" dir="t"/>
          </a:scene3d>
          <a:sp3d/>
        </p:spPr>
        <p:style>
          <a:lnRef idx="0">
            <a:scrgbClr r="0" g="0" b="0"/>
          </a:lnRef>
          <a:fillRef idx="0">
            <a:scrgbClr r="0" g="0" b="0"/>
          </a:fillRef>
          <a:effectRef idx="0">
            <a:scrgbClr r="0" g="0" b="0"/>
          </a:effectRef>
          <a:fontRef idx="minor">
            <a:schemeClr val="dk1"/>
          </a:fontRef>
        </p:style>
        <p:txBody>
          <a:bodyPr spcFirstLastPara="0" vert="horz" wrap="square" lIns="297042" tIns="0" rIns="297042" bIns="0" numCol="1" spcCol="1270" anchor="ctr" anchorCtr="0">
            <a:noAutofit/>
          </a:bodyPr>
          <a:lstStyle/>
          <a:p>
            <a:pPr lvl="0" algn="ctr"/>
            <a:r>
              <a:rPr lang="en-US" sz="3200" b="1">
                <a:latin typeface="Times New Roman" panose="02020603050405020304" pitchFamily="18" charset="0"/>
                <a:cs typeface="Times New Roman" panose="02020603050405020304" pitchFamily="18" charset="0"/>
              </a:rPr>
              <a:t>4.3. Rèn kĩ năng làm câu hỏi trắc nghiệm</a:t>
            </a:r>
          </a:p>
        </p:txBody>
      </p:sp>
      <p:sp>
        <p:nvSpPr>
          <p:cNvPr id="3" name="TextBox 2">
            <a:extLst>
              <a:ext uri="{FF2B5EF4-FFF2-40B4-BE49-F238E27FC236}">
                <a16:creationId xmlns:a16="http://schemas.microsoft.com/office/drawing/2014/main" id="{D7697ADC-1620-E02B-B1CD-176886CBD435}"/>
              </a:ext>
            </a:extLst>
          </p:cNvPr>
          <p:cNvSpPr txBox="1"/>
          <p:nvPr/>
        </p:nvSpPr>
        <p:spPr>
          <a:xfrm>
            <a:off x="505110" y="1301200"/>
            <a:ext cx="11394790" cy="3892861"/>
          </a:xfrm>
          <a:prstGeom prst="rect">
            <a:avLst/>
          </a:prstGeom>
          <a:noFill/>
        </p:spPr>
        <p:txBody>
          <a:bodyPr wrap="square">
            <a:spAutoFit/>
          </a:bodyPr>
          <a:lstStyle/>
          <a:p>
            <a:pPr marL="0" marR="30480" algn="just">
              <a:lnSpc>
                <a:spcPct val="150000"/>
              </a:lnSpc>
              <a:spcBef>
                <a:spcPts val="0"/>
              </a:spcBef>
              <a:spcAft>
                <a:spcPts val="0"/>
              </a:spcAft>
            </a:pPr>
            <a:r>
              <a:rPr lang="en-US" sz="2800" b="1">
                <a:effectLst/>
                <a:latin typeface="Times New Roman" panose="02020603050405020304" pitchFamily="18" charset="0"/>
                <a:ea typeface="Times New Roman" panose="02020603050405020304" pitchFamily="18" charset="0"/>
              </a:rPr>
              <a:t>Ví dụ 2. </a:t>
            </a:r>
            <a:r>
              <a:rPr lang="en-US" sz="2800">
                <a:effectLst/>
                <a:latin typeface="Times New Roman" panose="02020603050405020304" pitchFamily="18" charset="0"/>
                <a:ea typeface="Times New Roman" panose="02020603050405020304" pitchFamily="18" charset="0"/>
              </a:rPr>
              <a:t>Nội dung nào sau đây là điểm tương đồng giữa Trung Quốc, Ấn Độ và các quốc gia Đông Nam Á trong nửa sau thế kỉ XX?</a:t>
            </a:r>
            <a:endParaRPr lang="en-US" sz="2400">
              <a:effectLst/>
              <a:latin typeface="Times New Roman" panose="02020603050405020304" pitchFamily="18" charset="0"/>
              <a:ea typeface="Times New Roman" panose="02020603050405020304" pitchFamily="18" charset="0"/>
            </a:endParaRPr>
          </a:p>
          <a:p>
            <a:pPr marL="0" marR="30480" algn="just">
              <a:lnSpc>
                <a:spcPct val="150000"/>
              </a:lnSpc>
              <a:spcBef>
                <a:spcPts val="0"/>
              </a:spcBef>
              <a:spcAft>
                <a:spcPts val="0"/>
              </a:spcAft>
            </a:pPr>
            <a:r>
              <a:rPr lang="en-US" sz="2800">
                <a:effectLst/>
                <a:latin typeface="Times New Roman" panose="02020603050405020304" pitchFamily="18" charset="0"/>
                <a:ea typeface="Times New Roman" panose="02020603050405020304" pitchFamily="18" charset="0"/>
              </a:rPr>
              <a:t>A. Thành lập được tổ chức liên kết khu vực về chính trị, quân sự, kinh tế.</a:t>
            </a:r>
            <a:endParaRPr lang="en-US" sz="2400">
              <a:effectLst/>
              <a:latin typeface="Times New Roman" panose="02020603050405020304" pitchFamily="18" charset="0"/>
              <a:ea typeface="Times New Roman" panose="02020603050405020304" pitchFamily="18" charset="0"/>
            </a:endParaRPr>
          </a:p>
          <a:p>
            <a:pPr marL="0" marR="30480" algn="just">
              <a:lnSpc>
                <a:spcPct val="150000"/>
              </a:lnSpc>
              <a:spcBef>
                <a:spcPts val="0"/>
              </a:spcBef>
              <a:spcAft>
                <a:spcPts val="0"/>
              </a:spcAft>
              <a:tabLst>
                <a:tab pos="5553075" algn="l"/>
              </a:tabLst>
            </a:pPr>
            <a:r>
              <a:rPr lang="en-US" sz="2800">
                <a:effectLst/>
                <a:latin typeface="Times New Roman" panose="02020603050405020304" pitchFamily="18" charset="0"/>
                <a:ea typeface="Times New Roman" panose="02020603050405020304" pitchFamily="18" charset="0"/>
              </a:rPr>
              <a:t>B. Phát triển nhanh chóng về kinh tế, trở thành các nước công nghiệp mới.</a:t>
            </a:r>
          </a:p>
          <a:p>
            <a:pPr marL="0" marR="30480" algn="just">
              <a:lnSpc>
                <a:spcPct val="150000"/>
              </a:lnSpc>
              <a:spcBef>
                <a:spcPts val="0"/>
              </a:spcBef>
              <a:spcAft>
                <a:spcPts val="0"/>
              </a:spcAft>
              <a:tabLst>
                <a:tab pos="5553075" algn="l"/>
              </a:tabLst>
            </a:pPr>
            <a:r>
              <a:rPr lang="en-US" sz="2800">
                <a:effectLst/>
                <a:latin typeface="Times New Roman" panose="02020603050405020304" pitchFamily="18" charset="0"/>
                <a:ea typeface="Times New Roman" panose="02020603050405020304" pitchFamily="18" charset="0"/>
              </a:rPr>
              <a:t>C. Phong trào giải phóng dân tộc diễn ra sôi nổi song chưa thắng lợi.</a:t>
            </a:r>
            <a:endParaRPr lang="en-US" sz="2400">
              <a:effectLst/>
              <a:latin typeface="Times New Roman" panose="02020603050405020304" pitchFamily="18" charset="0"/>
              <a:ea typeface="Times New Roman" panose="02020603050405020304" pitchFamily="18" charset="0"/>
            </a:endParaRPr>
          </a:p>
          <a:p>
            <a:pPr marL="0" marR="30480" algn="just">
              <a:lnSpc>
                <a:spcPct val="150000"/>
              </a:lnSpc>
              <a:spcBef>
                <a:spcPts val="0"/>
              </a:spcBef>
              <a:spcAft>
                <a:spcPts val="0"/>
              </a:spcAft>
            </a:pPr>
            <a:r>
              <a:rPr lang="en-US" sz="2800">
                <a:effectLst/>
                <a:latin typeface="Times New Roman" panose="02020603050405020304" pitchFamily="18" charset="0"/>
                <a:ea typeface="Times New Roman" panose="02020603050405020304" pitchFamily="18" charset="0"/>
              </a:rPr>
              <a:t>D. Giành lại độc lập dân tộc và đạt nhiều thành tựu phát triển kinh tế.</a:t>
            </a:r>
            <a:endParaRPr lang="en-US" sz="2400">
              <a:effectLst/>
              <a:latin typeface="Times New Roman" panose="02020603050405020304" pitchFamily="18" charset="0"/>
              <a:ea typeface="Times New Roman" panose="02020603050405020304" pitchFamily="18" charset="0"/>
            </a:endParaRPr>
          </a:p>
        </p:txBody>
      </p:sp>
      <p:cxnSp>
        <p:nvCxnSpPr>
          <p:cNvPr id="5" name="Straight Connector 4">
            <a:extLst>
              <a:ext uri="{FF2B5EF4-FFF2-40B4-BE49-F238E27FC236}">
                <a16:creationId xmlns:a16="http://schemas.microsoft.com/office/drawing/2014/main" id="{4C6FD7DC-EDBD-E6A0-21DB-1B904C532026}"/>
              </a:ext>
            </a:extLst>
          </p:cNvPr>
          <p:cNvCxnSpPr/>
          <p:nvPr/>
        </p:nvCxnSpPr>
        <p:spPr>
          <a:xfrm>
            <a:off x="5664200" y="1885950"/>
            <a:ext cx="2377440" cy="0"/>
          </a:xfrm>
          <a:prstGeom prst="line">
            <a:avLst/>
          </a:prstGeom>
          <a:ln w="28575"/>
        </p:spPr>
        <p:style>
          <a:lnRef idx="3">
            <a:schemeClr val="accent2"/>
          </a:lnRef>
          <a:fillRef idx="0">
            <a:schemeClr val="accent2"/>
          </a:fillRef>
          <a:effectRef idx="2">
            <a:schemeClr val="accent2"/>
          </a:effectRef>
          <a:fontRef idx="minor">
            <a:schemeClr val="tx1"/>
          </a:fontRef>
        </p:style>
      </p:cxnSp>
      <p:cxnSp>
        <p:nvCxnSpPr>
          <p:cNvPr id="7" name="Straight Connector 6">
            <a:extLst>
              <a:ext uri="{FF2B5EF4-FFF2-40B4-BE49-F238E27FC236}">
                <a16:creationId xmlns:a16="http://schemas.microsoft.com/office/drawing/2014/main" id="{A2DC6292-399A-0D03-850A-E64FDA3C8B71}"/>
              </a:ext>
            </a:extLst>
          </p:cNvPr>
          <p:cNvCxnSpPr/>
          <p:nvPr/>
        </p:nvCxnSpPr>
        <p:spPr>
          <a:xfrm>
            <a:off x="1028700" y="2533650"/>
            <a:ext cx="3749040" cy="0"/>
          </a:xfrm>
          <a:prstGeom prst="line">
            <a:avLst/>
          </a:prstGeom>
          <a:ln w="28575"/>
        </p:spPr>
        <p:style>
          <a:lnRef idx="3">
            <a:schemeClr val="accent2"/>
          </a:lnRef>
          <a:fillRef idx="0">
            <a:schemeClr val="accent2"/>
          </a:fillRef>
          <a:effectRef idx="2">
            <a:schemeClr val="accent2"/>
          </a:effectRef>
          <a:fontRef idx="minor">
            <a:schemeClr val="tx1"/>
          </a:fontRef>
        </p:style>
      </p:cxnSp>
      <p:cxnSp>
        <p:nvCxnSpPr>
          <p:cNvPr id="13" name="Straight Connector 12">
            <a:extLst>
              <a:ext uri="{FF2B5EF4-FFF2-40B4-BE49-F238E27FC236}">
                <a16:creationId xmlns:a16="http://schemas.microsoft.com/office/drawing/2014/main" id="{E5295E46-C4CE-5A28-DE7F-DD8DE5BAA092}"/>
              </a:ext>
            </a:extLst>
          </p:cNvPr>
          <p:cNvCxnSpPr/>
          <p:nvPr/>
        </p:nvCxnSpPr>
        <p:spPr>
          <a:xfrm>
            <a:off x="8947150" y="1885950"/>
            <a:ext cx="1645920" cy="0"/>
          </a:xfrm>
          <a:prstGeom prst="line">
            <a:avLst/>
          </a:prstGeom>
          <a:ln w="28575"/>
        </p:spPr>
        <p:style>
          <a:lnRef idx="3">
            <a:schemeClr val="accent2"/>
          </a:lnRef>
          <a:fillRef idx="0">
            <a:schemeClr val="accent2"/>
          </a:fillRef>
          <a:effectRef idx="2">
            <a:schemeClr val="accent2"/>
          </a:effectRef>
          <a:fontRef idx="minor">
            <a:schemeClr val="tx1"/>
          </a:fontRef>
        </p:style>
      </p:cxnSp>
      <p:cxnSp>
        <p:nvCxnSpPr>
          <p:cNvPr id="15" name="Straight Connector 14">
            <a:extLst>
              <a:ext uri="{FF2B5EF4-FFF2-40B4-BE49-F238E27FC236}">
                <a16:creationId xmlns:a16="http://schemas.microsoft.com/office/drawing/2014/main" id="{1A62C295-803C-DE0B-BFCE-D45034A67BD3}"/>
              </a:ext>
            </a:extLst>
          </p:cNvPr>
          <p:cNvCxnSpPr/>
          <p:nvPr/>
        </p:nvCxnSpPr>
        <p:spPr>
          <a:xfrm>
            <a:off x="10819130" y="1885950"/>
            <a:ext cx="1005840" cy="0"/>
          </a:xfrm>
          <a:prstGeom prst="line">
            <a:avLst/>
          </a:prstGeom>
          <a:ln w="28575"/>
        </p:spPr>
        <p:style>
          <a:lnRef idx="3">
            <a:schemeClr val="accent2"/>
          </a:lnRef>
          <a:fillRef idx="0">
            <a:schemeClr val="accent2"/>
          </a:fillRef>
          <a:effectRef idx="2">
            <a:schemeClr val="accent2"/>
          </a:effectRef>
          <a:fontRef idx="minor">
            <a:schemeClr val="tx1"/>
          </a:fontRef>
        </p:style>
      </p:cxnSp>
      <p:sp>
        <p:nvSpPr>
          <p:cNvPr id="17" name="Oval 16">
            <a:extLst>
              <a:ext uri="{FF2B5EF4-FFF2-40B4-BE49-F238E27FC236}">
                <a16:creationId xmlns:a16="http://schemas.microsoft.com/office/drawing/2014/main" id="{456BD88D-2843-82C8-E5DF-A1D05DDCDB19}"/>
              </a:ext>
            </a:extLst>
          </p:cNvPr>
          <p:cNvSpPr/>
          <p:nvPr/>
        </p:nvSpPr>
        <p:spPr>
          <a:xfrm>
            <a:off x="5613400" y="1962150"/>
            <a:ext cx="2730500" cy="758708"/>
          </a:xfrm>
          <a:prstGeom prst="ellipse">
            <a:avLst/>
          </a:prstGeom>
          <a:noFill/>
          <a:ln w="19050">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a:extLst>
              <a:ext uri="{FF2B5EF4-FFF2-40B4-BE49-F238E27FC236}">
                <a16:creationId xmlns:a16="http://schemas.microsoft.com/office/drawing/2014/main" id="{8CDF9EDD-5BF4-11C6-C65F-5C2618A6A7F7}"/>
              </a:ext>
            </a:extLst>
          </p:cNvPr>
          <p:cNvCxnSpPr>
            <a:cxnSpLocks/>
          </p:cNvCxnSpPr>
          <p:nvPr/>
        </p:nvCxnSpPr>
        <p:spPr>
          <a:xfrm flipV="1">
            <a:off x="4621212" y="2861603"/>
            <a:ext cx="1984375" cy="266295"/>
          </a:xfrm>
          <a:prstGeom prst="line">
            <a:avLst/>
          </a:prstGeom>
          <a:ln w="28575">
            <a:solidFill>
              <a:srgbClr val="0000FF"/>
            </a:solidFill>
          </a:ln>
        </p:spPr>
        <p:style>
          <a:lnRef idx="3">
            <a:schemeClr val="accent1"/>
          </a:lnRef>
          <a:fillRef idx="0">
            <a:schemeClr val="accent1"/>
          </a:fillRef>
          <a:effectRef idx="2">
            <a:schemeClr val="accent1"/>
          </a:effectRef>
          <a:fontRef idx="minor">
            <a:schemeClr val="tx1"/>
          </a:fontRef>
        </p:style>
      </p:cxnSp>
      <p:cxnSp>
        <p:nvCxnSpPr>
          <p:cNvPr id="19" name="Straight Connector 18">
            <a:extLst>
              <a:ext uri="{FF2B5EF4-FFF2-40B4-BE49-F238E27FC236}">
                <a16:creationId xmlns:a16="http://schemas.microsoft.com/office/drawing/2014/main" id="{3C396031-E54F-A30E-FB88-584B75836039}"/>
              </a:ext>
            </a:extLst>
          </p:cNvPr>
          <p:cNvCxnSpPr>
            <a:cxnSpLocks/>
          </p:cNvCxnSpPr>
          <p:nvPr/>
        </p:nvCxnSpPr>
        <p:spPr>
          <a:xfrm flipV="1">
            <a:off x="8733155" y="3537355"/>
            <a:ext cx="2220595" cy="266295"/>
          </a:xfrm>
          <a:prstGeom prst="line">
            <a:avLst/>
          </a:prstGeom>
          <a:ln w="28575">
            <a:solidFill>
              <a:srgbClr val="0000FF"/>
            </a:solidFill>
          </a:ln>
        </p:spPr>
        <p:style>
          <a:lnRef idx="3">
            <a:schemeClr val="accent1"/>
          </a:lnRef>
          <a:fillRef idx="0">
            <a:schemeClr val="accent1"/>
          </a:fillRef>
          <a:effectRef idx="2">
            <a:schemeClr val="accent1"/>
          </a:effectRef>
          <a:fontRef idx="minor">
            <a:schemeClr val="tx1"/>
          </a:fontRef>
        </p:style>
      </p:cxnSp>
      <p:cxnSp>
        <p:nvCxnSpPr>
          <p:cNvPr id="20" name="Straight Connector 19">
            <a:extLst>
              <a:ext uri="{FF2B5EF4-FFF2-40B4-BE49-F238E27FC236}">
                <a16:creationId xmlns:a16="http://schemas.microsoft.com/office/drawing/2014/main" id="{07B591E8-E292-256F-919C-2DFD3FCA8667}"/>
              </a:ext>
            </a:extLst>
          </p:cNvPr>
          <p:cNvCxnSpPr>
            <a:cxnSpLocks/>
          </p:cNvCxnSpPr>
          <p:nvPr/>
        </p:nvCxnSpPr>
        <p:spPr>
          <a:xfrm flipV="1">
            <a:off x="8232775" y="4127803"/>
            <a:ext cx="1984375" cy="266295"/>
          </a:xfrm>
          <a:prstGeom prst="line">
            <a:avLst/>
          </a:prstGeom>
          <a:ln w="28575">
            <a:solidFill>
              <a:srgbClr val="0000FF"/>
            </a:solidFill>
          </a:ln>
        </p:spPr>
        <p:style>
          <a:lnRef idx="3">
            <a:schemeClr val="accent1"/>
          </a:lnRef>
          <a:fillRef idx="0">
            <a:schemeClr val="accent1"/>
          </a:fillRef>
          <a:effectRef idx="2">
            <a:schemeClr val="accent1"/>
          </a:effectRef>
          <a:fontRef idx="minor">
            <a:schemeClr val="tx1"/>
          </a:fontRef>
        </p:style>
      </p:cxnSp>
      <p:cxnSp>
        <p:nvCxnSpPr>
          <p:cNvPr id="21" name="Straight Connector 20">
            <a:extLst>
              <a:ext uri="{FF2B5EF4-FFF2-40B4-BE49-F238E27FC236}">
                <a16:creationId xmlns:a16="http://schemas.microsoft.com/office/drawing/2014/main" id="{1D5C0DD3-35A0-20AC-70F4-6467D7E7C6C9}"/>
              </a:ext>
            </a:extLst>
          </p:cNvPr>
          <p:cNvCxnSpPr>
            <a:cxnSpLocks/>
          </p:cNvCxnSpPr>
          <p:nvPr/>
        </p:nvCxnSpPr>
        <p:spPr>
          <a:xfrm flipV="1">
            <a:off x="7508875" y="2861603"/>
            <a:ext cx="1984375" cy="266295"/>
          </a:xfrm>
          <a:prstGeom prst="line">
            <a:avLst/>
          </a:prstGeom>
          <a:ln w="28575">
            <a:solidFill>
              <a:srgbClr val="0000FF"/>
            </a:solidFill>
          </a:ln>
        </p:spPr>
        <p:style>
          <a:lnRef idx="3">
            <a:schemeClr val="accent1"/>
          </a:lnRef>
          <a:fillRef idx="0">
            <a:schemeClr val="accent1"/>
          </a:fillRef>
          <a:effectRef idx="2">
            <a:schemeClr val="accent1"/>
          </a:effectRef>
          <a:fontRef idx="minor">
            <a:schemeClr val="tx1"/>
          </a:fontRef>
        </p:style>
      </p:cxnSp>
      <p:cxnSp>
        <p:nvCxnSpPr>
          <p:cNvPr id="23" name="Straight Connector 22">
            <a:extLst>
              <a:ext uri="{FF2B5EF4-FFF2-40B4-BE49-F238E27FC236}">
                <a16:creationId xmlns:a16="http://schemas.microsoft.com/office/drawing/2014/main" id="{24F9C282-20B1-EEDB-7BAC-1A012714337D}"/>
              </a:ext>
            </a:extLst>
          </p:cNvPr>
          <p:cNvCxnSpPr/>
          <p:nvPr/>
        </p:nvCxnSpPr>
        <p:spPr>
          <a:xfrm>
            <a:off x="6527800" y="5117861"/>
            <a:ext cx="3840480" cy="0"/>
          </a:xfrm>
          <a:prstGeom prst="line">
            <a:avLst/>
          </a:prstGeom>
          <a:ln w="28575"/>
        </p:spPr>
        <p:style>
          <a:lnRef idx="3">
            <a:schemeClr val="accent2"/>
          </a:lnRef>
          <a:fillRef idx="0">
            <a:schemeClr val="accent2"/>
          </a:fillRef>
          <a:effectRef idx="2">
            <a:schemeClr val="accent2"/>
          </a:effectRef>
          <a:fontRef idx="minor">
            <a:schemeClr val="tx1"/>
          </a:fontRef>
        </p:style>
      </p:cxnSp>
      <p:cxnSp>
        <p:nvCxnSpPr>
          <p:cNvPr id="24" name="Straight Connector 23">
            <a:extLst>
              <a:ext uri="{FF2B5EF4-FFF2-40B4-BE49-F238E27FC236}">
                <a16:creationId xmlns:a16="http://schemas.microsoft.com/office/drawing/2014/main" id="{7AC1069B-51BB-A771-7BF2-1D334A519BA7}"/>
              </a:ext>
            </a:extLst>
          </p:cNvPr>
          <p:cNvCxnSpPr/>
          <p:nvPr/>
        </p:nvCxnSpPr>
        <p:spPr>
          <a:xfrm>
            <a:off x="1028700" y="5130561"/>
            <a:ext cx="2377440" cy="0"/>
          </a:xfrm>
          <a:prstGeom prst="line">
            <a:avLst/>
          </a:prstGeom>
          <a:ln w="28575"/>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23578812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Shape 8852"/>
        <p:cNvGrpSpPr/>
        <p:nvPr/>
      </p:nvGrpSpPr>
      <p:grpSpPr>
        <a:xfrm>
          <a:off x="0" y="0"/>
          <a:ext cx="0" cy="0"/>
          <a:chOff x="0" y="0"/>
          <a:chExt cx="0" cy="0"/>
        </a:xfrm>
      </p:grpSpPr>
      <p:sp>
        <p:nvSpPr>
          <p:cNvPr id="8853" name="Google Shape;8853;p82"/>
          <p:cNvSpPr/>
          <p:nvPr/>
        </p:nvSpPr>
        <p:spPr>
          <a:xfrm>
            <a:off x="802534" y="1530189"/>
            <a:ext cx="10495644" cy="3797621"/>
          </a:xfrm>
          <a:prstGeom prst="rect">
            <a:avLst/>
          </a:prstGeom>
          <a:solidFill>
            <a:srgbClr val="FBDFD9"/>
          </a:solidFill>
          <a:ln>
            <a:noFill/>
          </a:ln>
        </p:spPr>
        <p:txBody>
          <a:bodyPr spcFirstLastPara="1" wrap="square" lIns="121900" tIns="121900" rIns="121900" bIns="121900" anchor="ctr" anchorCtr="0">
            <a:noAutofit/>
          </a:bodyPr>
          <a:lstStyle/>
          <a:p>
            <a:endParaRPr sz="2400"/>
          </a:p>
        </p:txBody>
      </p:sp>
      <p:sp>
        <p:nvSpPr>
          <p:cNvPr id="8855" name="Google Shape;8855;p82"/>
          <p:cNvSpPr txBox="1">
            <a:spLocks noGrp="1"/>
          </p:cNvSpPr>
          <p:nvPr>
            <p:ph type="subTitle" idx="1"/>
          </p:nvPr>
        </p:nvSpPr>
        <p:spPr>
          <a:xfrm>
            <a:off x="893822" y="2687312"/>
            <a:ext cx="10404356" cy="2506000"/>
          </a:xfrm>
          <a:prstGeom prst="rect">
            <a:avLst/>
          </a:prstGeom>
        </p:spPr>
        <p:txBody>
          <a:bodyPr spcFirstLastPara="1" wrap="square" lIns="121900" tIns="121900" rIns="121900" bIns="121900" anchor="b" anchorCtr="0">
            <a:noAutofit/>
          </a:bodyPr>
          <a:lstStyle/>
          <a:p>
            <a:pPr marL="0" indent="0"/>
            <a:r>
              <a:rPr lang="en-US" sz="8000">
                <a:solidFill>
                  <a:srgbClr val="C00000"/>
                </a:solidFill>
                <a:latin typeface=".VnAristote" panose="020B7200000000000000" pitchFamily="34" charset="0"/>
                <a:cs typeface="Arial" panose="020B0604020202020204" pitchFamily="34" charset="0"/>
              </a:rPr>
              <a:t>Chóc c¸c ®ång chÝ </a:t>
            </a:r>
          </a:p>
          <a:p>
            <a:pPr marL="0" indent="0"/>
            <a:r>
              <a:rPr lang="en-US" sz="8000">
                <a:solidFill>
                  <a:srgbClr val="C00000"/>
                </a:solidFill>
                <a:latin typeface=".VnAristote" panose="020B7200000000000000" pitchFamily="34" charset="0"/>
                <a:cs typeface="Arial" panose="020B0604020202020204" pitchFamily="34" charset="0"/>
              </a:rPr>
              <a:t>lu«n nhiÖt huyÕt vµ </a:t>
            </a:r>
          </a:p>
          <a:p>
            <a:pPr marL="0" indent="0"/>
            <a:r>
              <a:rPr lang="en-US" sz="8000">
                <a:solidFill>
                  <a:srgbClr val="C00000"/>
                </a:solidFill>
                <a:latin typeface=".VnAristote" panose="020B7200000000000000" pitchFamily="34" charset="0"/>
                <a:cs typeface="Arial" panose="020B0604020202020204" pitchFamily="34" charset="0"/>
              </a:rPr>
              <a:t>nhiÒu thµnh c«ng!</a:t>
            </a:r>
            <a:endParaRPr sz="8000">
              <a:solidFill>
                <a:srgbClr val="C00000"/>
              </a:solidFill>
              <a:latin typeface=".VnAristote" panose="020B7200000000000000" pitchFamily="34" charset="0"/>
              <a:cs typeface="Arial" panose="020B0604020202020204" pitchFamily="34" charset="0"/>
            </a:endParaRPr>
          </a:p>
        </p:txBody>
      </p:sp>
      <p:pic>
        <p:nvPicPr>
          <p:cNvPr id="8857" name="Google Shape;8857;p82"/>
          <p:cNvPicPr preferRelativeResize="0"/>
          <p:nvPr/>
        </p:nvPicPr>
        <p:blipFill>
          <a:blip r:embed="rId3">
            <a:alphaModFix/>
          </a:blip>
          <a:stretch>
            <a:fillRect/>
          </a:stretch>
        </p:blipFill>
        <p:spPr>
          <a:xfrm flipH="1">
            <a:off x="10000123" y="-229357"/>
            <a:ext cx="2504821" cy="3797621"/>
          </a:xfrm>
          <a:prstGeom prst="rect">
            <a:avLst/>
          </a:prstGeom>
          <a:noFill/>
          <a:ln>
            <a:noFill/>
          </a:ln>
        </p:spPr>
      </p:pic>
      <p:pic>
        <p:nvPicPr>
          <p:cNvPr id="4" name="Google Shape;791;p6">
            <a:extLst>
              <a:ext uri="{FF2B5EF4-FFF2-40B4-BE49-F238E27FC236}">
                <a16:creationId xmlns:a16="http://schemas.microsoft.com/office/drawing/2014/main" id="{0995D8FC-D8D7-BD77-95E4-FB468AD6498F}"/>
              </a:ext>
            </a:extLst>
          </p:cNvPr>
          <p:cNvPicPr preferRelativeResize="0"/>
          <p:nvPr/>
        </p:nvPicPr>
        <p:blipFill>
          <a:blip r:embed="rId4">
            <a:alphaModFix/>
          </a:blip>
          <a:stretch>
            <a:fillRect/>
          </a:stretch>
        </p:blipFill>
        <p:spPr>
          <a:xfrm rot="21095947">
            <a:off x="-104656" y="3124471"/>
            <a:ext cx="1996953" cy="302763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4D52486-7E9E-2155-CFB7-A532F9FD7951}"/>
              </a:ext>
            </a:extLst>
          </p:cNvPr>
          <p:cNvSpPr txBox="1"/>
          <p:nvPr/>
        </p:nvSpPr>
        <p:spPr>
          <a:xfrm>
            <a:off x="1334220" y="120771"/>
            <a:ext cx="9972135" cy="523220"/>
          </a:xfrm>
          <a:prstGeom prst="rect">
            <a:avLst/>
          </a:prstGeom>
          <a:noFill/>
        </p:spPr>
        <p:txBody>
          <a:bodyPr wrap="square" rtlCol="0">
            <a:spAutoFit/>
          </a:bodyPr>
          <a:lstStyle/>
          <a:p>
            <a:pPr algn="ctr"/>
            <a:r>
              <a:rPr lang="en-US" sz="2800" b="1">
                <a:solidFill>
                  <a:srgbClr val="FF0000"/>
                </a:solidFill>
                <a:latin typeface="Times New Roman" panose="02020603050405020304" pitchFamily="18" charset="0"/>
                <a:cs typeface="Times New Roman" panose="02020603050405020304" pitchFamily="18" charset="0"/>
              </a:rPr>
              <a:t>1. ĐỔI MỚI KIỂM TRA ĐÁNH GIÁ</a:t>
            </a:r>
          </a:p>
        </p:txBody>
      </p:sp>
      <p:grpSp>
        <p:nvGrpSpPr>
          <p:cNvPr id="3" name="Group 6"/>
          <p:cNvGrpSpPr>
            <a:grpSpLocks/>
          </p:cNvGrpSpPr>
          <p:nvPr/>
        </p:nvGrpSpPr>
        <p:grpSpPr bwMode="auto">
          <a:xfrm>
            <a:off x="1558925" y="795338"/>
            <a:ext cx="9063038" cy="5732462"/>
            <a:chOff x="338590" y="252061"/>
            <a:chExt cx="7791056" cy="5303594"/>
          </a:xfrm>
        </p:grpSpPr>
        <p:sp>
          <p:nvSpPr>
            <p:cNvPr id="5" name="Rectangle 1"/>
            <p:cNvSpPr/>
            <p:nvPr/>
          </p:nvSpPr>
          <p:spPr bwMode="auto">
            <a:xfrm>
              <a:off x="449025" y="3561199"/>
              <a:ext cx="3099568" cy="1227038"/>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16200000" scaled="1"/>
              <a:tileRect/>
            </a:gradFill>
            <a:ln w="19050" cap="flat" cmpd="sng" algn="ctr">
              <a:solidFill>
                <a:srgbClr val="000000"/>
              </a:solidFill>
              <a:prstDash val="solid"/>
            </a:ln>
            <a:effectLst/>
            <a:scene3d>
              <a:camera prst="orthographicFront"/>
              <a:lightRig rig="threePt" dir="t"/>
            </a:scene3d>
            <a:sp3d>
              <a:bevelT w="254000" h="38100"/>
            </a:sp3d>
          </p:spPr>
          <p:txBody>
            <a:bodyPr anchor="ctr"/>
            <a:lstStyle/>
            <a:p>
              <a:pPr algn="ctr" defTabSz="914377">
                <a:defRPr/>
              </a:pPr>
              <a:endParaRPr lang="en-US" sz="1200" b="1" dirty="0">
                <a:solidFill>
                  <a:srgbClr val="003366"/>
                </a:solidFill>
                <a:latin typeface="Times New Roman" panose="02020603050405020304" pitchFamily="18" charset="0"/>
                <a:cs typeface="Times New Roman" panose="02020603050405020304" pitchFamily="18" charset="0"/>
              </a:endParaRPr>
            </a:p>
            <a:p>
              <a:pPr algn="ctr" defTabSz="914377">
                <a:defRPr/>
              </a:pPr>
              <a:r>
                <a:rPr lang="vi-VN" sz="1400" b="1" dirty="0">
                  <a:solidFill>
                    <a:srgbClr val="003366"/>
                  </a:solidFill>
                  <a:latin typeface="Times New Roman" panose="02020603050405020304" pitchFamily="18" charset="0"/>
                  <a:cs typeface="Times New Roman" panose="02020603050405020304" pitchFamily="18" charset="0"/>
                </a:rPr>
                <a:t>NÓI hoặc VIẾT</a:t>
              </a:r>
            </a:p>
            <a:p>
              <a:pPr algn="ctr" defTabSz="914377">
                <a:defRPr/>
              </a:pPr>
              <a:r>
                <a:rPr lang="en-US" sz="1400" b="1" dirty="0">
                  <a:solidFill>
                    <a:srgbClr val="003366"/>
                  </a:solidFill>
                  <a:latin typeface="Times New Roman" panose="02020603050405020304" pitchFamily="18" charset="0"/>
                  <a:cs typeface="Times New Roman" panose="02020603050405020304" pitchFamily="18" charset="0"/>
                </a:rPr>
                <a:t>SỰ TIỀN BỘ VỀ THÁI ĐỘ, HÀNH VI VÀ KẾT QUẢ VIỆC THỰC HIỆN NHIỆM VỤ</a:t>
              </a:r>
            </a:p>
            <a:p>
              <a:pPr algn="ctr" defTabSz="914377">
                <a:defRPr/>
              </a:pPr>
              <a:endParaRPr lang="en-US" sz="1200" b="1" dirty="0">
                <a:solidFill>
                  <a:srgbClr val="003366"/>
                </a:solidFill>
                <a:latin typeface="Times New Roman" panose="02020603050405020304" pitchFamily="18" charset="0"/>
                <a:cs typeface="Times New Roman" panose="02020603050405020304" pitchFamily="18" charset="0"/>
              </a:endParaRPr>
            </a:p>
          </p:txBody>
        </p:sp>
        <p:sp>
          <p:nvSpPr>
            <p:cNvPr id="6" name="Rectangle 20"/>
            <p:cNvSpPr/>
            <p:nvPr/>
          </p:nvSpPr>
          <p:spPr bwMode="auto">
            <a:xfrm>
              <a:off x="2350153" y="252061"/>
              <a:ext cx="4451642" cy="706460"/>
            </a:xfrm>
            <a:prstGeom prst="rect">
              <a:avLst/>
            </a:prstGeom>
            <a:ln w="38100">
              <a:solidFill>
                <a:srgbClr val="000000"/>
              </a:solidFill>
            </a:ln>
          </p:spPr>
          <p:style>
            <a:lnRef idx="2">
              <a:schemeClr val="accent1"/>
            </a:lnRef>
            <a:fillRef idx="1">
              <a:schemeClr val="lt1"/>
            </a:fillRef>
            <a:effectRef idx="0">
              <a:schemeClr val="accent1"/>
            </a:effectRef>
            <a:fontRef idx="minor">
              <a:schemeClr val="dk1"/>
            </a:fontRef>
          </p:style>
          <p:txBody>
            <a:bodyPr anchor="ctr"/>
            <a:lstStyle/>
            <a:p>
              <a:pPr algn="ctr" defTabSz="914377">
                <a:defRPr/>
              </a:pPr>
              <a:r>
                <a:rPr lang="en-US" sz="2400" b="1">
                  <a:solidFill>
                    <a:srgbClr val="003366"/>
                  </a:solidFill>
                  <a:latin typeface="Times New Roman" panose="02020603050405020304" pitchFamily="18" charset="0"/>
                  <a:cs typeface="Times New Roman" panose="02020603050405020304" pitchFamily="18" charset="0"/>
                </a:rPr>
                <a:t>1. </a:t>
              </a:r>
              <a:r>
                <a:rPr lang="en-US" sz="2400" b="1" dirty="0" err="1">
                  <a:solidFill>
                    <a:srgbClr val="003366"/>
                  </a:solidFill>
                  <a:latin typeface="Times New Roman" panose="02020603050405020304" pitchFamily="18" charset="0"/>
                  <a:cs typeface="Times New Roman" panose="02020603050405020304" pitchFamily="18" charset="0"/>
                </a:rPr>
                <a:t>Các</a:t>
              </a:r>
              <a:r>
                <a:rPr lang="en-US" sz="2400" b="1" dirty="0">
                  <a:solidFill>
                    <a:srgbClr val="003366"/>
                  </a:solidFill>
                  <a:latin typeface="Times New Roman" panose="02020603050405020304" pitchFamily="18" charset="0"/>
                  <a:cs typeface="Times New Roman" panose="02020603050405020304" pitchFamily="18" charset="0"/>
                </a:rPr>
                <a:t> </a:t>
              </a:r>
              <a:r>
                <a:rPr lang="en-US" sz="2400" b="1" dirty="0" err="1">
                  <a:solidFill>
                    <a:srgbClr val="003366"/>
                  </a:solidFill>
                  <a:latin typeface="Times New Roman" panose="02020603050405020304" pitchFamily="18" charset="0"/>
                  <a:cs typeface="Times New Roman" panose="02020603050405020304" pitchFamily="18" charset="0"/>
                </a:rPr>
                <a:t>hình</a:t>
              </a:r>
              <a:r>
                <a:rPr lang="en-US" sz="2400" b="1" dirty="0">
                  <a:solidFill>
                    <a:srgbClr val="003366"/>
                  </a:solidFill>
                  <a:latin typeface="Times New Roman" panose="02020603050405020304" pitchFamily="18" charset="0"/>
                  <a:cs typeface="Times New Roman" panose="02020603050405020304" pitchFamily="18" charset="0"/>
                </a:rPr>
                <a:t> </a:t>
              </a:r>
              <a:r>
                <a:rPr lang="en-US" sz="2400" b="1" dirty="0" err="1">
                  <a:solidFill>
                    <a:srgbClr val="003366"/>
                  </a:solidFill>
                  <a:latin typeface="Times New Roman" panose="02020603050405020304" pitchFamily="18" charset="0"/>
                  <a:cs typeface="Times New Roman" panose="02020603050405020304" pitchFamily="18" charset="0"/>
                </a:rPr>
                <a:t>thức</a:t>
              </a:r>
              <a:r>
                <a:rPr lang="en-US" sz="2400" b="1" dirty="0">
                  <a:solidFill>
                    <a:srgbClr val="003366"/>
                  </a:solidFill>
                  <a:latin typeface="Times New Roman" panose="02020603050405020304" pitchFamily="18" charset="0"/>
                  <a:cs typeface="Times New Roman" panose="02020603050405020304" pitchFamily="18" charset="0"/>
                </a:rPr>
                <a:t> </a:t>
              </a:r>
              <a:r>
                <a:rPr lang="en-US" sz="2400" b="1" dirty="0" err="1">
                  <a:solidFill>
                    <a:srgbClr val="003366"/>
                  </a:solidFill>
                  <a:latin typeface="Times New Roman" panose="02020603050405020304" pitchFamily="18" charset="0"/>
                  <a:cs typeface="Times New Roman" panose="02020603050405020304" pitchFamily="18" charset="0"/>
                </a:rPr>
                <a:t>kiểm</a:t>
              </a:r>
              <a:r>
                <a:rPr lang="en-US" sz="2400" b="1" dirty="0">
                  <a:solidFill>
                    <a:srgbClr val="003366"/>
                  </a:solidFill>
                  <a:latin typeface="Times New Roman" panose="02020603050405020304" pitchFamily="18" charset="0"/>
                  <a:cs typeface="Times New Roman" panose="02020603050405020304" pitchFamily="18" charset="0"/>
                </a:rPr>
                <a:t> </a:t>
              </a:r>
              <a:r>
                <a:rPr lang="en-US" sz="2400" b="1" dirty="0" err="1">
                  <a:solidFill>
                    <a:srgbClr val="003366"/>
                  </a:solidFill>
                  <a:latin typeface="Times New Roman" panose="02020603050405020304" pitchFamily="18" charset="0"/>
                  <a:cs typeface="Times New Roman" panose="02020603050405020304" pitchFamily="18" charset="0"/>
                </a:rPr>
                <a:t>tra</a:t>
              </a:r>
              <a:r>
                <a:rPr lang="en-US" sz="2400" b="1" dirty="0">
                  <a:solidFill>
                    <a:srgbClr val="003366"/>
                  </a:solidFill>
                  <a:latin typeface="Times New Roman" panose="02020603050405020304" pitchFamily="18" charset="0"/>
                  <a:cs typeface="Times New Roman" panose="02020603050405020304" pitchFamily="18" charset="0"/>
                </a:rPr>
                <a:t>, </a:t>
              </a:r>
              <a:r>
                <a:rPr lang="en-US" sz="2400" b="1" dirty="0" err="1">
                  <a:solidFill>
                    <a:srgbClr val="003366"/>
                  </a:solidFill>
                  <a:latin typeface="Times New Roman" panose="02020603050405020304" pitchFamily="18" charset="0"/>
                  <a:cs typeface="Times New Roman" panose="02020603050405020304" pitchFamily="18" charset="0"/>
                </a:rPr>
                <a:t>đánh</a:t>
              </a:r>
              <a:r>
                <a:rPr lang="en-US" sz="2400" b="1" dirty="0">
                  <a:solidFill>
                    <a:srgbClr val="003366"/>
                  </a:solidFill>
                  <a:latin typeface="Times New Roman" panose="02020603050405020304" pitchFamily="18" charset="0"/>
                  <a:cs typeface="Times New Roman" panose="02020603050405020304" pitchFamily="18" charset="0"/>
                </a:rPr>
                <a:t> </a:t>
              </a:r>
              <a:r>
                <a:rPr lang="en-US" sz="2400" b="1" dirty="0" err="1">
                  <a:solidFill>
                    <a:srgbClr val="003366"/>
                  </a:solidFill>
                  <a:latin typeface="Times New Roman" panose="02020603050405020304" pitchFamily="18" charset="0"/>
                  <a:cs typeface="Times New Roman" panose="02020603050405020304" pitchFamily="18" charset="0"/>
                </a:rPr>
                <a:t>giá</a:t>
              </a:r>
              <a:endParaRPr lang="en-US" sz="2400" b="1" dirty="0">
                <a:solidFill>
                  <a:srgbClr val="003366"/>
                </a:solidFill>
                <a:latin typeface="Times New Roman" panose="02020603050405020304" pitchFamily="18" charset="0"/>
                <a:cs typeface="Times New Roman" panose="02020603050405020304" pitchFamily="18" charset="0"/>
              </a:endParaRPr>
            </a:p>
          </p:txBody>
        </p:sp>
        <p:sp>
          <p:nvSpPr>
            <p:cNvPr id="7" name="Rectangle 22"/>
            <p:cNvSpPr/>
            <p:nvPr/>
          </p:nvSpPr>
          <p:spPr bwMode="auto">
            <a:xfrm>
              <a:off x="5065901" y="1309549"/>
              <a:ext cx="3063745" cy="603649"/>
            </a:xfrm>
            <a:prstGeom prst="rect">
              <a:avLst/>
            </a:prstGeom>
            <a:ln>
              <a:solidFill>
                <a:srgbClr val="000000"/>
              </a:solidFill>
            </a:ln>
          </p:spPr>
          <p:style>
            <a:lnRef idx="2">
              <a:schemeClr val="accent1"/>
            </a:lnRef>
            <a:fillRef idx="1">
              <a:schemeClr val="lt1"/>
            </a:fillRef>
            <a:effectRef idx="0">
              <a:schemeClr val="accent1"/>
            </a:effectRef>
            <a:fontRef idx="minor">
              <a:schemeClr val="dk1"/>
            </a:fontRef>
          </p:style>
          <p:txBody>
            <a:bodyPr anchor="ctr"/>
            <a:lstStyle/>
            <a:p>
              <a:pPr algn="ctr" defTabSz="914377">
                <a:defRPr/>
              </a:pPr>
              <a:r>
                <a:rPr lang="en-US" sz="2000" b="1" dirty="0">
                  <a:solidFill>
                    <a:srgbClr val="003366"/>
                  </a:solidFill>
                  <a:latin typeface="Times New Roman" panose="02020603050405020304" pitchFamily="18" charset="0"/>
                  <a:cs typeface="Times New Roman" panose="02020603050405020304" pitchFamily="18" charset="0"/>
                </a:rPr>
                <a:t>ĐÁNH GIÁ BẰNG ĐIỂM SỐ</a:t>
              </a:r>
            </a:p>
          </p:txBody>
        </p:sp>
        <p:cxnSp>
          <p:nvCxnSpPr>
            <p:cNvPr id="8" name="Elbow Connector 3"/>
            <p:cNvCxnSpPr>
              <a:cxnSpLocks noChangeShapeType="1"/>
            </p:cNvCxnSpPr>
            <p:nvPr/>
          </p:nvCxnSpPr>
          <p:spPr bwMode="auto">
            <a:xfrm rot="5400000">
              <a:off x="3403446" y="-248969"/>
              <a:ext cx="353964" cy="2730758"/>
            </a:xfrm>
            <a:prstGeom prst="bentConnector3">
              <a:avLst>
                <a:gd name="adj1" fmla="val 50000"/>
              </a:avLst>
            </a:prstGeom>
            <a:solidFill>
              <a:schemeClr val="accent4">
                <a:lumMod val="40000"/>
                <a:lumOff val="60000"/>
              </a:schemeClr>
            </a:solidFill>
            <a:ln w="19050" algn="ctr">
              <a:solidFill>
                <a:srgbClr val="000000"/>
              </a:solidFill>
              <a:miter lim="800000"/>
              <a:headEnd/>
              <a:tailEnd type="arrow" w="med" len="med"/>
            </a:ln>
          </p:spPr>
        </p:cxnSp>
        <p:cxnSp>
          <p:nvCxnSpPr>
            <p:cNvPr id="9" name="Elbow Connector 26"/>
            <p:cNvCxnSpPr>
              <a:cxnSpLocks noChangeShapeType="1"/>
            </p:cNvCxnSpPr>
            <p:nvPr/>
          </p:nvCxnSpPr>
          <p:spPr bwMode="auto">
            <a:xfrm rot="16200000" flipH="1">
              <a:off x="5064964" y="-248287"/>
              <a:ext cx="353964" cy="2729394"/>
            </a:xfrm>
            <a:prstGeom prst="bentConnector3">
              <a:avLst>
                <a:gd name="adj1" fmla="val 50000"/>
              </a:avLst>
            </a:prstGeom>
            <a:solidFill>
              <a:schemeClr val="accent4">
                <a:lumMod val="40000"/>
                <a:lumOff val="60000"/>
              </a:schemeClr>
            </a:solidFill>
            <a:ln w="19050" algn="ctr">
              <a:solidFill>
                <a:srgbClr val="000000"/>
              </a:solidFill>
              <a:miter lim="800000"/>
              <a:headEnd/>
              <a:tailEnd type="arrow" w="med" len="med"/>
            </a:ln>
          </p:spPr>
        </p:cxnSp>
        <p:sp>
          <p:nvSpPr>
            <p:cNvPr id="10" name="Rectangle 22"/>
            <p:cNvSpPr/>
            <p:nvPr/>
          </p:nvSpPr>
          <p:spPr bwMode="auto">
            <a:xfrm>
              <a:off x="462778" y="1309549"/>
              <a:ext cx="3525012" cy="603649"/>
            </a:xfrm>
            <a:prstGeom prst="rect">
              <a:avLst/>
            </a:prstGeom>
            <a:ln w="28575">
              <a:solidFill>
                <a:srgbClr val="000000"/>
              </a:solidFill>
            </a:ln>
          </p:spPr>
          <p:style>
            <a:lnRef idx="2">
              <a:schemeClr val="accent1"/>
            </a:lnRef>
            <a:fillRef idx="1">
              <a:schemeClr val="lt1"/>
            </a:fillRef>
            <a:effectRef idx="0">
              <a:schemeClr val="accent1"/>
            </a:effectRef>
            <a:fontRef idx="minor">
              <a:schemeClr val="dk1"/>
            </a:fontRef>
          </p:style>
          <p:txBody>
            <a:bodyPr anchor="ctr"/>
            <a:lstStyle/>
            <a:p>
              <a:pPr algn="ctr" defTabSz="914377">
                <a:defRPr/>
              </a:pPr>
              <a:r>
                <a:rPr lang="en-US" sz="2000" b="1" dirty="0">
                  <a:solidFill>
                    <a:srgbClr val="FF0000"/>
                  </a:solidFill>
                  <a:latin typeface="Times New Roman" panose="02020603050405020304" pitchFamily="18" charset="0"/>
                  <a:cs typeface="Times New Roman" panose="02020603050405020304" pitchFamily="18" charset="0"/>
                </a:rPr>
                <a:t>ĐÁNH GIÁ BẰNG NHẬN XÉT</a:t>
              </a:r>
            </a:p>
          </p:txBody>
        </p:sp>
        <p:sp>
          <p:nvSpPr>
            <p:cNvPr id="11" name="Rectangle 18"/>
            <p:cNvSpPr/>
            <p:nvPr/>
          </p:nvSpPr>
          <p:spPr bwMode="auto">
            <a:xfrm>
              <a:off x="1507842" y="2064765"/>
              <a:ext cx="1037449" cy="603111"/>
            </a:xfrm>
            <a:prstGeom prst="rect">
              <a:avLst/>
            </a:prstGeom>
            <a:solidFill>
              <a:schemeClr val="accent5">
                <a:lumMod val="10000"/>
                <a:lumOff val="90000"/>
              </a:schemeClr>
            </a:solidFill>
            <a:ln w="19050" cap="flat" cmpd="sng" algn="ctr">
              <a:solidFill>
                <a:srgbClr val="000000"/>
              </a:solidFill>
              <a:prstDash val="solid"/>
            </a:ln>
            <a:effectLst/>
            <a:scene3d>
              <a:camera prst="orthographicFront"/>
              <a:lightRig rig="threePt" dir="t"/>
            </a:scene3d>
            <a:sp3d>
              <a:bevelT w="254000" h="38100"/>
            </a:sp3d>
          </p:spPr>
          <p:txBody>
            <a:bodyPr anchor="ctr"/>
            <a:lstStyle/>
            <a:p>
              <a:pPr algn="ctr" defTabSz="914377">
                <a:defRPr/>
              </a:pPr>
              <a:r>
                <a:rPr lang="en-US" sz="1600" b="1" dirty="0" err="1">
                  <a:solidFill>
                    <a:srgbClr val="003366"/>
                  </a:solidFill>
                  <a:latin typeface="Times New Roman" panose="02020603050405020304" pitchFamily="18" charset="0"/>
                  <a:cs typeface="Times New Roman" panose="02020603050405020304" pitchFamily="18" charset="0"/>
                </a:rPr>
                <a:t>Học</a:t>
              </a:r>
              <a:r>
                <a:rPr lang="en-US" sz="1600" b="1" dirty="0">
                  <a:solidFill>
                    <a:srgbClr val="003366"/>
                  </a:solidFill>
                  <a:latin typeface="Times New Roman" panose="02020603050405020304" pitchFamily="18" charset="0"/>
                  <a:cs typeface="Times New Roman" panose="02020603050405020304" pitchFamily="18" charset="0"/>
                </a:rPr>
                <a:t> </a:t>
              </a:r>
              <a:r>
                <a:rPr lang="en-US" sz="1600" b="1" dirty="0" err="1">
                  <a:solidFill>
                    <a:srgbClr val="003366"/>
                  </a:solidFill>
                  <a:latin typeface="Times New Roman" panose="02020603050405020304" pitchFamily="18" charset="0"/>
                  <a:cs typeface="Times New Roman" panose="02020603050405020304" pitchFamily="18" charset="0"/>
                </a:rPr>
                <a:t>sinh</a:t>
              </a:r>
              <a:endParaRPr lang="en-US" sz="1600" b="1" dirty="0">
                <a:solidFill>
                  <a:srgbClr val="003366"/>
                </a:solidFill>
                <a:latin typeface="Times New Roman" panose="02020603050405020304" pitchFamily="18" charset="0"/>
                <a:cs typeface="Times New Roman" panose="02020603050405020304" pitchFamily="18" charset="0"/>
              </a:endParaRPr>
            </a:p>
          </p:txBody>
        </p:sp>
        <p:sp>
          <p:nvSpPr>
            <p:cNvPr id="12" name="Rectangle 1"/>
            <p:cNvSpPr/>
            <p:nvPr/>
          </p:nvSpPr>
          <p:spPr bwMode="auto">
            <a:xfrm>
              <a:off x="5399612" y="3561199"/>
              <a:ext cx="2407148" cy="446791"/>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16200000" scaled="1"/>
              <a:tileRect/>
            </a:gradFill>
            <a:ln w="19050" cap="flat" cmpd="sng" algn="ctr">
              <a:solidFill>
                <a:srgbClr val="000000"/>
              </a:solidFill>
              <a:prstDash val="solid"/>
            </a:ln>
            <a:effectLst/>
            <a:scene3d>
              <a:camera prst="orthographicFront"/>
              <a:lightRig rig="threePt" dir="t"/>
            </a:scene3d>
            <a:sp3d>
              <a:bevelT w="254000" h="38100"/>
            </a:sp3d>
          </p:spPr>
          <p:txBody>
            <a:bodyPr anchor="ctr"/>
            <a:lstStyle/>
            <a:p>
              <a:pPr algn="ctr" defTabSz="914377">
                <a:defRPr/>
              </a:pPr>
              <a:endParaRPr lang="en-US" sz="1200" b="1" dirty="0">
                <a:solidFill>
                  <a:srgbClr val="003366"/>
                </a:solidFill>
                <a:latin typeface="Times New Roman" panose="02020603050405020304" pitchFamily="18" charset="0"/>
                <a:cs typeface="Times New Roman" panose="02020603050405020304" pitchFamily="18" charset="0"/>
              </a:endParaRPr>
            </a:p>
            <a:p>
              <a:pPr algn="ctr" defTabSz="914377">
                <a:defRPr/>
              </a:pPr>
              <a:r>
                <a:rPr lang="en-US" sz="1600" b="1" dirty="0">
                  <a:solidFill>
                    <a:srgbClr val="003366"/>
                  </a:solidFill>
                  <a:latin typeface="Times New Roman" panose="02020603050405020304" pitchFamily="18" charset="0"/>
                  <a:cs typeface="Times New Roman" panose="02020603050405020304" pitchFamily="18" charset="0"/>
                </a:rPr>
                <a:t>KẾT QUẢ </a:t>
              </a:r>
            </a:p>
            <a:p>
              <a:pPr algn="ctr" defTabSz="914377">
                <a:defRPr/>
              </a:pPr>
              <a:endParaRPr lang="en-US" sz="1200" b="1" dirty="0">
                <a:solidFill>
                  <a:srgbClr val="003366"/>
                </a:solidFill>
                <a:latin typeface="Times New Roman" panose="02020603050405020304" pitchFamily="18" charset="0"/>
                <a:cs typeface="Times New Roman" panose="02020603050405020304" pitchFamily="18" charset="0"/>
              </a:endParaRPr>
            </a:p>
          </p:txBody>
        </p:sp>
        <p:sp>
          <p:nvSpPr>
            <p:cNvPr id="13" name="Rectangle 1"/>
            <p:cNvSpPr/>
            <p:nvPr/>
          </p:nvSpPr>
          <p:spPr bwMode="auto">
            <a:xfrm>
              <a:off x="2418358" y="4952545"/>
              <a:ext cx="3375952" cy="603110"/>
            </a:xfrm>
            <a:prstGeom prst="rect">
              <a:avLst/>
            </a:prstGeom>
            <a:solidFill>
              <a:schemeClr val="accent5">
                <a:lumMod val="50000"/>
                <a:lumOff val="50000"/>
              </a:schemeClr>
            </a:solidFill>
            <a:ln w="19050" cap="flat" cmpd="sng" algn="ctr">
              <a:solidFill>
                <a:srgbClr val="000000"/>
              </a:solidFill>
              <a:prstDash val="solid"/>
            </a:ln>
            <a:effectLst/>
            <a:scene3d>
              <a:camera prst="orthographicFront"/>
              <a:lightRig rig="threePt" dir="t"/>
            </a:scene3d>
            <a:sp3d>
              <a:bevelT w="254000" h="38100"/>
            </a:sp3d>
          </p:spPr>
          <p:txBody>
            <a:bodyPr anchor="ctr"/>
            <a:lstStyle/>
            <a:p>
              <a:pPr algn="ctr" defTabSz="914377">
                <a:defRPr/>
              </a:pPr>
              <a:endParaRPr lang="en-US" sz="1600" b="1" dirty="0">
                <a:solidFill>
                  <a:srgbClr val="002060"/>
                </a:solidFill>
                <a:latin typeface="Times New Roman" panose="02020603050405020304" pitchFamily="18" charset="0"/>
                <a:cs typeface="Times New Roman" panose="02020603050405020304" pitchFamily="18" charset="0"/>
              </a:endParaRPr>
            </a:p>
            <a:p>
              <a:pPr algn="ctr" defTabSz="914377">
                <a:defRPr/>
              </a:pPr>
              <a:r>
                <a:rPr lang="en-US" sz="1400" b="1" dirty="0">
                  <a:solidFill>
                    <a:srgbClr val="002060"/>
                  </a:solidFill>
                  <a:latin typeface="Times New Roman" panose="02020603050405020304" pitchFamily="18" charset="0"/>
                  <a:cs typeface="Times New Roman" panose="02020603050405020304" pitchFamily="18" charset="0"/>
                </a:rPr>
                <a:t>RÈN LUYỆN VÀ HỌC TẬP </a:t>
              </a:r>
            </a:p>
            <a:p>
              <a:pPr algn="ctr" defTabSz="914377">
                <a:defRPr/>
              </a:pPr>
              <a:r>
                <a:rPr lang="en-US" sz="1400" b="1" dirty="0">
                  <a:solidFill>
                    <a:srgbClr val="002060"/>
                  </a:solidFill>
                  <a:latin typeface="Times New Roman" panose="02020603050405020304" pitchFamily="18" charset="0"/>
                  <a:cs typeface="Times New Roman" panose="02020603050405020304" pitchFamily="18" charset="0"/>
                </a:rPr>
                <a:t>CỦA HỌC SINH</a:t>
              </a:r>
            </a:p>
            <a:p>
              <a:pPr algn="ctr" defTabSz="914377">
                <a:defRPr/>
              </a:pPr>
              <a:endParaRPr lang="en-US" sz="1600" b="1" dirty="0">
                <a:solidFill>
                  <a:srgbClr val="002060"/>
                </a:solidFill>
                <a:latin typeface="Times New Roman" panose="02020603050405020304" pitchFamily="18" charset="0"/>
                <a:cs typeface="Times New Roman" panose="02020603050405020304" pitchFamily="18" charset="0"/>
              </a:endParaRPr>
            </a:p>
          </p:txBody>
        </p:sp>
        <p:cxnSp>
          <p:nvCxnSpPr>
            <p:cNvPr id="14" name="Straight Connector 13"/>
            <p:cNvCxnSpPr>
              <a:cxnSpLocks/>
            </p:cNvCxnSpPr>
            <p:nvPr/>
          </p:nvCxnSpPr>
          <p:spPr>
            <a:xfrm>
              <a:off x="2215049" y="1913197"/>
              <a:ext cx="0" cy="130718"/>
            </a:xfrm>
            <a:prstGeom prst="line">
              <a:avLst/>
            </a:prstGeom>
            <a:ln w="1905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a:cxnSpLocks/>
            </p:cNvCxnSpPr>
            <p:nvPr/>
          </p:nvCxnSpPr>
          <p:spPr>
            <a:xfrm flipH="1">
              <a:off x="857175" y="1913197"/>
              <a:ext cx="1357874" cy="130718"/>
            </a:xfrm>
            <a:prstGeom prst="line">
              <a:avLst/>
            </a:prstGeom>
            <a:ln w="1905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a:cxnSpLocks/>
            </p:cNvCxnSpPr>
            <p:nvPr/>
          </p:nvCxnSpPr>
          <p:spPr>
            <a:xfrm>
              <a:off x="2215049" y="1913197"/>
              <a:ext cx="981217" cy="151280"/>
            </a:xfrm>
            <a:prstGeom prst="line">
              <a:avLst/>
            </a:prstGeom>
            <a:ln w="1905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a:cxnSpLocks/>
            </p:cNvCxnSpPr>
            <p:nvPr/>
          </p:nvCxnSpPr>
          <p:spPr>
            <a:xfrm>
              <a:off x="6606644" y="1913197"/>
              <a:ext cx="0" cy="151280"/>
            </a:xfrm>
            <a:prstGeom prst="line">
              <a:avLst/>
            </a:prstGeom>
            <a:ln w="1905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a:cxnSpLocks/>
            </p:cNvCxnSpPr>
            <p:nvPr/>
          </p:nvCxnSpPr>
          <p:spPr>
            <a:xfrm>
              <a:off x="6612103" y="2657845"/>
              <a:ext cx="0" cy="170373"/>
            </a:xfrm>
            <a:prstGeom prst="line">
              <a:avLst/>
            </a:prstGeom>
            <a:ln w="1905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a:cxnSpLocks/>
            </p:cNvCxnSpPr>
            <p:nvPr/>
          </p:nvCxnSpPr>
          <p:spPr>
            <a:xfrm>
              <a:off x="6606644" y="3393680"/>
              <a:ext cx="0" cy="171842"/>
            </a:xfrm>
            <a:prstGeom prst="line">
              <a:avLst/>
            </a:prstGeom>
            <a:ln w="19050">
              <a:solidFill>
                <a:srgbClr val="000000"/>
              </a:solidFill>
            </a:ln>
          </p:spPr>
          <p:style>
            <a:lnRef idx="1">
              <a:schemeClr val="accent1"/>
            </a:lnRef>
            <a:fillRef idx="0">
              <a:schemeClr val="accent1"/>
            </a:fillRef>
            <a:effectRef idx="0">
              <a:schemeClr val="accent1"/>
            </a:effectRef>
            <a:fontRef idx="minor">
              <a:schemeClr val="tx1"/>
            </a:fontRef>
          </p:style>
        </p:cxnSp>
        <p:sp>
          <p:nvSpPr>
            <p:cNvPr id="20" name="Rectangle 18"/>
            <p:cNvSpPr/>
            <p:nvPr/>
          </p:nvSpPr>
          <p:spPr bwMode="auto">
            <a:xfrm>
              <a:off x="338590" y="2044414"/>
              <a:ext cx="1037449" cy="603111"/>
            </a:xfrm>
            <a:prstGeom prst="rect">
              <a:avLst/>
            </a:prstGeom>
            <a:solidFill>
              <a:schemeClr val="accent5">
                <a:lumMod val="10000"/>
                <a:lumOff val="90000"/>
              </a:schemeClr>
            </a:solidFill>
            <a:ln w="19050" cap="flat" cmpd="sng" algn="ctr">
              <a:solidFill>
                <a:srgbClr val="000000"/>
              </a:solidFill>
              <a:prstDash val="solid"/>
            </a:ln>
            <a:effectLst/>
            <a:scene3d>
              <a:camera prst="orthographicFront"/>
              <a:lightRig rig="threePt" dir="t"/>
            </a:scene3d>
            <a:sp3d>
              <a:bevelT w="254000" h="38100"/>
            </a:sp3d>
          </p:spPr>
          <p:txBody>
            <a:bodyPr anchor="ctr"/>
            <a:lstStyle/>
            <a:p>
              <a:pPr algn="ctr" defTabSz="914377">
                <a:defRPr/>
              </a:pPr>
              <a:r>
                <a:rPr lang="en-US" sz="1600" b="1" dirty="0" err="1">
                  <a:solidFill>
                    <a:srgbClr val="003366"/>
                  </a:solidFill>
                  <a:latin typeface="Times New Roman" panose="02020603050405020304" pitchFamily="18" charset="0"/>
                  <a:cs typeface="Times New Roman" panose="02020603050405020304" pitchFamily="18" charset="0"/>
                </a:rPr>
                <a:t>Giáo</a:t>
              </a:r>
              <a:r>
                <a:rPr lang="en-US" sz="1600" b="1" dirty="0">
                  <a:solidFill>
                    <a:srgbClr val="003366"/>
                  </a:solidFill>
                  <a:latin typeface="Times New Roman" panose="02020603050405020304" pitchFamily="18" charset="0"/>
                  <a:cs typeface="Times New Roman" panose="02020603050405020304" pitchFamily="18" charset="0"/>
                </a:rPr>
                <a:t> </a:t>
              </a:r>
              <a:r>
                <a:rPr lang="en-US" sz="1600" b="1" dirty="0" err="1">
                  <a:solidFill>
                    <a:srgbClr val="003366"/>
                  </a:solidFill>
                  <a:latin typeface="Times New Roman" panose="02020603050405020304" pitchFamily="18" charset="0"/>
                  <a:cs typeface="Times New Roman" panose="02020603050405020304" pitchFamily="18" charset="0"/>
                </a:rPr>
                <a:t>viên</a:t>
              </a:r>
              <a:endParaRPr lang="en-US" sz="1600" b="1" dirty="0">
                <a:solidFill>
                  <a:srgbClr val="003366"/>
                </a:solidFill>
                <a:latin typeface="Times New Roman" panose="02020603050405020304" pitchFamily="18" charset="0"/>
                <a:cs typeface="Times New Roman" panose="02020603050405020304" pitchFamily="18" charset="0"/>
              </a:endParaRPr>
            </a:p>
          </p:txBody>
        </p:sp>
        <p:sp>
          <p:nvSpPr>
            <p:cNvPr id="21" name="Rectangle 18"/>
            <p:cNvSpPr/>
            <p:nvPr/>
          </p:nvSpPr>
          <p:spPr bwMode="auto">
            <a:xfrm>
              <a:off x="2726103" y="2073688"/>
              <a:ext cx="1037449" cy="603111"/>
            </a:xfrm>
            <a:prstGeom prst="rect">
              <a:avLst/>
            </a:prstGeom>
            <a:gradFill flip="none" rotWithShape="1">
              <a:gsLst>
                <a:gs pos="0">
                  <a:schemeClr val="accent1">
                    <a:lumMod val="75000"/>
                    <a:tint val="66000"/>
                    <a:satMod val="160000"/>
                  </a:schemeClr>
                </a:gs>
                <a:gs pos="50000">
                  <a:schemeClr val="accent1">
                    <a:lumMod val="75000"/>
                    <a:tint val="44500"/>
                    <a:satMod val="160000"/>
                  </a:schemeClr>
                </a:gs>
                <a:gs pos="100000">
                  <a:schemeClr val="accent1">
                    <a:lumMod val="75000"/>
                    <a:tint val="23500"/>
                    <a:satMod val="160000"/>
                  </a:schemeClr>
                </a:gs>
              </a:gsLst>
              <a:lin ang="16200000" scaled="1"/>
              <a:tileRect/>
            </a:gradFill>
            <a:ln w="19050" cap="flat" cmpd="sng" algn="ctr">
              <a:solidFill>
                <a:srgbClr val="000000"/>
              </a:solidFill>
              <a:prstDash val="solid"/>
            </a:ln>
            <a:effectLst/>
            <a:scene3d>
              <a:camera prst="orthographicFront"/>
              <a:lightRig rig="threePt" dir="t"/>
            </a:scene3d>
            <a:sp3d>
              <a:bevelT w="254000" h="38100"/>
            </a:sp3d>
          </p:spPr>
          <p:txBody>
            <a:bodyPr anchor="ctr"/>
            <a:lstStyle/>
            <a:p>
              <a:pPr algn="ctr" defTabSz="914377">
                <a:defRPr/>
              </a:pPr>
              <a:r>
                <a:rPr lang="en-US" sz="1600" b="1" dirty="0">
                  <a:solidFill>
                    <a:srgbClr val="003366"/>
                  </a:solidFill>
                  <a:latin typeface="Times New Roman" panose="02020603050405020304" pitchFamily="18" charset="0"/>
                  <a:cs typeface="Times New Roman" panose="02020603050405020304" pitchFamily="18" charset="0"/>
                </a:rPr>
                <a:t>CMHS</a:t>
              </a:r>
            </a:p>
          </p:txBody>
        </p:sp>
        <p:sp>
          <p:nvSpPr>
            <p:cNvPr id="22" name="Rectangle 18"/>
            <p:cNvSpPr/>
            <p:nvPr/>
          </p:nvSpPr>
          <p:spPr bwMode="auto">
            <a:xfrm>
              <a:off x="5794311" y="2829009"/>
              <a:ext cx="1626860" cy="603111"/>
            </a:xfrm>
            <a:prstGeom prst="rect">
              <a:avLst/>
            </a:prstGeom>
            <a:solidFill>
              <a:srgbClr val="92D050"/>
            </a:solidFill>
            <a:ln w="19050" cap="flat" cmpd="sng" algn="ctr">
              <a:solidFill>
                <a:srgbClr val="000000"/>
              </a:solidFill>
              <a:prstDash val="solid"/>
            </a:ln>
            <a:effectLst/>
            <a:scene3d>
              <a:camera prst="orthographicFront"/>
              <a:lightRig rig="threePt" dir="t"/>
            </a:scene3d>
            <a:sp3d>
              <a:bevelT w="254000" h="38100"/>
            </a:sp3d>
          </p:spPr>
          <p:txBody>
            <a:bodyPr anchor="ctr"/>
            <a:lstStyle/>
            <a:p>
              <a:pPr algn="ctr" defTabSz="914377">
                <a:defRPr/>
              </a:pPr>
              <a:r>
                <a:rPr lang="en-US" sz="1600" b="1" dirty="0" err="1">
                  <a:solidFill>
                    <a:srgbClr val="003366"/>
                  </a:solidFill>
                  <a:latin typeface="Times New Roman" panose="02020603050405020304" pitchFamily="18" charset="0"/>
                  <a:cs typeface="Times New Roman" panose="02020603050405020304" pitchFamily="18" charset="0"/>
                </a:rPr>
                <a:t>Điểm</a:t>
              </a:r>
              <a:r>
                <a:rPr lang="en-US" sz="1600" b="1" dirty="0">
                  <a:solidFill>
                    <a:srgbClr val="003366"/>
                  </a:solidFill>
                  <a:latin typeface="Times New Roman" panose="02020603050405020304" pitchFamily="18" charset="0"/>
                  <a:cs typeface="Times New Roman" panose="02020603050405020304" pitchFamily="18" charset="0"/>
                </a:rPr>
                <a:t> </a:t>
              </a:r>
              <a:r>
                <a:rPr lang="en-US" sz="1600" b="1" dirty="0" err="1">
                  <a:solidFill>
                    <a:srgbClr val="003366"/>
                  </a:solidFill>
                  <a:latin typeface="Times New Roman" panose="02020603050405020304" pitchFamily="18" charset="0"/>
                  <a:cs typeface="Times New Roman" panose="02020603050405020304" pitchFamily="18" charset="0"/>
                </a:rPr>
                <a:t>số</a:t>
              </a:r>
              <a:endParaRPr lang="en-US" sz="1600" b="1" dirty="0">
                <a:solidFill>
                  <a:srgbClr val="003366"/>
                </a:solidFill>
                <a:latin typeface="Times New Roman" panose="02020603050405020304" pitchFamily="18" charset="0"/>
                <a:cs typeface="Times New Roman" panose="02020603050405020304" pitchFamily="18" charset="0"/>
              </a:endParaRPr>
            </a:p>
          </p:txBody>
        </p:sp>
        <p:sp>
          <p:nvSpPr>
            <p:cNvPr id="23" name="Rectangle 19"/>
            <p:cNvSpPr/>
            <p:nvPr/>
          </p:nvSpPr>
          <p:spPr bwMode="auto">
            <a:xfrm>
              <a:off x="6053804" y="2084177"/>
              <a:ext cx="1077099" cy="612034"/>
            </a:xfrm>
            <a:prstGeom prst="rect">
              <a:avLst/>
            </a:prstGeom>
            <a:solidFill>
              <a:schemeClr val="accent5">
                <a:lumMod val="10000"/>
                <a:lumOff val="90000"/>
              </a:schemeClr>
            </a:solidFill>
            <a:ln w="19050" cap="flat" cmpd="sng" algn="ctr">
              <a:solidFill>
                <a:srgbClr val="000000"/>
              </a:solidFill>
              <a:prstDash val="solid"/>
            </a:ln>
            <a:effectLst/>
            <a:scene3d>
              <a:camera prst="orthographicFront"/>
              <a:lightRig rig="threePt" dir="t"/>
            </a:scene3d>
            <a:sp3d>
              <a:bevelT w="254000" h="38100"/>
            </a:sp3d>
          </p:spPr>
          <p:txBody>
            <a:bodyPr anchor="ctr"/>
            <a:lstStyle/>
            <a:p>
              <a:pPr algn="ctr" defTabSz="914377">
                <a:defRPr/>
              </a:pPr>
              <a:endParaRPr lang="en-US" sz="1200" b="1" dirty="0">
                <a:solidFill>
                  <a:srgbClr val="003366"/>
                </a:solidFill>
                <a:latin typeface="Times New Roman" panose="02020603050405020304" pitchFamily="18" charset="0"/>
                <a:cs typeface="Times New Roman" panose="02020603050405020304" pitchFamily="18" charset="0"/>
              </a:endParaRPr>
            </a:p>
            <a:p>
              <a:pPr algn="ctr" defTabSz="914377">
                <a:defRPr/>
              </a:pPr>
              <a:r>
                <a:rPr lang="en-US" sz="1600" b="1" dirty="0" err="1">
                  <a:solidFill>
                    <a:srgbClr val="003366"/>
                  </a:solidFill>
                  <a:latin typeface="Times New Roman" panose="02020603050405020304" pitchFamily="18" charset="0"/>
                  <a:cs typeface="Times New Roman" panose="02020603050405020304" pitchFamily="18" charset="0"/>
                </a:rPr>
                <a:t>Giáo</a:t>
              </a:r>
              <a:r>
                <a:rPr lang="en-US" sz="1600" b="1" dirty="0">
                  <a:solidFill>
                    <a:srgbClr val="003366"/>
                  </a:solidFill>
                  <a:latin typeface="Times New Roman" panose="02020603050405020304" pitchFamily="18" charset="0"/>
                  <a:cs typeface="Times New Roman" panose="02020603050405020304" pitchFamily="18" charset="0"/>
                </a:rPr>
                <a:t> </a:t>
              </a:r>
              <a:r>
                <a:rPr lang="en-US" sz="1600" b="1" dirty="0" err="1">
                  <a:solidFill>
                    <a:srgbClr val="003366"/>
                  </a:solidFill>
                  <a:latin typeface="Times New Roman" panose="02020603050405020304" pitchFamily="18" charset="0"/>
                  <a:cs typeface="Times New Roman" panose="02020603050405020304" pitchFamily="18" charset="0"/>
                </a:rPr>
                <a:t>viên</a:t>
              </a:r>
              <a:endParaRPr lang="en-US" sz="1600" b="1" dirty="0">
                <a:solidFill>
                  <a:srgbClr val="003366"/>
                </a:solidFill>
                <a:latin typeface="Times New Roman" panose="02020603050405020304" pitchFamily="18" charset="0"/>
                <a:cs typeface="Times New Roman" panose="02020603050405020304" pitchFamily="18" charset="0"/>
              </a:endParaRPr>
            </a:p>
            <a:p>
              <a:pPr algn="ctr" defTabSz="914377">
                <a:defRPr/>
              </a:pPr>
              <a:endParaRPr lang="en-US" sz="1200" b="1" dirty="0">
                <a:solidFill>
                  <a:srgbClr val="003366"/>
                </a:solidFill>
                <a:latin typeface="Times New Roman" panose="02020603050405020304" pitchFamily="18" charset="0"/>
                <a:cs typeface="Times New Roman" panose="02020603050405020304" pitchFamily="18" charset="0"/>
              </a:endParaRPr>
            </a:p>
          </p:txBody>
        </p:sp>
        <p:cxnSp>
          <p:nvCxnSpPr>
            <p:cNvPr id="24" name="Straight Connector 23"/>
            <p:cNvCxnSpPr/>
            <p:nvPr/>
          </p:nvCxnSpPr>
          <p:spPr>
            <a:xfrm>
              <a:off x="3061161" y="3658052"/>
              <a:ext cx="135105" cy="0"/>
            </a:xfrm>
            <a:prstGeom prst="line">
              <a:avLst/>
            </a:prstGeom>
            <a:ln w="1905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a:cxnSpLocks/>
            </p:cNvCxnSpPr>
            <p:nvPr/>
          </p:nvCxnSpPr>
          <p:spPr>
            <a:xfrm>
              <a:off x="1648699" y="4799258"/>
              <a:ext cx="0" cy="455307"/>
            </a:xfrm>
            <a:prstGeom prst="line">
              <a:avLst/>
            </a:prstGeom>
            <a:ln w="1905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a:cxnSpLocks/>
            </p:cNvCxnSpPr>
            <p:nvPr/>
          </p:nvCxnSpPr>
          <p:spPr>
            <a:xfrm>
              <a:off x="1648699" y="5285408"/>
              <a:ext cx="790160" cy="0"/>
            </a:xfrm>
            <a:prstGeom prst="line">
              <a:avLst/>
            </a:prstGeom>
            <a:ln w="1905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a:cxnSpLocks/>
            </p:cNvCxnSpPr>
            <p:nvPr/>
          </p:nvCxnSpPr>
          <p:spPr>
            <a:xfrm flipH="1">
              <a:off x="6591632" y="4007611"/>
              <a:ext cx="10918" cy="1246955"/>
            </a:xfrm>
            <a:prstGeom prst="line">
              <a:avLst/>
            </a:prstGeom>
            <a:ln w="1905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a:cxnSpLocks/>
            </p:cNvCxnSpPr>
            <p:nvPr/>
          </p:nvCxnSpPr>
          <p:spPr>
            <a:xfrm>
              <a:off x="5793285" y="5254565"/>
              <a:ext cx="818818" cy="0"/>
            </a:xfrm>
            <a:prstGeom prst="line">
              <a:avLst/>
            </a:prstGeom>
            <a:ln w="19050">
              <a:solidFill>
                <a:srgbClr val="00000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1439396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827268" y="1042307"/>
            <a:ext cx="10566173" cy="56938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algn="ctr"/>
            <a:r>
              <a:rPr lang="vi-VN" sz="2400" b="1">
                <a:solidFill>
                  <a:srgbClr val="8E0000"/>
                </a:solidFill>
                <a:latin typeface="Arial" panose="020B0604020202020204" pitchFamily="34" charset="0"/>
                <a:cs typeface="Arial" panose="020B0604020202020204" pitchFamily="34" charset="0"/>
              </a:rPr>
              <a:t> </a:t>
            </a:r>
            <a:r>
              <a:rPr lang="es-ES" sz="2400" b="1">
                <a:solidFill>
                  <a:srgbClr val="8E0000"/>
                </a:solidFill>
                <a:latin typeface="Arial" panose="020B0604020202020204" pitchFamily="34" charset="0"/>
                <a:cs typeface="Arial" panose="020B0604020202020204" pitchFamily="34" charset="0"/>
              </a:rPr>
              <a:t>Đ</a:t>
            </a:r>
            <a:r>
              <a:rPr lang="en-US" sz="2400" b="1">
                <a:solidFill>
                  <a:srgbClr val="8E0000"/>
                </a:solidFill>
                <a:latin typeface="Arial" panose="020B0604020202020204" pitchFamily="34" charset="0"/>
                <a:cs typeface="Arial" panose="020B0604020202020204" pitchFamily="34" charset="0"/>
              </a:rPr>
              <a:t>ổ</a:t>
            </a:r>
            <a:r>
              <a:rPr lang="vi-VN" sz="2400" b="1">
                <a:solidFill>
                  <a:srgbClr val="8E0000"/>
                </a:solidFill>
                <a:latin typeface="Arial" panose="020B0604020202020204" pitchFamily="34" charset="0"/>
                <a:cs typeface="Arial" panose="020B0604020202020204" pitchFamily="34" charset="0"/>
              </a:rPr>
              <a:t>i mới câu hỏi </a:t>
            </a:r>
            <a:r>
              <a:rPr lang="en-US" sz="2400" b="1">
                <a:solidFill>
                  <a:srgbClr val="8E0000"/>
                </a:solidFill>
                <a:latin typeface="Arial" panose="020B0604020202020204" pitchFamily="34" charset="0"/>
                <a:cs typeface="Arial" panose="020B0604020202020204" pitchFamily="34" charset="0"/>
              </a:rPr>
              <a:t>trắc nghiệm và tự luận</a:t>
            </a:r>
            <a:endParaRPr lang="vi-VN" sz="2400" b="1">
              <a:solidFill>
                <a:srgbClr val="8E0000"/>
              </a:solidFill>
              <a:latin typeface="Arial" panose="020B0604020202020204" pitchFamily="34" charset="0"/>
              <a:cs typeface="Arial" panose="020B0604020202020204" pitchFamily="34" charset="0"/>
            </a:endParaRPr>
          </a:p>
          <a:p>
            <a:pPr algn="just"/>
            <a:r>
              <a:rPr lang="en-US" sz="2400" b="1">
                <a:solidFill>
                  <a:srgbClr val="000000"/>
                </a:solidFill>
                <a:latin typeface="Arial" panose="020B0604020202020204" pitchFamily="34" charset="0"/>
              </a:rPr>
              <a:t>Câu hỏi hướng đến hình thành khả năng vận dụng một cách sáng tạo những tri thức đã học trong tình huống cụ thể. </a:t>
            </a:r>
          </a:p>
          <a:p>
            <a:pPr algn="just"/>
            <a:endParaRPr lang="en-US" sz="2400">
              <a:latin typeface="Arial" panose="020B0604020202020204" pitchFamily="34" charset="0"/>
            </a:endParaRPr>
          </a:p>
          <a:p>
            <a:pPr algn="just"/>
            <a:r>
              <a:rPr lang="en-US" sz="2000" b="1">
                <a:latin typeface="Arial" panose="020B0604020202020204" pitchFamily="34" charset="0"/>
              </a:rPr>
              <a:t>Ví dụ 1: </a:t>
            </a:r>
            <a:r>
              <a:rPr lang="en-US" sz="2000">
                <a:latin typeface="Arial" panose="020B0604020202020204" pitchFamily="34" charset="0"/>
              </a:rPr>
              <a:t>Cho đoạn tư liệu sau:</a:t>
            </a:r>
            <a:r>
              <a:rPr lang="en-US" sz="2000" b="1">
                <a:latin typeface="Arial" panose="020B0604020202020204" pitchFamily="34" charset="0"/>
              </a:rPr>
              <a:t> </a:t>
            </a:r>
          </a:p>
          <a:p>
            <a:pPr algn="just"/>
            <a:r>
              <a:rPr lang="en-US" sz="2000" b="1">
                <a:latin typeface="Arial" panose="020B0604020202020204" pitchFamily="34" charset="0"/>
              </a:rPr>
              <a:t>	“</a:t>
            </a:r>
            <a:r>
              <a:rPr lang="en-US" sz="2000" i="1">
                <a:latin typeface="Arial" panose="020B0604020202020204" pitchFamily="34" charset="0"/>
              </a:rPr>
              <a:t>Tên huý là Tư Thành, lại huý là Hạo, là con thứ tư của Thái Tông. Ở ngôi 38 năm, thọ 56 tuổi, băng táng ở Chiêu Lăng. Vua sáng lập chế độ văn vật khả quan, mở mang đất đai, cõi bờ khá rộng, thực là bậc vua anh hùng tài lược, dẫu Vũ Đế nhà Hán, Thái Tông nhà Đường cũng không thể hơn được….”</a:t>
            </a:r>
          </a:p>
          <a:p>
            <a:pPr algn="r"/>
            <a:r>
              <a:rPr lang="en-US" sz="2000" i="1">
                <a:latin typeface="Arial" panose="020B0604020202020204" pitchFamily="34" charset="0"/>
              </a:rPr>
              <a:t>(</a:t>
            </a:r>
            <a:r>
              <a:rPr lang="en-US" sz="2000">
                <a:latin typeface="Arial" panose="020B0604020202020204" pitchFamily="34" charset="0"/>
              </a:rPr>
              <a:t>Ngô Sĩ Liên (2004), </a:t>
            </a:r>
            <a:r>
              <a:rPr lang="en-US" sz="2000" i="1">
                <a:latin typeface="Arial" panose="020B0604020202020204" pitchFamily="34" charset="0"/>
              </a:rPr>
              <a:t>Đại Việt sử kí toàn thư, </a:t>
            </a:r>
            <a:r>
              <a:rPr lang="en-US" sz="2000">
                <a:latin typeface="Arial" panose="020B0604020202020204" pitchFamily="34" charset="0"/>
              </a:rPr>
              <a:t>Tập 2, Nxb Văn hoá Thông tin, Hà Nội, tr.238</a:t>
            </a:r>
            <a:r>
              <a:rPr lang="en-US" sz="2000" i="1">
                <a:latin typeface="Arial" panose="020B0604020202020204" pitchFamily="34" charset="0"/>
              </a:rPr>
              <a:t>)</a:t>
            </a:r>
            <a:endParaRPr lang="en-US" sz="2000">
              <a:latin typeface="Arial" panose="020B0604020202020204" pitchFamily="34" charset="0"/>
            </a:endParaRPr>
          </a:p>
          <a:p>
            <a:endParaRPr lang="en-US" sz="2000">
              <a:latin typeface="Arial" panose="020B0604020202020204" pitchFamily="34" charset="0"/>
            </a:endParaRPr>
          </a:p>
          <a:p>
            <a:r>
              <a:rPr lang="en-US" sz="2000">
                <a:latin typeface="Arial" panose="020B0604020202020204" pitchFamily="34" charset="0"/>
              </a:rPr>
              <a:t>Từ tư liệu trên em hãy cho biết: </a:t>
            </a:r>
          </a:p>
          <a:p>
            <a:r>
              <a:rPr lang="en-US" sz="2000">
                <a:latin typeface="Arial" panose="020B0604020202020204" pitchFamily="34" charset="0"/>
              </a:rPr>
              <a:t>1. Đoạn tư liệu trên đề cập đến nhân vật lịch sử nào? Em biết gì về nhân vật này?</a:t>
            </a:r>
          </a:p>
          <a:p>
            <a:r>
              <a:rPr lang="en-US" sz="2000">
                <a:latin typeface="Arial" panose="020B0604020202020204" pitchFamily="34" charset="0"/>
              </a:rPr>
              <a:t>2. Trên cơ sở đó, em hãy đánh giá công lao của nhân vật này đối với lịch sử dân tộc Việt Nam. </a:t>
            </a:r>
          </a:p>
          <a:p>
            <a:pPr algn="ctr"/>
            <a:endParaRPr lang="en-US" sz="2400">
              <a:latin typeface="Arial" panose="020B0604020202020204" pitchFamily="34" charset="0"/>
            </a:endParaRPr>
          </a:p>
          <a:p>
            <a:pPr algn="ctr"/>
            <a:endParaRPr lang="en-US" sz="2400" b="1">
              <a:solidFill>
                <a:srgbClr val="8E0000"/>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44D52486-7E9E-2155-CFB7-A532F9FD7951}"/>
              </a:ext>
            </a:extLst>
          </p:cNvPr>
          <p:cNvSpPr txBox="1"/>
          <p:nvPr/>
        </p:nvSpPr>
        <p:spPr>
          <a:xfrm>
            <a:off x="1334220" y="120771"/>
            <a:ext cx="9972135" cy="523220"/>
          </a:xfrm>
          <a:prstGeom prst="rect">
            <a:avLst/>
          </a:prstGeom>
          <a:noFill/>
        </p:spPr>
        <p:txBody>
          <a:bodyPr wrap="square" rtlCol="0">
            <a:spAutoFit/>
          </a:bodyPr>
          <a:lstStyle/>
          <a:p>
            <a:pPr algn="ctr"/>
            <a:r>
              <a:rPr lang="en-US" sz="2800" b="1">
                <a:solidFill>
                  <a:srgbClr val="FF0000"/>
                </a:solidFill>
                <a:latin typeface="Times New Roman" panose="02020603050405020304" pitchFamily="18" charset="0"/>
                <a:cs typeface="Times New Roman" panose="02020603050405020304" pitchFamily="18" charset="0"/>
              </a:rPr>
              <a:t>1. ĐỔI MỚI KIỂM TRA ĐÁNH GIÁ</a:t>
            </a:r>
          </a:p>
        </p:txBody>
      </p:sp>
    </p:spTree>
    <p:extLst>
      <p:ext uri="{BB962C8B-B14F-4D97-AF65-F5344CB8AC3E}">
        <p14:creationId xmlns:p14="http://schemas.microsoft.com/office/powerpoint/2010/main" val="34452208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685754" y="909585"/>
            <a:ext cx="11070818"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algn="ctr"/>
            <a:r>
              <a:rPr lang="vi-VN" sz="2400" b="1">
                <a:solidFill>
                  <a:srgbClr val="8E0000"/>
                </a:solidFill>
                <a:latin typeface="Arial" panose="020B0604020202020204" pitchFamily="34" charset="0"/>
                <a:cs typeface="Arial" panose="020B0604020202020204" pitchFamily="34" charset="0"/>
              </a:rPr>
              <a:t> </a:t>
            </a:r>
            <a:r>
              <a:rPr lang="es-ES" sz="2400" b="1">
                <a:solidFill>
                  <a:srgbClr val="8E0000"/>
                </a:solidFill>
                <a:latin typeface="Arial" panose="020B0604020202020204" pitchFamily="34" charset="0"/>
                <a:cs typeface="Arial" panose="020B0604020202020204" pitchFamily="34" charset="0"/>
              </a:rPr>
              <a:t>Đ</a:t>
            </a:r>
            <a:r>
              <a:rPr lang="en-US" sz="2400" b="1">
                <a:solidFill>
                  <a:srgbClr val="8E0000"/>
                </a:solidFill>
                <a:latin typeface="Arial" panose="020B0604020202020204" pitchFamily="34" charset="0"/>
                <a:cs typeface="Arial" panose="020B0604020202020204" pitchFamily="34" charset="0"/>
              </a:rPr>
              <a:t>ổ</a:t>
            </a:r>
            <a:r>
              <a:rPr lang="vi-VN" sz="2400" b="1">
                <a:solidFill>
                  <a:srgbClr val="8E0000"/>
                </a:solidFill>
                <a:latin typeface="Arial" panose="020B0604020202020204" pitchFamily="34" charset="0"/>
                <a:cs typeface="Arial" panose="020B0604020202020204" pitchFamily="34" charset="0"/>
              </a:rPr>
              <a:t>i mới câu hỏi </a:t>
            </a:r>
            <a:r>
              <a:rPr lang="en-US" sz="2400" b="1">
                <a:solidFill>
                  <a:srgbClr val="8E0000"/>
                </a:solidFill>
                <a:latin typeface="Arial" panose="020B0604020202020204" pitchFamily="34" charset="0"/>
                <a:cs typeface="Arial" panose="020B0604020202020204" pitchFamily="34" charset="0"/>
              </a:rPr>
              <a:t>trắc nghiệm và tự luận</a:t>
            </a:r>
            <a:endParaRPr lang="vi-VN" sz="2400" b="1">
              <a:solidFill>
                <a:srgbClr val="8E0000"/>
              </a:solidFill>
              <a:latin typeface="Arial" panose="020B0604020202020204" pitchFamily="34" charset="0"/>
              <a:cs typeface="Arial" panose="020B0604020202020204" pitchFamily="34" charset="0"/>
            </a:endParaRPr>
          </a:p>
          <a:p>
            <a:r>
              <a:rPr lang="en-US" altLang="en-US" sz="2400" b="1">
                <a:latin typeface="Arial" panose="020B0604020202020204" pitchFamily="34" charset="0"/>
              </a:rPr>
              <a:t>Tăng cường sử dụng hình ảnh, lược đồ,…để thiết kế các câu hỏi, bài tập.</a:t>
            </a:r>
            <a:r>
              <a:rPr lang="en-US" altLang="en-US" sz="3600">
                <a:latin typeface="Arial" panose="020B0604020202020204" pitchFamily="34" charset="0"/>
              </a:rPr>
              <a:t> </a:t>
            </a:r>
            <a:endParaRPr lang="en-US" sz="2400">
              <a:latin typeface="Arial" panose="020B0604020202020204" pitchFamily="34" charset="0"/>
            </a:endParaRPr>
          </a:p>
        </p:txBody>
      </p:sp>
      <p:sp>
        <p:nvSpPr>
          <p:cNvPr id="5" name="TextBox 4">
            <a:extLst>
              <a:ext uri="{FF2B5EF4-FFF2-40B4-BE49-F238E27FC236}">
                <a16:creationId xmlns:a16="http://schemas.microsoft.com/office/drawing/2014/main" id="{44D52486-7E9E-2155-CFB7-A532F9FD7951}"/>
              </a:ext>
            </a:extLst>
          </p:cNvPr>
          <p:cNvSpPr txBox="1"/>
          <p:nvPr/>
        </p:nvSpPr>
        <p:spPr>
          <a:xfrm>
            <a:off x="1261559" y="115143"/>
            <a:ext cx="9972135" cy="523220"/>
          </a:xfrm>
          <a:prstGeom prst="rect">
            <a:avLst/>
          </a:prstGeom>
          <a:noFill/>
        </p:spPr>
        <p:txBody>
          <a:bodyPr wrap="square" rtlCol="0">
            <a:spAutoFit/>
          </a:bodyPr>
          <a:lstStyle/>
          <a:p>
            <a:pPr algn="ctr"/>
            <a:r>
              <a:rPr lang="en-US" sz="2800" b="1">
                <a:solidFill>
                  <a:srgbClr val="FF0000"/>
                </a:solidFill>
                <a:latin typeface="Times New Roman" panose="02020603050405020304" pitchFamily="18" charset="0"/>
                <a:cs typeface="Times New Roman" panose="02020603050405020304" pitchFamily="18" charset="0"/>
              </a:rPr>
              <a:t>1. ĐỔI MỚI KIỂM TRA ĐÁNH GIÁ</a:t>
            </a:r>
          </a:p>
        </p:txBody>
      </p:sp>
      <p:pic>
        <p:nvPicPr>
          <p:cNvPr id="6" name="Picture 8" descr="A picture containing text, book&#10;&#10;Description automatically generat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09256" y="2101677"/>
            <a:ext cx="4778829" cy="2572966"/>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7" name="TextBox 2"/>
          <p:cNvSpPr txBox="1">
            <a:spLocks noChangeArrowheads="1"/>
          </p:cNvSpPr>
          <p:nvPr/>
        </p:nvSpPr>
        <p:spPr bwMode="auto">
          <a:xfrm>
            <a:off x="860289" y="4674643"/>
            <a:ext cx="10025062" cy="369887"/>
          </a:xfrm>
          <a:prstGeom prst="rect">
            <a:avLst/>
          </a:prstGeom>
          <a:noFill/>
          <a:ln>
            <a:noFill/>
          </a:ln>
        </p:spPr>
        <p:txBody>
          <a:bodyPr>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algn="ctr">
              <a:defRPr/>
            </a:pPr>
            <a:r>
              <a:rPr lang="en-US" altLang="en-US" i="1">
                <a:latin typeface="Times New Roman" panose="02020603050405020304" pitchFamily="18" charset="0"/>
                <a:cs typeface="Times New Roman" panose="02020603050405020304" pitchFamily="18" charset="0"/>
              </a:rPr>
              <a:t>Hình 1. Giai cấp tư sản vắt kiệt sức lao động của giai cấp vô sản (tranh biếm hoạ)</a:t>
            </a:r>
            <a:r>
              <a:rPr lang="x-none" altLang="en-US" i="1">
                <a:latin typeface="Times New Roman" panose="02020603050405020304" pitchFamily="18" charset="0"/>
                <a:cs typeface="Times New Roman" panose="02020603050405020304" pitchFamily="18" charset="0"/>
              </a:rPr>
              <a:t> </a:t>
            </a:r>
            <a:endParaRPr lang="en-US" altLang="en-US" b="1" i="1">
              <a:latin typeface="Times New Roman" panose="02020603050405020304" pitchFamily="18" charset="0"/>
              <a:cs typeface="Times New Roman" panose="02020603050405020304" pitchFamily="18" charset="0"/>
            </a:endParaRPr>
          </a:p>
        </p:txBody>
      </p:sp>
      <p:sp>
        <p:nvSpPr>
          <p:cNvPr id="8" name="TextBox 6"/>
          <p:cNvSpPr txBox="1">
            <a:spLocks noChangeArrowheads="1"/>
          </p:cNvSpPr>
          <p:nvPr/>
        </p:nvSpPr>
        <p:spPr bwMode="auto">
          <a:xfrm>
            <a:off x="452457" y="5044530"/>
            <a:ext cx="11590337"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r>
              <a:rPr lang="en-US" altLang="en-US" sz="2000" b="1">
                <a:latin typeface="Times New Roman" panose="02020603050405020304" pitchFamily="18" charset="0"/>
                <a:cs typeface="Times New Roman" panose="02020603050405020304" pitchFamily="18" charset="0"/>
              </a:rPr>
              <a:t>Câu 1. </a:t>
            </a:r>
            <a:r>
              <a:rPr lang="en-US" altLang="en-US" sz="2000">
                <a:latin typeface="Times New Roman" panose="02020603050405020304" pitchFamily="18" charset="0"/>
                <a:cs typeface="Times New Roman" panose="02020603050405020304" pitchFamily="18" charset="0"/>
              </a:rPr>
              <a:t>Cách mạng công nghiệp thời cận đại đã đưa đến sự hình thành các giai cấp cơ bản của xã hội tư bản là</a:t>
            </a:r>
          </a:p>
          <a:p>
            <a:r>
              <a:rPr lang="en-US" altLang="en-US" sz="2000">
                <a:latin typeface="Times New Roman" panose="02020603050405020304" pitchFamily="18" charset="0"/>
                <a:cs typeface="Times New Roman" panose="02020603050405020304" pitchFamily="18" charset="0"/>
              </a:rPr>
              <a:t>A. tư sản và vô sản.                                          B. tư sản và tiểu tư sản.</a:t>
            </a:r>
          </a:p>
          <a:p>
            <a:r>
              <a:rPr lang="en-US" altLang="en-US" sz="2000">
                <a:latin typeface="Times New Roman" panose="02020603050405020304" pitchFamily="18" charset="0"/>
                <a:cs typeface="Times New Roman" panose="02020603050405020304" pitchFamily="18" charset="0"/>
              </a:rPr>
              <a:t>C. tư sản và quý tộc mới.                                 D. tư sản công nghiệp và thương nghiệp.</a:t>
            </a:r>
          </a:p>
          <a:p>
            <a:r>
              <a:rPr lang="en-US" altLang="en-US" sz="2000" b="1">
                <a:latin typeface="Times New Roman" panose="02020603050405020304" pitchFamily="18" charset="0"/>
                <a:cs typeface="Times New Roman" panose="02020603050405020304" pitchFamily="18" charset="0"/>
              </a:rPr>
              <a:t>Câu 2. </a:t>
            </a:r>
            <a:r>
              <a:rPr lang="en-US" altLang="en-US" sz="2000">
                <a:latin typeface="Times New Roman" panose="02020603050405020304" pitchFamily="18" charset="0"/>
                <a:cs typeface="Times New Roman" panose="02020603050405020304" pitchFamily="18" charset="0"/>
              </a:rPr>
              <a:t>Hình ảnh trên phản ánh nội dung gì? Hãy viết một đoạn khoảng 20 dòng về nội dung đó.</a:t>
            </a:r>
          </a:p>
        </p:txBody>
      </p:sp>
      <p:sp>
        <p:nvSpPr>
          <p:cNvPr id="2" name="Rectangle 1"/>
          <p:cNvSpPr/>
          <p:nvPr/>
        </p:nvSpPr>
        <p:spPr>
          <a:xfrm>
            <a:off x="667458" y="1917011"/>
            <a:ext cx="1082348" cy="369332"/>
          </a:xfrm>
          <a:prstGeom prst="rect">
            <a:avLst/>
          </a:prstGeom>
        </p:spPr>
        <p:txBody>
          <a:bodyPr wrap="none">
            <a:spAutoFit/>
          </a:bodyPr>
          <a:lstStyle/>
          <a:p>
            <a:r>
              <a:rPr lang="en-US" b="1">
                <a:latin typeface="Arial" panose="020B0604020202020204" pitchFamily="34" charset="0"/>
              </a:rPr>
              <a:t>Ví dụ 2: </a:t>
            </a:r>
            <a:endParaRPr lang="en-US"/>
          </a:p>
        </p:txBody>
      </p:sp>
    </p:spTree>
    <p:extLst>
      <p:ext uri="{BB962C8B-B14F-4D97-AF65-F5344CB8AC3E}">
        <p14:creationId xmlns:p14="http://schemas.microsoft.com/office/powerpoint/2010/main" val="6522324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4D52486-7E9E-2155-CFB7-A532F9FD7951}"/>
              </a:ext>
            </a:extLst>
          </p:cNvPr>
          <p:cNvSpPr txBox="1"/>
          <p:nvPr/>
        </p:nvSpPr>
        <p:spPr>
          <a:xfrm>
            <a:off x="1123762" y="0"/>
            <a:ext cx="10770694" cy="830997"/>
          </a:xfrm>
          <a:prstGeom prst="rect">
            <a:avLst/>
          </a:prstGeom>
          <a:noFill/>
        </p:spPr>
        <p:txBody>
          <a:bodyPr wrap="square" rtlCol="0">
            <a:spAutoFit/>
          </a:bodyPr>
          <a:lstStyle/>
          <a:p>
            <a:pPr algn="ctr"/>
            <a:r>
              <a:rPr lang="en-US" sz="2400" b="1">
                <a:solidFill>
                  <a:srgbClr val="FF0000"/>
                </a:solidFill>
                <a:latin typeface="Times New Roman" panose="02020603050405020304" pitchFamily="18" charset="0"/>
                <a:cs typeface="Times New Roman" panose="02020603050405020304" pitchFamily="18" charset="0"/>
              </a:rPr>
              <a:t>2. ĐIỂM MỚI TRONG CÔNG TÁC ÔN THI VÀO 10 </a:t>
            </a:r>
          </a:p>
          <a:p>
            <a:pPr algn="ctr"/>
            <a:r>
              <a:rPr lang="en-US" sz="2400" b="1">
                <a:solidFill>
                  <a:srgbClr val="FF0000"/>
                </a:solidFill>
                <a:latin typeface="Times New Roman" panose="02020603050405020304" pitchFamily="18" charset="0"/>
                <a:cs typeface="Times New Roman" panose="02020603050405020304" pitchFamily="18" charset="0"/>
              </a:rPr>
              <a:t>VÀ BỒI DƯỠNG HỌC SINH GIỎI</a:t>
            </a:r>
          </a:p>
        </p:txBody>
      </p:sp>
      <p:graphicFrame>
        <p:nvGraphicFramePr>
          <p:cNvPr id="2" name="Diagram 1">
            <a:extLst>
              <a:ext uri="{FF2B5EF4-FFF2-40B4-BE49-F238E27FC236}">
                <a16:creationId xmlns:a16="http://schemas.microsoft.com/office/drawing/2014/main" id="{0352F548-98BC-7891-BE21-F86B0F49C03E}"/>
              </a:ext>
            </a:extLst>
          </p:cNvPr>
          <p:cNvGraphicFramePr/>
          <p:nvPr>
            <p:extLst>
              <p:ext uri="{D42A27DB-BD31-4B8C-83A1-F6EECF244321}">
                <p14:modId xmlns:p14="http://schemas.microsoft.com/office/powerpoint/2010/main" val="2112283395"/>
              </p:ext>
            </p:extLst>
          </p:nvPr>
        </p:nvGraphicFramePr>
        <p:xfrm>
          <a:off x="-2438402" y="907252"/>
          <a:ext cx="16981715" cy="57294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632295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4D52486-7E9E-2155-CFB7-A532F9FD7951}"/>
              </a:ext>
            </a:extLst>
          </p:cNvPr>
          <p:cNvSpPr txBox="1"/>
          <p:nvPr/>
        </p:nvSpPr>
        <p:spPr>
          <a:xfrm>
            <a:off x="1123762" y="0"/>
            <a:ext cx="10770694" cy="830997"/>
          </a:xfrm>
          <a:prstGeom prst="rect">
            <a:avLst/>
          </a:prstGeom>
          <a:noFill/>
        </p:spPr>
        <p:txBody>
          <a:bodyPr wrap="square" rtlCol="0">
            <a:spAutoFit/>
          </a:bodyPr>
          <a:lstStyle/>
          <a:p>
            <a:pPr algn="ctr"/>
            <a:r>
              <a:rPr lang="en-US" sz="2400" b="1">
                <a:solidFill>
                  <a:srgbClr val="FF0000"/>
                </a:solidFill>
                <a:latin typeface="Times New Roman" panose="02020603050405020304" pitchFamily="18" charset="0"/>
                <a:cs typeface="Times New Roman" panose="02020603050405020304" pitchFamily="18" charset="0"/>
              </a:rPr>
              <a:t>2. ĐIỂM MỚI TRONG CÔNG TÁC ÔN THI VÀO 10 </a:t>
            </a:r>
          </a:p>
          <a:p>
            <a:pPr algn="ctr"/>
            <a:r>
              <a:rPr lang="en-US" sz="2400" b="1">
                <a:solidFill>
                  <a:srgbClr val="FF0000"/>
                </a:solidFill>
                <a:latin typeface="Times New Roman" panose="02020603050405020304" pitchFamily="18" charset="0"/>
                <a:cs typeface="Times New Roman" panose="02020603050405020304" pitchFamily="18" charset="0"/>
              </a:rPr>
              <a:t>VÀ BỒI DƯỠNG HỌC SINH GIỎI</a:t>
            </a:r>
          </a:p>
        </p:txBody>
      </p:sp>
      <p:graphicFrame>
        <p:nvGraphicFramePr>
          <p:cNvPr id="2" name="Diagram 1">
            <a:extLst>
              <a:ext uri="{FF2B5EF4-FFF2-40B4-BE49-F238E27FC236}">
                <a16:creationId xmlns:a16="http://schemas.microsoft.com/office/drawing/2014/main" id="{0352F548-98BC-7891-BE21-F86B0F49C03E}"/>
              </a:ext>
            </a:extLst>
          </p:cNvPr>
          <p:cNvGraphicFramePr/>
          <p:nvPr>
            <p:extLst>
              <p:ext uri="{D42A27DB-BD31-4B8C-83A1-F6EECF244321}">
                <p14:modId xmlns:p14="http://schemas.microsoft.com/office/powerpoint/2010/main" val="3287562499"/>
              </p:ext>
            </p:extLst>
          </p:nvPr>
        </p:nvGraphicFramePr>
        <p:xfrm>
          <a:off x="159656" y="990654"/>
          <a:ext cx="11858171"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38546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4D52486-7E9E-2155-CFB7-A532F9FD7951}"/>
              </a:ext>
            </a:extLst>
          </p:cNvPr>
          <p:cNvSpPr txBox="1"/>
          <p:nvPr/>
        </p:nvSpPr>
        <p:spPr>
          <a:xfrm>
            <a:off x="1160048" y="123370"/>
            <a:ext cx="10770694" cy="523220"/>
          </a:xfrm>
          <a:prstGeom prst="rect">
            <a:avLst/>
          </a:prstGeom>
          <a:noFill/>
        </p:spPr>
        <p:txBody>
          <a:bodyPr wrap="square" rtlCol="0">
            <a:spAutoFit/>
          </a:bodyPr>
          <a:lstStyle/>
          <a:p>
            <a:pPr algn="ctr"/>
            <a:r>
              <a:rPr lang="en-US" sz="2800" b="1">
                <a:solidFill>
                  <a:srgbClr val="FF0000"/>
                </a:solidFill>
                <a:latin typeface="Times New Roman" panose="02020603050405020304" pitchFamily="18" charset="0"/>
                <a:cs typeface="Times New Roman" panose="02020603050405020304" pitchFamily="18" charset="0"/>
              </a:rPr>
              <a:t>3. KĨ THUẬT BIÊN SOẠN CÂU HỎI TRẮC NGHIỆM</a:t>
            </a:r>
          </a:p>
        </p:txBody>
      </p:sp>
      <p:graphicFrame>
        <p:nvGraphicFramePr>
          <p:cNvPr id="2" name="Diagram 1">
            <a:extLst>
              <a:ext uri="{FF2B5EF4-FFF2-40B4-BE49-F238E27FC236}">
                <a16:creationId xmlns:a16="http://schemas.microsoft.com/office/drawing/2014/main" id="{196D2F85-2053-1DB3-74FE-C2F7182773BB}"/>
              </a:ext>
            </a:extLst>
          </p:cNvPr>
          <p:cNvGraphicFramePr/>
          <p:nvPr>
            <p:extLst>
              <p:ext uri="{D42A27DB-BD31-4B8C-83A1-F6EECF244321}">
                <p14:modId xmlns:p14="http://schemas.microsoft.com/office/powerpoint/2010/main" val="2932481735"/>
              </p:ext>
            </p:extLst>
          </p:nvPr>
        </p:nvGraphicFramePr>
        <p:xfrm>
          <a:off x="631370" y="980418"/>
          <a:ext cx="11226801"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615551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B0D5A5F-CC46-1D46-0466-46BCD8C045D2}"/>
              </a:ext>
            </a:extLst>
          </p:cNvPr>
          <p:cNvSpPr txBox="1"/>
          <p:nvPr/>
        </p:nvSpPr>
        <p:spPr>
          <a:xfrm>
            <a:off x="1001486" y="129203"/>
            <a:ext cx="11248571" cy="584775"/>
          </a:xfrm>
          <a:prstGeom prst="rect">
            <a:avLst/>
          </a:prstGeom>
          <a:noFill/>
        </p:spPr>
        <p:txBody>
          <a:bodyPr wrap="square">
            <a:spAutoFit/>
          </a:bodyPr>
          <a:lstStyle/>
          <a:p>
            <a:pPr lvl="0" algn="ctr"/>
            <a:r>
              <a:rPr lang="en-US" sz="3200" b="1">
                <a:latin typeface="Times New Roman" panose="02020603050405020304" pitchFamily="18" charset="0"/>
                <a:cs typeface="Times New Roman" panose="02020603050405020304" pitchFamily="18" charset="0"/>
              </a:rPr>
              <a:t>3.1. Những lỗi thường gặp khi biên soạn câu hỏi trắc nghiệm</a:t>
            </a:r>
          </a:p>
        </p:txBody>
      </p:sp>
      <p:sp>
        <p:nvSpPr>
          <p:cNvPr id="2" name="TextBox 1"/>
          <p:cNvSpPr txBox="1"/>
          <p:nvPr/>
        </p:nvSpPr>
        <p:spPr>
          <a:xfrm>
            <a:off x="566056" y="812815"/>
            <a:ext cx="11277600" cy="6001643"/>
          </a:xfrm>
          <a:prstGeom prst="rect">
            <a:avLst/>
          </a:prstGeom>
          <a:noFill/>
        </p:spPr>
        <p:txBody>
          <a:bodyPr wrap="square" rtlCol="0">
            <a:spAutoFit/>
          </a:bodyPr>
          <a:lstStyle/>
          <a:p>
            <a:r>
              <a:rPr lang="en-US" sz="2400" b="1">
                <a:solidFill>
                  <a:srgbClr val="0000FF"/>
                </a:solidFill>
                <a:latin typeface="Times New Roman" panose="02020603050405020304" pitchFamily="18" charset="0"/>
                <a:cs typeface="Times New Roman" panose="02020603050405020304" pitchFamily="18" charset="0"/>
              </a:rPr>
              <a:t>1, Câu trắc nghiệm nhiều lựa chọn:</a:t>
            </a:r>
          </a:p>
          <a:p>
            <a:r>
              <a:rPr lang="en-US" sz="2400">
                <a:latin typeface="Times New Roman" panose="02020603050405020304" pitchFamily="18" charset="0"/>
                <a:cs typeface="Times New Roman" panose="02020603050405020304" pitchFamily="18" charset="0"/>
              </a:rPr>
              <a:t>- Câu dẫn:</a:t>
            </a:r>
          </a:p>
          <a:p>
            <a:r>
              <a:rPr lang="en-US" sz="2400">
                <a:latin typeface="Times New Roman" panose="02020603050405020304" pitchFamily="18" charset="0"/>
                <a:cs typeface="Times New Roman" panose="02020603050405020304" pitchFamily="18" charset="0"/>
              </a:rPr>
              <a:t>	+ Không tường minh.</a:t>
            </a:r>
          </a:p>
          <a:p>
            <a:r>
              <a:rPr lang="en-US" sz="2400">
                <a:latin typeface="Times New Roman" panose="02020603050405020304" pitchFamily="18" charset="0"/>
                <a:cs typeface="Times New Roman" panose="02020603050405020304" pitchFamily="18" charset="0"/>
              </a:rPr>
              <a:t>	+ Hỏi vấn đề quá chi tiết, vụn vặt, yêu cầu ghi nhớ máy móc (ví dụ: mốc thời gian, số lượng cụ thể…).</a:t>
            </a:r>
          </a:p>
          <a:p>
            <a:r>
              <a:rPr lang="en-US" sz="2400">
                <a:latin typeface="Times New Roman" panose="02020603050405020304" pitchFamily="18" charset="0"/>
                <a:cs typeface="Times New Roman" panose="02020603050405020304" pitchFamily="18" charset="0"/>
              </a:rPr>
              <a:t>	+ Câu phủ định không gạch chân, không in đậm, làm rõ.</a:t>
            </a:r>
          </a:p>
          <a:p>
            <a:r>
              <a:rPr lang="en-US" sz="2400">
                <a:latin typeface="Times New Roman" panose="02020603050405020304" pitchFamily="18" charset="0"/>
                <a:cs typeface="Times New Roman" panose="02020603050405020304" pitchFamily="18" charset="0"/>
              </a:rPr>
              <a:t>- Các phương án lựa chọn: </a:t>
            </a:r>
          </a:p>
          <a:p>
            <a:r>
              <a:rPr lang="en-US" sz="2400">
                <a:latin typeface="Times New Roman" panose="02020603050405020304" pitchFamily="18" charset="0"/>
                <a:cs typeface="Times New Roman" panose="02020603050405020304" pitchFamily="18" charset="0"/>
              </a:rPr>
              <a:t>    	+ Quá dài; trùng lặp từ nhiều lần…</a:t>
            </a:r>
          </a:p>
          <a:p>
            <a:r>
              <a:rPr lang="en-US" sz="2400">
                <a:latin typeface="Times New Roman" panose="02020603050405020304" pitchFamily="18" charset="0"/>
                <a:cs typeface="Times New Roman" panose="02020603050405020304" pitchFamily="18" charset="0"/>
              </a:rPr>
              <a:t>	+ Có nhiều hơn 1 phương án đúng hoặc không có phương án nào đúng.</a:t>
            </a:r>
          </a:p>
          <a:p>
            <a:r>
              <a:rPr lang="en-US" sz="2400">
                <a:latin typeface="Times New Roman" panose="02020603050405020304" pitchFamily="18" charset="0"/>
                <a:cs typeface="Times New Roman" panose="02020603050405020304" pitchFamily="18" charset="0"/>
              </a:rPr>
              <a:t>	+ Phương án đúng quá lộ liễu hoặc dễ đoán mò.</a:t>
            </a:r>
          </a:p>
          <a:p>
            <a:r>
              <a:rPr lang="en-US" sz="2400">
                <a:latin typeface="Times New Roman" panose="02020603050405020304" pitchFamily="18" charset="0"/>
                <a:cs typeface="Times New Roman" panose="02020603050405020304" pitchFamily="18" charset="0"/>
              </a:rPr>
              <a:t>- Câu hỏi sau có thông tin có thể cung cấp đáp án cho câu hỏi trước.</a:t>
            </a:r>
          </a:p>
          <a:p>
            <a:r>
              <a:rPr lang="en-US" sz="2400">
                <a:latin typeface="Times New Roman" panose="02020603050405020304" pitchFamily="18" charset="0"/>
                <a:cs typeface="Times New Roman" panose="02020603050405020304" pitchFamily="18" charset="0"/>
              </a:rPr>
              <a:t>- Câu hỏi không đúng mức độ nhận thức trong ma trận.</a:t>
            </a:r>
          </a:p>
          <a:p>
            <a:r>
              <a:rPr lang="en-US" sz="2400" b="1">
                <a:solidFill>
                  <a:srgbClr val="0000FF"/>
                </a:solidFill>
                <a:latin typeface="Times New Roman" panose="02020603050405020304" pitchFamily="18" charset="0"/>
                <a:cs typeface="Times New Roman" panose="02020603050405020304" pitchFamily="18" charset="0"/>
              </a:rPr>
              <a:t>2, Câu trắc nghiệm đúng sai: </a:t>
            </a:r>
          </a:p>
          <a:p>
            <a:r>
              <a:rPr lang="en-US" sz="2400">
                <a:latin typeface="Times New Roman" panose="02020603050405020304" pitchFamily="18" charset="0"/>
                <a:cs typeface="Times New Roman" panose="02020603050405020304" pitchFamily="18" charset="0"/>
              </a:rPr>
              <a:t>- Phần thông tin (câu dẫn) không được lấy từ nguồn đáng tin cậy.</a:t>
            </a:r>
          </a:p>
          <a:p>
            <a:r>
              <a:rPr lang="en-US" sz="2400">
                <a:latin typeface="Times New Roman" panose="02020603050405020304" pitchFamily="18" charset="0"/>
                <a:cs typeface="Times New Roman" panose="02020603050405020304" pitchFamily="18" charset="0"/>
              </a:rPr>
              <a:t>- Các ý a, b, c, d trong câu hỏi là các vấn đề không liên quan đến nhau hoặc không cùng về một vấn đề/nội dung.</a:t>
            </a:r>
            <a:endParaRPr lang="en-US" sz="2400" b="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29736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ustom 1">
    <a:dk1>
      <a:srgbClr val="5B0F00"/>
    </a:dk1>
    <a:lt1>
      <a:srgbClr val="FAF9F3"/>
    </a:lt1>
    <a:dk2>
      <a:srgbClr val="DF570A"/>
    </a:dk2>
    <a:lt2>
      <a:srgbClr val="FFFFFF"/>
    </a:lt2>
    <a:accent1>
      <a:srgbClr val="FFFFFF"/>
    </a:accent1>
    <a:accent2>
      <a:srgbClr val="FFFFFF"/>
    </a:accent2>
    <a:accent3>
      <a:srgbClr val="FFFFFF"/>
    </a:accent3>
    <a:accent4>
      <a:srgbClr val="FFFFFF"/>
    </a:accent4>
    <a:accent5>
      <a:srgbClr val="FFFFFF"/>
    </a:accent5>
    <a:accent6>
      <a:srgbClr val="FFFFFF"/>
    </a:accent6>
    <a:hlink>
      <a:srgbClr val="5B0F00"/>
    </a:hlink>
    <a:folHlink>
      <a:srgbClr val="0097A7"/>
    </a:folHlink>
  </a:clrScheme>
</a:themeOverride>
</file>

<file path=docProps/app.xml><?xml version="1.0" encoding="utf-8"?>
<Properties xmlns="http://schemas.openxmlformats.org/officeDocument/2006/extended-properties" xmlns:vt="http://schemas.openxmlformats.org/officeDocument/2006/docPropsVTypes">
  <TotalTime>539</TotalTime>
  <Words>3214</Words>
  <Application>Microsoft Office PowerPoint</Application>
  <PresentationFormat>Widescreen</PresentationFormat>
  <Paragraphs>225</Paragraphs>
  <Slides>24</Slides>
  <Notes>1</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24</vt:i4>
      </vt:variant>
    </vt:vector>
  </HeadingPairs>
  <TitlesOfParts>
    <vt:vector size="33" baseType="lpstr">
      <vt:lpstr>.VnAristote</vt:lpstr>
      <vt:lpstr>Arial</vt:lpstr>
      <vt:lpstr>Calibri</vt:lpstr>
      <vt:lpstr>Calibri Light</vt:lpstr>
      <vt:lpstr>Times New Roman</vt:lpstr>
      <vt:lpstr>TimesNewRomanPS-BoldMT</vt:lpstr>
      <vt:lpstr>TimesNewRomanPSMT</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Dinh Huu Hoang</dc:creator>
  <cp:lastModifiedBy>Trường THCS An Sơn</cp:lastModifiedBy>
  <cp:revision>22</cp:revision>
  <dcterms:created xsi:type="dcterms:W3CDTF">2024-08-19T17:56:28Z</dcterms:created>
  <dcterms:modified xsi:type="dcterms:W3CDTF">2024-08-29T07:20:09Z</dcterms:modified>
</cp:coreProperties>
</file>