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27"/>
  </p:notesMasterIdLst>
  <p:sldIdLst>
    <p:sldId id="293" r:id="rId2"/>
    <p:sldId id="269" r:id="rId3"/>
    <p:sldId id="25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2" r:id="rId26"/>
  </p:sldIdLst>
  <p:sldSz cx="9144000" cy="5143500" type="screen16x9"/>
  <p:notesSz cx="6858000" cy="9144000"/>
  <p:embeddedFontLst>
    <p:embeddedFont>
      <p:font typeface="Barlow Semi Condensed ExtraBold" panose="020B0604020202020204" charset="0"/>
      <p:bold r:id="rId28"/>
      <p:boldItalic r:id="rId29"/>
    </p:embeddedFont>
    <p:embeddedFont>
      <p:font typeface="Poppins Black" panose="020B0604020202020204" charset="0"/>
      <p:bold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tamaran" panose="020B0604020202020204" charset="0"/>
      <p:regular r:id="rId36"/>
      <p:bold r:id="rId37"/>
    </p:embeddedFont>
    <p:embeddedFont>
      <p:font typeface="Open Sans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D00"/>
    <a:srgbClr val="336699"/>
    <a:srgbClr val="BE1415"/>
    <a:srgbClr val="3988FD"/>
    <a:srgbClr val="7EB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0888CF-048D-4D25-A75E-861509FD70EB}">
  <a:tblStyle styleId="{150888CF-048D-4D25-A75E-861509FD70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92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c48c152c6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c48c152c6a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4795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c48c152c6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c48c152c6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c48c152c6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c48c152c6a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84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256050" y="235500"/>
            <a:ext cx="8631900" cy="4672500"/>
          </a:xfrm>
          <a:prstGeom prst="roundRect">
            <a:avLst>
              <a:gd name="adj" fmla="val 6553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57150" dir="4020000" algn="bl" rotWithShape="0">
              <a:schemeClr val="dk1">
                <a:alpha val="2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1828800" y="2023050"/>
            <a:ext cx="54864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869725" y="1089725"/>
            <a:ext cx="1404600" cy="93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/>
          <p:nvPr/>
        </p:nvSpPr>
        <p:spPr>
          <a:xfrm>
            <a:off x="256050" y="235500"/>
            <a:ext cx="8631900" cy="4672500"/>
          </a:xfrm>
          <a:prstGeom prst="roundRect">
            <a:avLst>
              <a:gd name="adj" fmla="val 6553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57150" dir="4020000" algn="bl" rotWithShape="0">
              <a:schemeClr val="dk1">
                <a:alpha val="2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256050" y="235500"/>
            <a:ext cx="8631900" cy="4672500"/>
          </a:xfrm>
          <a:prstGeom prst="roundRect">
            <a:avLst>
              <a:gd name="adj" fmla="val 6553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57150" dir="4020000" algn="bl" rotWithShape="0">
              <a:schemeClr val="dk1">
                <a:alpha val="2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13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25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256050" y="235500"/>
            <a:ext cx="8631900" cy="4672500"/>
          </a:xfrm>
          <a:prstGeom prst="roundRect">
            <a:avLst>
              <a:gd name="adj" fmla="val 6553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57150" dir="4020000" algn="bl" rotWithShape="0">
              <a:schemeClr val="dk1">
                <a:alpha val="2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1372963" y="2952750"/>
            <a:ext cx="2743200" cy="10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2"/>
          </p:nvPr>
        </p:nvSpPr>
        <p:spPr>
          <a:xfrm>
            <a:off x="5027838" y="2952750"/>
            <a:ext cx="2743200" cy="10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 idx="3"/>
          </p:nvPr>
        </p:nvSpPr>
        <p:spPr>
          <a:xfrm>
            <a:off x="1372963" y="2571750"/>
            <a:ext cx="2743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 idx="4"/>
          </p:nvPr>
        </p:nvSpPr>
        <p:spPr>
          <a:xfrm>
            <a:off x="5027838" y="2571750"/>
            <a:ext cx="2743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/>
          <p:nvPr/>
        </p:nvSpPr>
        <p:spPr>
          <a:xfrm>
            <a:off x="256050" y="235500"/>
            <a:ext cx="8631900" cy="4672500"/>
          </a:xfrm>
          <a:prstGeom prst="roundRect">
            <a:avLst>
              <a:gd name="adj" fmla="val 6553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57150" dir="4020000" algn="bl" rotWithShape="0">
              <a:schemeClr val="dk1">
                <a:alpha val="2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720000" y="329184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>
                <a:solidFill>
                  <a:srgbClr val="434343"/>
                </a:solidFill>
              </a:defRPr>
            </a:lvl2pPr>
            <a:lvl3pPr marL="1371600" lvl="2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>
                <a:solidFill>
                  <a:srgbClr val="434343"/>
                </a:solidFill>
              </a:defRPr>
            </a:lvl3pPr>
            <a:lvl4pPr marL="1828800" lvl="3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>
                <a:solidFill>
                  <a:srgbClr val="434343"/>
                </a:solidFill>
              </a:defRPr>
            </a:lvl6pPr>
            <a:lvl7pPr marL="3200400" lvl="6" indent="-273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>
                <a:solidFill>
                  <a:srgbClr val="434343"/>
                </a:solidFill>
              </a:defRPr>
            </a:lvl7pPr>
            <a:lvl8pPr marL="3657600" lvl="7" indent="-273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>
                <a:solidFill>
                  <a:srgbClr val="434343"/>
                </a:solidFill>
              </a:defRPr>
            </a:lvl8pPr>
            <a:lvl9pPr marL="4114800" lvl="8" indent="-2667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>
            <a:spLocks noGrp="1"/>
          </p:cNvSpPr>
          <p:nvPr>
            <p:ph type="pic" idx="2"/>
          </p:nvPr>
        </p:nvSpPr>
        <p:spPr>
          <a:xfrm>
            <a:off x="5585725" y="501750"/>
            <a:ext cx="3077100" cy="4024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/>
          <p:nvPr/>
        </p:nvSpPr>
        <p:spPr>
          <a:xfrm>
            <a:off x="256050" y="235500"/>
            <a:ext cx="8631900" cy="4672500"/>
          </a:xfrm>
          <a:prstGeom prst="roundRect">
            <a:avLst>
              <a:gd name="adj" fmla="val 6553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57150" dir="4020000" algn="bl" rotWithShape="0">
              <a:schemeClr val="dk1">
                <a:alpha val="2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256050" y="235500"/>
            <a:ext cx="8631900" cy="4672500"/>
          </a:xfrm>
          <a:prstGeom prst="roundRect">
            <a:avLst>
              <a:gd name="adj" fmla="val 6553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57150" dir="4020000" algn="bl" rotWithShape="0">
              <a:schemeClr val="dk1">
                <a:alpha val="2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720000" y="1180880"/>
            <a:ext cx="5832000" cy="18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720000" y="2933618"/>
            <a:ext cx="52122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/>
          <p:nvPr/>
        </p:nvSpPr>
        <p:spPr>
          <a:xfrm>
            <a:off x="256050" y="235500"/>
            <a:ext cx="8631900" cy="4672500"/>
          </a:xfrm>
          <a:prstGeom prst="roundRect">
            <a:avLst>
              <a:gd name="adj" fmla="val 6553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57150" dir="4020000" algn="bl" rotWithShape="0">
              <a:schemeClr val="dk1">
                <a:alpha val="2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>
            <a:off x="256050" y="235500"/>
            <a:ext cx="8631900" cy="4672500"/>
          </a:xfrm>
          <a:prstGeom prst="roundRect">
            <a:avLst>
              <a:gd name="adj" fmla="val 6553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57150" dir="4020000" algn="bl" rotWithShape="0">
              <a:schemeClr val="dk1">
                <a:alpha val="2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 ExtraBold"/>
              <a:buNone/>
              <a:defRPr sz="3500">
                <a:solidFill>
                  <a:schemeClr val="dk1"/>
                </a:solidFill>
                <a:latin typeface="Barlow Semi Condensed ExtraBold"/>
                <a:ea typeface="Barlow Semi Condensed ExtraBold"/>
                <a:cs typeface="Barlow Semi Condensed ExtraBold"/>
                <a:sym typeface="Barlow Semi Condensed Extra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 ExtraBold"/>
              <a:buNone/>
              <a:defRPr sz="3500">
                <a:solidFill>
                  <a:schemeClr val="dk1"/>
                </a:solidFill>
                <a:latin typeface="Barlow Semi Condensed ExtraBold"/>
                <a:ea typeface="Barlow Semi Condensed ExtraBold"/>
                <a:cs typeface="Barlow Semi Condensed ExtraBold"/>
                <a:sym typeface="Barlow Semi Condensed Extra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 ExtraBold"/>
              <a:buNone/>
              <a:defRPr sz="3500">
                <a:solidFill>
                  <a:schemeClr val="dk1"/>
                </a:solidFill>
                <a:latin typeface="Barlow Semi Condensed ExtraBold"/>
                <a:ea typeface="Barlow Semi Condensed ExtraBold"/>
                <a:cs typeface="Barlow Semi Condensed ExtraBold"/>
                <a:sym typeface="Barlow Semi Condensed Extra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 ExtraBold"/>
              <a:buNone/>
              <a:defRPr sz="3500">
                <a:solidFill>
                  <a:schemeClr val="dk1"/>
                </a:solidFill>
                <a:latin typeface="Barlow Semi Condensed ExtraBold"/>
                <a:ea typeface="Barlow Semi Condensed ExtraBold"/>
                <a:cs typeface="Barlow Semi Condensed ExtraBold"/>
                <a:sym typeface="Barlow Semi Condensed Extra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 ExtraBold"/>
              <a:buNone/>
              <a:defRPr sz="3500">
                <a:solidFill>
                  <a:schemeClr val="dk1"/>
                </a:solidFill>
                <a:latin typeface="Barlow Semi Condensed ExtraBold"/>
                <a:ea typeface="Barlow Semi Condensed ExtraBold"/>
                <a:cs typeface="Barlow Semi Condensed ExtraBold"/>
                <a:sym typeface="Barlow Semi Condensed Extra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 ExtraBold"/>
              <a:buNone/>
              <a:defRPr sz="3500">
                <a:solidFill>
                  <a:schemeClr val="dk1"/>
                </a:solidFill>
                <a:latin typeface="Barlow Semi Condensed ExtraBold"/>
                <a:ea typeface="Barlow Semi Condensed ExtraBold"/>
                <a:cs typeface="Barlow Semi Condensed ExtraBold"/>
                <a:sym typeface="Barlow Semi Condensed Extra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 ExtraBold"/>
              <a:buNone/>
              <a:defRPr sz="3500">
                <a:solidFill>
                  <a:schemeClr val="dk1"/>
                </a:solidFill>
                <a:latin typeface="Barlow Semi Condensed ExtraBold"/>
                <a:ea typeface="Barlow Semi Condensed ExtraBold"/>
                <a:cs typeface="Barlow Semi Condensed ExtraBold"/>
                <a:sym typeface="Barlow Semi Condensed Extra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 ExtraBold"/>
              <a:buNone/>
              <a:defRPr sz="3500">
                <a:solidFill>
                  <a:schemeClr val="dk1"/>
                </a:solidFill>
                <a:latin typeface="Barlow Semi Condensed ExtraBold"/>
                <a:ea typeface="Barlow Semi Condensed ExtraBold"/>
                <a:cs typeface="Barlow Semi Condensed ExtraBold"/>
                <a:sym typeface="Barlow Semi Condensed Extra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 ExtraBold"/>
              <a:buNone/>
              <a:defRPr sz="3500">
                <a:solidFill>
                  <a:schemeClr val="dk1"/>
                </a:solidFill>
                <a:latin typeface="Barlow Semi Condensed ExtraBold"/>
                <a:ea typeface="Barlow Semi Condensed ExtraBold"/>
                <a:cs typeface="Barlow Semi Condensed ExtraBold"/>
                <a:sym typeface="Barlow Semi Condensed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5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0.jp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21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2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77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30"/>
          <p:cNvGrpSpPr/>
          <p:nvPr/>
        </p:nvGrpSpPr>
        <p:grpSpPr>
          <a:xfrm flipH="1">
            <a:off x="60234" y="4243251"/>
            <a:ext cx="3171616" cy="668803"/>
            <a:chOff x="6036728" y="3173699"/>
            <a:chExt cx="1246803" cy="262915"/>
          </a:xfrm>
        </p:grpSpPr>
        <p:sp>
          <p:nvSpPr>
            <p:cNvPr id="527" name="Google Shape;527;p30"/>
            <p:cNvSpPr/>
            <p:nvPr/>
          </p:nvSpPr>
          <p:spPr>
            <a:xfrm>
              <a:off x="6050349" y="3202413"/>
              <a:ext cx="1205131" cy="205561"/>
            </a:xfrm>
            <a:custGeom>
              <a:avLst/>
              <a:gdLst/>
              <a:ahLst/>
              <a:cxnLst/>
              <a:rect l="l" t="t" r="r" b="b"/>
              <a:pathLst>
                <a:path w="32737" h="5584" extrusionOk="0">
                  <a:moveTo>
                    <a:pt x="0" y="1"/>
                  </a:moveTo>
                  <a:cubicBezTo>
                    <a:pt x="787" y="2176"/>
                    <a:pt x="833" y="2959"/>
                    <a:pt x="133" y="5166"/>
                  </a:cubicBezTo>
                  <a:lnTo>
                    <a:pt x="0" y="5583"/>
                  </a:lnTo>
                  <a:lnTo>
                    <a:pt x="31878" y="5583"/>
                  </a:lnTo>
                  <a:cubicBezTo>
                    <a:pt x="32353" y="5583"/>
                    <a:pt x="32737" y="5189"/>
                    <a:pt x="32737" y="4702"/>
                  </a:cubicBezTo>
                  <a:lnTo>
                    <a:pt x="32737" y="881"/>
                  </a:lnTo>
                  <a:cubicBezTo>
                    <a:pt x="32737" y="395"/>
                    <a:pt x="32353" y="1"/>
                    <a:pt x="318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6036728" y="3173699"/>
              <a:ext cx="1246803" cy="262915"/>
            </a:xfrm>
            <a:custGeom>
              <a:avLst/>
              <a:gdLst/>
              <a:ahLst/>
              <a:cxnLst/>
              <a:rect l="l" t="t" r="r" b="b"/>
              <a:pathLst>
                <a:path w="33869" h="7142" extrusionOk="0">
                  <a:moveTo>
                    <a:pt x="0" y="1"/>
                  </a:moveTo>
                  <a:lnTo>
                    <a:pt x="0" y="781"/>
                  </a:lnTo>
                  <a:lnTo>
                    <a:pt x="32248" y="781"/>
                  </a:lnTo>
                  <a:cubicBezTo>
                    <a:pt x="32723" y="781"/>
                    <a:pt x="33107" y="1175"/>
                    <a:pt x="33107" y="1661"/>
                  </a:cubicBezTo>
                  <a:lnTo>
                    <a:pt x="33107" y="5482"/>
                  </a:lnTo>
                  <a:cubicBezTo>
                    <a:pt x="33107" y="5968"/>
                    <a:pt x="32723" y="6363"/>
                    <a:pt x="32248" y="6363"/>
                  </a:cubicBezTo>
                  <a:lnTo>
                    <a:pt x="0" y="6363"/>
                  </a:lnTo>
                  <a:lnTo>
                    <a:pt x="0" y="7142"/>
                  </a:lnTo>
                  <a:lnTo>
                    <a:pt x="32248" y="7142"/>
                  </a:lnTo>
                  <a:cubicBezTo>
                    <a:pt x="33141" y="7142"/>
                    <a:pt x="33868" y="6398"/>
                    <a:pt x="33868" y="5482"/>
                  </a:cubicBezTo>
                  <a:lnTo>
                    <a:pt x="33868" y="1661"/>
                  </a:lnTo>
                  <a:cubicBezTo>
                    <a:pt x="33868" y="746"/>
                    <a:pt x="33141" y="1"/>
                    <a:pt x="32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7202480" y="3202413"/>
              <a:ext cx="53010" cy="205561"/>
            </a:xfrm>
            <a:custGeom>
              <a:avLst/>
              <a:gdLst/>
              <a:ahLst/>
              <a:cxnLst/>
              <a:rect l="l" t="t" r="r" b="b"/>
              <a:pathLst>
                <a:path w="1440" h="5584" extrusionOk="0">
                  <a:moveTo>
                    <a:pt x="0" y="1"/>
                  </a:moveTo>
                  <a:cubicBezTo>
                    <a:pt x="474" y="1"/>
                    <a:pt x="859" y="395"/>
                    <a:pt x="859" y="881"/>
                  </a:cubicBezTo>
                  <a:lnTo>
                    <a:pt x="859" y="4702"/>
                  </a:lnTo>
                  <a:cubicBezTo>
                    <a:pt x="859" y="5189"/>
                    <a:pt x="474" y="5583"/>
                    <a:pt x="0" y="5583"/>
                  </a:cubicBezTo>
                  <a:lnTo>
                    <a:pt x="581" y="5583"/>
                  </a:lnTo>
                  <a:cubicBezTo>
                    <a:pt x="1056" y="5583"/>
                    <a:pt x="1440" y="5189"/>
                    <a:pt x="1440" y="4702"/>
                  </a:cubicBezTo>
                  <a:lnTo>
                    <a:pt x="1440" y="881"/>
                  </a:lnTo>
                  <a:cubicBezTo>
                    <a:pt x="1440" y="395"/>
                    <a:pt x="1056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0"/>
            <p:cNvSpPr/>
            <p:nvPr/>
          </p:nvSpPr>
          <p:spPr>
            <a:xfrm>
              <a:off x="6116133" y="3240625"/>
              <a:ext cx="1087625" cy="8835"/>
            </a:xfrm>
            <a:custGeom>
              <a:avLst/>
              <a:gdLst/>
              <a:ahLst/>
              <a:cxnLst/>
              <a:rect l="l" t="t" r="r" b="b"/>
              <a:pathLst>
                <a:path w="29545" h="240" extrusionOk="0">
                  <a:moveTo>
                    <a:pt x="14876" y="0"/>
                  </a:moveTo>
                  <a:cubicBezTo>
                    <a:pt x="9830" y="0"/>
                    <a:pt x="4783" y="41"/>
                    <a:pt x="0" y="120"/>
                  </a:cubicBezTo>
                  <a:cubicBezTo>
                    <a:pt x="4782" y="199"/>
                    <a:pt x="9830" y="239"/>
                    <a:pt x="14876" y="239"/>
                  </a:cubicBezTo>
                  <a:cubicBezTo>
                    <a:pt x="19854" y="239"/>
                    <a:pt x="24830" y="200"/>
                    <a:pt x="29544" y="120"/>
                  </a:cubicBezTo>
                  <a:cubicBezTo>
                    <a:pt x="24829" y="40"/>
                    <a:pt x="19853" y="0"/>
                    <a:pt x="14876" y="0"/>
                  </a:cubicBezTo>
                  <a:close/>
                </a:path>
              </a:pathLst>
            </a:custGeom>
            <a:solidFill>
              <a:srgbClr val="191919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0"/>
            <p:cNvSpPr/>
            <p:nvPr/>
          </p:nvSpPr>
          <p:spPr>
            <a:xfrm>
              <a:off x="6099420" y="3284506"/>
              <a:ext cx="1087552" cy="8798"/>
            </a:xfrm>
            <a:custGeom>
              <a:avLst/>
              <a:gdLst/>
              <a:ahLst/>
              <a:cxnLst/>
              <a:rect l="l" t="t" r="r" b="b"/>
              <a:pathLst>
                <a:path w="29543" h="239" extrusionOk="0">
                  <a:moveTo>
                    <a:pt x="14841" y="0"/>
                  </a:moveTo>
                  <a:cubicBezTo>
                    <a:pt x="9807" y="0"/>
                    <a:pt x="4771" y="40"/>
                    <a:pt x="0" y="119"/>
                  </a:cubicBezTo>
                  <a:cubicBezTo>
                    <a:pt x="4781" y="198"/>
                    <a:pt x="9829" y="239"/>
                    <a:pt x="14875" y="239"/>
                  </a:cubicBezTo>
                  <a:cubicBezTo>
                    <a:pt x="19853" y="239"/>
                    <a:pt x="24828" y="199"/>
                    <a:pt x="29543" y="119"/>
                  </a:cubicBezTo>
                  <a:cubicBezTo>
                    <a:pt x="24817" y="39"/>
                    <a:pt x="19830" y="0"/>
                    <a:pt x="14841" y="0"/>
                  </a:cubicBezTo>
                  <a:close/>
                </a:path>
              </a:pathLst>
            </a:custGeom>
            <a:solidFill>
              <a:srgbClr val="191919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6193072" y="3336523"/>
              <a:ext cx="1021841" cy="8835"/>
            </a:xfrm>
            <a:custGeom>
              <a:avLst/>
              <a:gdLst/>
              <a:ahLst/>
              <a:cxnLst/>
              <a:rect l="l" t="t" r="r" b="b"/>
              <a:pathLst>
                <a:path w="27758" h="240" extrusionOk="0">
                  <a:moveTo>
                    <a:pt x="13976" y="1"/>
                  </a:moveTo>
                  <a:cubicBezTo>
                    <a:pt x="9236" y="1"/>
                    <a:pt x="4494" y="41"/>
                    <a:pt x="0" y="120"/>
                  </a:cubicBezTo>
                  <a:cubicBezTo>
                    <a:pt x="4483" y="199"/>
                    <a:pt x="9215" y="239"/>
                    <a:pt x="13945" y="239"/>
                  </a:cubicBezTo>
                  <a:cubicBezTo>
                    <a:pt x="18633" y="239"/>
                    <a:pt x="23318" y="200"/>
                    <a:pt x="27757" y="120"/>
                  </a:cubicBezTo>
                  <a:cubicBezTo>
                    <a:pt x="23327" y="40"/>
                    <a:pt x="18653" y="1"/>
                    <a:pt x="13976" y="1"/>
                  </a:cubicBezTo>
                  <a:close/>
                </a:path>
              </a:pathLst>
            </a:custGeom>
            <a:solidFill>
              <a:srgbClr val="191919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0"/>
            <p:cNvSpPr/>
            <p:nvPr/>
          </p:nvSpPr>
          <p:spPr>
            <a:xfrm>
              <a:off x="6187476" y="3375323"/>
              <a:ext cx="1021841" cy="8798"/>
            </a:xfrm>
            <a:custGeom>
              <a:avLst/>
              <a:gdLst/>
              <a:ahLst/>
              <a:cxnLst/>
              <a:rect l="l" t="t" r="r" b="b"/>
              <a:pathLst>
                <a:path w="27758" h="239" extrusionOk="0">
                  <a:moveTo>
                    <a:pt x="13946" y="0"/>
                  </a:moveTo>
                  <a:cubicBezTo>
                    <a:pt x="9216" y="0"/>
                    <a:pt x="4484" y="40"/>
                    <a:pt x="1" y="119"/>
                  </a:cubicBezTo>
                  <a:cubicBezTo>
                    <a:pt x="4493" y="198"/>
                    <a:pt x="9236" y="239"/>
                    <a:pt x="13976" y="239"/>
                  </a:cubicBezTo>
                  <a:cubicBezTo>
                    <a:pt x="18654" y="239"/>
                    <a:pt x="23329" y="199"/>
                    <a:pt x="27758" y="119"/>
                  </a:cubicBezTo>
                  <a:cubicBezTo>
                    <a:pt x="23318" y="39"/>
                    <a:pt x="18633" y="0"/>
                    <a:pt x="13946" y="0"/>
                  </a:cubicBezTo>
                  <a:close/>
                </a:path>
              </a:pathLst>
            </a:custGeom>
            <a:solidFill>
              <a:srgbClr val="191919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0"/>
            <p:cNvSpPr/>
            <p:nvPr/>
          </p:nvSpPr>
          <p:spPr>
            <a:xfrm>
              <a:off x="6109286" y="3315171"/>
              <a:ext cx="1021841" cy="8798"/>
            </a:xfrm>
            <a:custGeom>
              <a:avLst/>
              <a:gdLst/>
              <a:ahLst/>
              <a:cxnLst/>
              <a:rect l="l" t="t" r="r" b="b"/>
              <a:pathLst>
                <a:path w="27758" h="239" extrusionOk="0">
                  <a:moveTo>
                    <a:pt x="13945" y="0"/>
                  </a:moveTo>
                  <a:cubicBezTo>
                    <a:pt x="9216" y="0"/>
                    <a:pt x="4484" y="40"/>
                    <a:pt x="1" y="119"/>
                  </a:cubicBezTo>
                  <a:cubicBezTo>
                    <a:pt x="4493" y="198"/>
                    <a:pt x="9236" y="238"/>
                    <a:pt x="13977" y="238"/>
                  </a:cubicBezTo>
                  <a:cubicBezTo>
                    <a:pt x="18654" y="238"/>
                    <a:pt x="23329" y="199"/>
                    <a:pt x="27758" y="119"/>
                  </a:cubicBezTo>
                  <a:cubicBezTo>
                    <a:pt x="23318" y="39"/>
                    <a:pt x="18633" y="0"/>
                    <a:pt x="13945" y="0"/>
                  </a:cubicBezTo>
                  <a:close/>
                </a:path>
              </a:pathLst>
            </a:custGeom>
            <a:solidFill>
              <a:srgbClr val="191919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0"/>
            <p:cNvSpPr/>
            <p:nvPr/>
          </p:nvSpPr>
          <p:spPr>
            <a:xfrm>
              <a:off x="6050349" y="3202413"/>
              <a:ext cx="1183448" cy="27793"/>
            </a:xfrm>
            <a:custGeom>
              <a:avLst/>
              <a:gdLst/>
              <a:ahLst/>
              <a:cxnLst/>
              <a:rect l="l" t="t" r="r" b="b"/>
              <a:pathLst>
                <a:path w="32148" h="755" extrusionOk="0">
                  <a:moveTo>
                    <a:pt x="0" y="1"/>
                  </a:moveTo>
                  <a:cubicBezTo>
                    <a:pt x="60" y="164"/>
                    <a:pt x="113" y="328"/>
                    <a:pt x="163" y="492"/>
                  </a:cubicBezTo>
                  <a:lnTo>
                    <a:pt x="31534" y="492"/>
                  </a:lnTo>
                  <a:cubicBezTo>
                    <a:pt x="31774" y="492"/>
                    <a:pt x="31990" y="594"/>
                    <a:pt x="32147" y="755"/>
                  </a:cubicBezTo>
                  <a:cubicBezTo>
                    <a:pt x="32087" y="329"/>
                    <a:pt x="31730" y="1"/>
                    <a:pt x="31297" y="1"/>
                  </a:cubicBezTo>
                  <a:close/>
                </a:path>
              </a:pathLst>
            </a:custGeom>
            <a:solidFill>
              <a:srgbClr val="191919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0"/>
            <p:cNvSpPr/>
            <p:nvPr/>
          </p:nvSpPr>
          <p:spPr>
            <a:xfrm>
              <a:off x="7202480" y="3202413"/>
              <a:ext cx="53010" cy="199929"/>
            </a:xfrm>
            <a:custGeom>
              <a:avLst/>
              <a:gdLst/>
              <a:ahLst/>
              <a:cxnLst/>
              <a:rect l="l" t="t" r="r" b="b"/>
              <a:pathLst>
                <a:path w="1440" h="5431" extrusionOk="0">
                  <a:moveTo>
                    <a:pt x="0" y="1"/>
                  </a:moveTo>
                  <a:cubicBezTo>
                    <a:pt x="433" y="1"/>
                    <a:pt x="790" y="329"/>
                    <a:pt x="850" y="755"/>
                  </a:cubicBezTo>
                  <a:cubicBezTo>
                    <a:pt x="1003" y="915"/>
                    <a:pt x="1097" y="1132"/>
                    <a:pt x="1097" y="1373"/>
                  </a:cubicBezTo>
                  <a:lnTo>
                    <a:pt x="1097" y="5195"/>
                  </a:lnTo>
                  <a:cubicBezTo>
                    <a:pt x="1097" y="5276"/>
                    <a:pt x="1086" y="5355"/>
                    <a:pt x="1064" y="5430"/>
                  </a:cubicBezTo>
                  <a:cubicBezTo>
                    <a:pt x="1091" y="5412"/>
                    <a:pt x="1116" y="5392"/>
                    <a:pt x="1140" y="5370"/>
                  </a:cubicBezTo>
                  <a:cubicBezTo>
                    <a:pt x="1146" y="5366"/>
                    <a:pt x="1151" y="5360"/>
                    <a:pt x="1157" y="5355"/>
                  </a:cubicBezTo>
                  <a:cubicBezTo>
                    <a:pt x="1176" y="5338"/>
                    <a:pt x="1193" y="5320"/>
                    <a:pt x="1209" y="5303"/>
                  </a:cubicBezTo>
                  <a:cubicBezTo>
                    <a:pt x="1216" y="5296"/>
                    <a:pt x="1221" y="5289"/>
                    <a:pt x="1227" y="5282"/>
                  </a:cubicBezTo>
                  <a:cubicBezTo>
                    <a:pt x="1243" y="5263"/>
                    <a:pt x="1259" y="5243"/>
                    <a:pt x="1273" y="5223"/>
                  </a:cubicBezTo>
                  <a:cubicBezTo>
                    <a:pt x="1277" y="5218"/>
                    <a:pt x="1283" y="5210"/>
                    <a:pt x="1287" y="5205"/>
                  </a:cubicBezTo>
                  <a:cubicBezTo>
                    <a:pt x="1306" y="5178"/>
                    <a:pt x="1323" y="5149"/>
                    <a:pt x="1337" y="5120"/>
                  </a:cubicBezTo>
                  <a:cubicBezTo>
                    <a:pt x="1339" y="5120"/>
                    <a:pt x="1339" y="5120"/>
                    <a:pt x="1339" y="5119"/>
                  </a:cubicBezTo>
                  <a:cubicBezTo>
                    <a:pt x="1353" y="5092"/>
                    <a:pt x="1366" y="5062"/>
                    <a:pt x="1377" y="5032"/>
                  </a:cubicBezTo>
                  <a:cubicBezTo>
                    <a:pt x="1381" y="5023"/>
                    <a:pt x="1384" y="5013"/>
                    <a:pt x="1387" y="5005"/>
                  </a:cubicBezTo>
                  <a:cubicBezTo>
                    <a:pt x="1396" y="4983"/>
                    <a:pt x="1403" y="4960"/>
                    <a:pt x="1409" y="4938"/>
                  </a:cubicBezTo>
                  <a:cubicBezTo>
                    <a:pt x="1411" y="4928"/>
                    <a:pt x="1414" y="4916"/>
                    <a:pt x="1417" y="4905"/>
                  </a:cubicBezTo>
                  <a:cubicBezTo>
                    <a:pt x="1423" y="4882"/>
                    <a:pt x="1426" y="4859"/>
                    <a:pt x="1430" y="4836"/>
                  </a:cubicBezTo>
                  <a:cubicBezTo>
                    <a:pt x="1431" y="4826"/>
                    <a:pt x="1433" y="4815"/>
                    <a:pt x="1434" y="4805"/>
                  </a:cubicBezTo>
                  <a:cubicBezTo>
                    <a:pt x="1439" y="4772"/>
                    <a:pt x="1440" y="4738"/>
                    <a:pt x="1440" y="4702"/>
                  </a:cubicBezTo>
                  <a:lnTo>
                    <a:pt x="1440" y="881"/>
                  </a:lnTo>
                  <a:cubicBezTo>
                    <a:pt x="1440" y="395"/>
                    <a:pt x="1056" y="1"/>
                    <a:pt x="581" y="1"/>
                  </a:cubicBezTo>
                  <a:close/>
                </a:path>
              </a:pathLst>
            </a:custGeom>
            <a:solidFill>
              <a:srgbClr val="191919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" name="Google Shape;537;p30"/>
          <p:cNvGrpSpPr/>
          <p:nvPr/>
        </p:nvGrpSpPr>
        <p:grpSpPr>
          <a:xfrm>
            <a:off x="489272" y="3735535"/>
            <a:ext cx="2629139" cy="507739"/>
            <a:chOff x="6109433" y="2440258"/>
            <a:chExt cx="1033548" cy="199599"/>
          </a:xfrm>
        </p:grpSpPr>
        <p:sp>
          <p:nvSpPr>
            <p:cNvPr id="538" name="Google Shape;538;p30"/>
            <p:cNvSpPr/>
            <p:nvPr/>
          </p:nvSpPr>
          <p:spPr>
            <a:xfrm>
              <a:off x="6109433" y="2440258"/>
              <a:ext cx="1033548" cy="199597"/>
            </a:xfrm>
            <a:custGeom>
              <a:avLst/>
              <a:gdLst/>
              <a:ahLst/>
              <a:cxnLst/>
              <a:rect l="l" t="t" r="r" b="b"/>
              <a:pathLst>
                <a:path w="28076" h="5422" extrusionOk="0">
                  <a:moveTo>
                    <a:pt x="18" y="1"/>
                  </a:moveTo>
                  <a:cubicBezTo>
                    <a:pt x="8" y="1"/>
                    <a:pt x="1" y="8"/>
                    <a:pt x="1" y="18"/>
                  </a:cubicBezTo>
                  <a:lnTo>
                    <a:pt x="1" y="5406"/>
                  </a:lnTo>
                  <a:cubicBezTo>
                    <a:pt x="1" y="5415"/>
                    <a:pt x="8" y="5422"/>
                    <a:pt x="18" y="5422"/>
                  </a:cubicBezTo>
                  <a:lnTo>
                    <a:pt x="28059" y="5422"/>
                  </a:lnTo>
                  <a:cubicBezTo>
                    <a:pt x="28068" y="5422"/>
                    <a:pt x="28075" y="5415"/>
                    <a:pt x="28075" y="5406"/>
                  </a:cubicBezTo>
                  <a:lnTo>
                    <a:pt x="28075" y="18"/>
                  </a:lnTo>
                  <a:cubicBezTo>
                    <a:pt x="28075" y="8"/>
                    <a:pt x="28068" y="1"/>
                    <a:pt x="280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6190164" y="2440258"/>
              <a:ext cx="113051" cy="199597"/>
            </a:xfrm>
            <a:custGeom>
              <a:avLst/>
              <a:gdLst/>
              <a:ahLst/>
              <a:cxnLst/>
              <a:rect l="l" t="t" r="r" b="b"/>
              <a:pathLst>
                <a:path w="3071" h="5422" extrusionOk="0">
                  <a:moveTo>
                    <a:pt x="1" y="1"/>
                  </a:moveTo>
                  <a:lnTo>
                    <a:pt x="1" y="5422"/>
                  </a:lnTo>
                  <a:lnTo>
                    <a:pt x="3070" y="5422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6331672" y="2440258"/>
              <a:ext cx="16455" cy="199597"/>
            </a:xfrm>
            <a:custGeom>
              <a:avLst/>
              <a:gdLst/>
              <a:ahLst/>
              <a:cxnLst/>
              <a:rect l="l" t="t" r="r" b="b"/>
              <a:pathLst>
                <a:path w="447" h="5422" extrusionOk="0">
                  <a:moveTo>
                    <a:pt x="1" y="1"/>
                  </a:moveTo>
                  <a:lnTo>
                    <a:pt x="1" y="5422"/>
                  </a:lnTo>
                  <a:lnTo>
                    <a:pt x="446" y="5422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6949208" y="2440258"/>
              <a:ext cx="113051" cy="199597"/>
            </a:xfrm>
            <a:custGeom>
              <a:avLst/>
              <a:gdLst/>
              <a:ahLst/>
              <a:cxnLst/>
              <a:rect l="l" t="t" r="r" b="b"/>
              <a:pathLst>
                <a:path w="3071" h="5422" extrusionOk="0">
                  <a:moveTo>
                    <a:pt x="0" y="1"/>
                  </a:moveTo>
                  <a:lnTo>
                    <a:pt x="0" y="5422"/>
                  </a:lnTo>
                  <a:lnTo>
                    <a:pt x="3070" y="5422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6904296" y="2440258"/>
              <a:ext cx="16455" cy="199597"/>
            </a:xfrm>
            <a:custGeom>
              <a:avLst/>
              <a:gdLst/>
              <a:ahLst/>
              <a:cxnLst/>
              <a:rect l="l" t="t" r="r" b="b"/>
              <a:pathLst>
                <a:path w="447" h="5422" extrusionOk="0">
                  <a:moveTo>
                    <a:pt x="1" y="1"/>
                  </a:moveTo>
                  <a:lnTo>
                    <a:pt x="1" y="5422"/>
                  </a:lnTo>
                  <a:lnTo>
                    <a:pt x="446" y="5422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6109433" y="2478764"/>
              <a:ext cx="1033548" cy="38469"/>
            </a:xfrm>
            <a:custGeom>
              <a:avLst/>
              <a:gdLst/>
              <a:ahLst/>
              <a:cxnLst/>
              <a:rect l="l" t="t" r="r" b="b"/>
              <a:pathLst>
                <a:path w="28076" h="1045" extrusionOk="0">
                  <a:moveTo>
                    <a:pt x="1" y="0"/>
                  </a:moveTo>
                  <a:lnTo>
                    <a:pt x="1" y="1045"/>
                  </a:lnTo>
                  <a:lnTo>
                    <a:pt x="28075" y="1045"/>
                  </a:lnTo>
                  <a:lnTo>
                    <a:pt x="28075" y="0"/>
                  </a:lnTo>
                  <a:close/>
                </a:path>
              </a:pathLst>
            </a:custGeom>
            <a:solidFill>
              <a:srgbClr val="FFFFFF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6109433" y="2571091"/>
              <a:ext cx="1033548" cy="68766"/>
            </a:xfrm>
            <a:custGeom>
              <a:avLst/>
              <a:gdLst/>
              <a:ahLst/>
              <a:cxnLst/>
              <a:rect l="l" t="t" r="r" b="b"/>
              <a:pathLst>
                <a:path w="28076" h="1868" extrusionOk="0">
                  <a:moveTo>
                    <a:pt x="1" y="1"/>
                  </a:moveTo>
                  <a:lnTo>
                    <a:pt x="1" y="1868"/>
                  </a:lnTo>
                  <a:lnTo>
                    <a:pt x="28075" y="1868"/>
                  </a:lnTo>
                  <a:lnTo>
                    <a:pt x="28075" y="1"/>
                  </a:lnTo>
                  <a:close/>
                </a:path>
              </a:pathLst>
            </a:custGeom>
            <a:solidFill>
              <a:srgbClr val="191919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668060" y="2897716"/>
            <a:ext cx="2285621" cy="2067254"/>
            <a:chOff x="5507659" y="1759303"/>
            <a:chExt cx="3485780" cy="3152751"/>
          </a:xfrm>
        </p:grpSpPr>
        <p:grpSp>
          <p:nvGrpSpPr>
            <p:cNvPr id="545" name="Google Shape;545;p30"/>
            <p:cNvGrpSpPr/>
            <p:nvPr/>
          </p:nvGrpSpPr>
          <p:grpSpPr>
            <a:xfrm>
              <a:off x="5507659" y="4324155"/>
              <a:ext cx="2273948" cy="587899"/>
              <a:chOff x="6376584" y="2589889"/>
              <a:chExt cx="893918" cy="231111"/>
            </a:xfrm>
          </p:grpSpPr>
          <p:sp>
            <p:nvSpPr>
              <p:cNvPr id="546" name="Google Shape;546;p30"/>
              <p:cNvSpPr/>
              <p:nvPr/>
            </p:nvSpPr>
            <p:spPr>
              <a:xfrm>
                <a:off x="6376584" y="2589889"/>
                <a:ext cx="893918" cy="231109"/>
              </a:xfrm>
              <a:custGeom>
                <a:avLst/>
                <a:gdLst/>
                <a:ahLst/>
                <a:cxnLst/>
                <a:rect l="l" t="t" r="r" b="b"/>
                <a:pathLst>
                  <a:path w="24283" h="6278" extrusionOk="0">
                    <a:moveTo>
                      <a:pt x="36" y="0"/>
                    </a:moveTo>
                    <a:cubicBezTo>
                      <a:pt x="16" y="0"/>
                      <a:pt x="1" y="16"/>
                      <a:pt x="1" y="36"/>
                    </a:cubicBezTo>
                    <a:lnTo>
                      <a:pt x="1" y="6241"/>
                    </a:lnTo>
                    <a:cubicBezTo>
                      <a:pt x="1" y="6261"/>
                      <a:pt x="16" y="6277"/>
                      <a:pt x="36" y="6277"/>
                    </a:cubicBezTo>
                    <a:lnTo>
                      <a:pt x="24246" y="6277"/>
                    </a:lnTo>
                    <a:cubicBezTo>
                      <a:pt x="24266" y="6277"/>
                      <a:pt x="24282" y="6261"/>
                      <a:pt x="24282" y="6241"/>
                    </a:cubicBezTo>
                    <a:lnTo>
                      <a:pt x="24282" y="36"/>
                    </a:lnTo>
                    <a:cubicBezTo>
                      <a:pt x="24282" y="16"/>
                      <a:pt x="24266" y="0"/>
                      <a:pt x="24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0"/>
              <p:cNvSpPr/>
              <p:nvPr/>
            </p:nvSpPr>
            <p:spPr>
              <a:xfrm>
                <a:off x="7217978" y="2589889"/>
                <a:ext cx="17560" cy="23110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278" extrusionOk="0">
                    <a:moveTo>
                      <a:pt x="0" y="0"/>
                    </a:moveTo>
                    <a:lnTo>
                      <a:pt x="0" y="6277"/>
                    </a:lnTo>
                    <a:lnTo>
                      <a:pt x="476" y="6277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0"/>
              <p:cNvSpPr/>
              <p:nvPr/>
            </p:nvSpPr>
            <p:spPr>
              <a:xfrm>
                <a:off x="7114056" y="2589889"/>
                <a:ext cx="86068" cy="231109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6278" extrusionOk="0">
                    <a:moveTo>
                      <a:pt x="1" y="0"/>
                    </a:moveTo>
                    <a:lnTo>
                      <a:pt x="1" y="6277"/>
                    </a:lnTo>
                    <a:lnTo>
                      <a:pt x="2338" y="6277"/>
                    </a:lnTo>
                    <a:lnTo>
                      <a:pt x="2338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0"/>
              <p:cNvSpPr/>
              <p:nvPr/>
            </p:nvSpPr>
            <p:spPr>
              <a:xfrm>
                <a:off x="7223721" y="2589889"/>
                <a:ext cx="17523" cy="231109"/>
              </a:xfrm>
              <a:custGeom>
                <a:avLst/>
                <a:gdLst/>
                <a:ahLst/>
                <a:cxnLst/>
                <a:rect l="l" t="t" r="r" b="b"/>
                <a:pathLst>
                  <a:path w="476" h="6278" extrusionOk="0">
                    <a:moveTo>
                      <a:pt x="0" y="0"/>
                    </a:moveTo>
                    <a:lnTo>
                      <a:pt x="0" y="6277"/>
                    </a:lnTo>
                    <a:lnTo>
                      <a:pt x="476" y="6277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0"/>
              <p:cNvSpPr/>
              <p:nvPr/>
            </p:nvSpPr>
            <p:spPr>
              <a:xfrm>
                <a:off x="7068408" y="2589889"/>
                <a:ext cx="17560" cy="23110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278" extrusionOk="0">
                    <a:moveTo>
                      <a:pt x="1" y="0"/>
                    </a:moveTo>
                    <a:lnTo>
                      <a:pt x="1" y="6277"/>
                    </a:lnTo>
                    <a:lnTo>
                      <a:pt x="477" y="6277"/>
                    </a:lnTo>
                    <a:lnTo>
                      <a:pt x="477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0"/>
              <p:cNvSpPr/>
              <p:nvPr/>
            </p:nvSpPr>
            <p:spPr>
              <a:xfrm>
                <a:off x="7074150" y="2589889"/>
                <a:ext cx="17560" cy="23110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278" extrusionOk="0">
                    <a:moveTo>
                      <a:pt x="1" y="0"/>
                    </a:moveTo>
                    <a:lnTo>
                      <a:pt x="1" y="6277"/>
                    </a:lnTo>
                    <a:lnTo>
                      <a:pt x="476" y="6277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0"/>
              <p:cNvSpPr/>
              <p:nvPr/>
            </p:nvSpPr>
            <p:spPr>
              <a:xfrm>
                <a:off x="7119798" y="2589889"/>
                <a:ext cx="86068" cy="231109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6278" extrusionOk="0">
                    <a:moveTo>
                      <a:pt x="0" y="0"/>
                    </a:moveTo>
                    <a:lnTo>
                      <a:pt x="0" y="6277"/>
                    </a:lnTo>
                    <a:lnTo>
                      <a:pt x="2338" y="6277"/>
                    </a:lnTo>
                    <a:lnTo>
                      <a:pt x="233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0"/>
              <p:cNvSpPr/>
              <p:nvPr/>
            </p:nvSpPr>
            <p:spPr>
              <a:xfrm>
                <a:off x="6555384" y="2589889"/>
                <a:ext cx="17560" cy="23110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278" extrusionOk="0">
                    <a:moveTo>
                      <a:pt x="0" y="0"/>
                    </a:moveTo>
                    <a:lnTo>
                      <a:pt x="0" y="6277"/>
                    </a:lnTo>
                    <a:lnTo>
                      <a:pt x="476" y="6277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0"/>
              <p:cNvSpPr/>
              <p:nvPr/>
            </p:nvSpPr>
            <p:spPr>
              <a:xfrm>
                <a:off x="6451461" y="2589889"/>
                <a:ext cx="86068" cy="231109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6278" extrusionOk="0">
                    <a:moveTo>
                      <a:pt x="1" y="0"/>
                    </a:moveTo>
                    <a:lnTo>
                      <a:pt x="1" y="6277"/>
                    </a:lnTo>
                    <a:lnTo>
                      <a:pt x="2338" y="6277"/>
                    </a:lnTo>
                    <a:lnTo>
                      <a:pt x="2338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0"/>
              <p:cNvSpPr/>
              <p:nvPr/>
            </p:nvSpPr>
            <p:spPr>
              <a:xfrm>
                <a:off x="6561127" y="2589889"/>
                <a:ext cx="17523" cy="231109"/>
              </a:xfrm>
              <a:custGeom>
                <a:avLst/>
                <a:gdLst/>
                <a:ahLst/>
                <a:cxnLst/>
                <a:rect l="l" t="t" r="r" b="b"/>
                <a:pathLst>
                  <a:path w="476" h="6278" extrusionOk="0">
                    <a:moveTo>
                      <a:pt x="0" y="0"/>
                    </a:moveTo>
                    <a:lnTo>
                      <a:pt x="0" y="6277"/>
                    </a:lnTo>
                    <a:lnTo>
                      <a:pt x="476" y="6277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0"/>
              <p:cNvSpPr/>
              <p:nvPr/>
            </p:nvSpPr>
            <p:spPr>
              <a:xfrm>
                <a:off x="6405813" y="2589889"/>
                <a:ext cx="17560" cy="23110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278" extrusionOk="0">
                    <a:moveTo>
                      <a:pt x="1" y="0"/>
                    </a:moveTo>
                    <a:lnTo>
                      <a:pt x="1" y="6277"/>
                    </a:lnTo>
                    <a:lnTo>
                      <a:pt x="477" y="6277"/>
                    </a:lnTo>
                    <a:lnTo>
                      <a:pt x="477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0"/>
              <p:cNvSpPr/>
              <p:nvPr/>
            </p:nvSpPr>
            <p:spPr>
              <a:xfrm>
                <a:off x="6411556" y="2589889"/>
                <a:ext cx="17560" cy="23110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278" extrusionOk="0">
                    <a:moveTo>
                      <a:pt x="1" y="0"/>
                    </a:moveTo>
                    <a:lnTo>
                      <a:pt x="1" y="6277"/>
                    </a:lnTo>
                    <a:lnTo>
                      <a:pt x="476" y="6277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0"/>
              <p:cNvSpPr/>
              <p:nvPr/>
            </p:nvSpPr>
            <p:spPr>
              <a:xfrm>
                <a:off x="6457204" y="2589889"/>
                <a:ext cx="86068" cy="231109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6278" extrusionOk="0">
                    <a:moveTo>
                      <a:pt x="0" y="0"/>
                    </a:moveTo>
                    <a:lnTo>
                      <a:pt x="0" y="6277"/>
                    </a:lnTo>
                    <a:lnTo>
                      <a:pt x="2337" y="6277"/>
                    </a:lnTo>
                    <a:lnTo>
                      <a:pt x="23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0"/>
              <p:cNvSpPr/>
              <p:nvPr/>
            </p:nvSpPr>
            <p:spPr>
              <a:xfrm>
                <a:off x="6376584" y="2616026"/>
                <a:ext cx="893918" cy="25069"/>
              </a:xfrm>
              <a:custGeom>
                <a:avLst/>
                <a:gdLst/>
                <a:ahLst/>
                <a:cxnLst/>
                <a:rect l="l" t="t" r="r" b="b"/>
                <a:pathLst>
                  <a:path w="24283" h="681" extrusionOk="0">
                    <a:moveTo>
                      <a:pt x="1" y="0"/>
                    </a:moveTo>
                    <a:lnTo>
                      <a:pt x="1" y="680"/>
                    </a:lnTo>
                    <a:lnTo>
                      <a:pt x="24282" y="680"/>
                    </a:lnTo>
                    <a:lnTo>
                      <a:pt x="24282" y="0"/>
                    </a:ln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0"/>
              <p:cNvSpPr/>
              <p:nvPr/>
            </p:nvSpPr>
            <p:spPr>
              <a:xfrm>
                <a:off x="6902713" y="2643636"/>
                <a:ext cx="156416" cy="123616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3358" extrusionOk="0">
                    <a:moveTo>
                      <a:pt x="2125" y="0"/>
                    </a:moveTo>
                    <a:lnTo>
                      <a:pt x="1" y="1679"/>
                    </a:lnTo>
                    <a:lnTo>
                      <a:pt x="2125" y="3357"/>
                    </a:lnTo>
                    <a:lnTo>
                      <a:pt x="4249" y="1679"/>
                    </a:lnTo>
                    <a:lnTo>
                      <a:pt x="21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0"/>
              <p:cNvSpPr/>
              <p:nvPr/>
            </p:nvSpPr>
            <p:spPr>
              <a:xfrm>
                <a:off x="6587926" y="2643636"/>
                <a:ext cx="156453" cy="123616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358" extrusionOk="0">
                    <a:moveTo>
                      <a:pt x="2125" y="0"/>
                    </a:moveTo>
                    <a:lnTo>
                      <a:pt x="1" y="1679"/>
                    </a:lnTo>
                    <a:lnTo>
                      <a:pt x="2125" y="3357"/>
                    </a:lnTo>
                    <a:lnTo>
                      <a:pt x="4249" y="1679"/>
                    </a:lnTo>
                    <a:lnTo>
                      <a:pt x="21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0"/>
              <p:cNvSpPr/>
              <p:nvPr/>
            </p:nvSpPr>
            <p:spPr>
              <a:xfrm>
                <a:off x="6746258" y="2643636"/>
                <a:ext cx="156453" cy="123616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358" extrusionOk="0">
                    <a:moveTo>
                      <a:pt x="2125" y="0"/>
                    </a:moveTo>
                    <a:lnTo>
                      <a:pt x="1" y="1679"/>
                    </a:lnTo>
                    <a:lnTo>
                      <a:pt x="2125" y="3357"/>
                    </a:lnTo>
                    <a:lnTo>
                      <a:pt x="4249" y="1679"/>
                    </a:lnTo>
                    <a:lnTo>
                      <a:pt x="21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0"/>
              <p:cNvSpPr/>
              <p:nvPr/>
            </p:nvSpPr>
            <p:spPr>
              <a:xfrm>
                <a:off x="6376584" y="2740122"/>
                <a:ext cx="893918" cy="80877"/>
              </a:xfrm>
              <a:custGeom>
                <a:avLst/>
                <a:gdLst/>
                <a:ahLst/>
                <a:cxnLst/>
                <a:rect l="l" t="t" r="r" b="b"/>
                <a:pathLst>
                  <a:path w="24283" h="2197" extrusionOk="0">
                    <a:moveTo>
                      <a:pt x="1" y="1"/>
                    </a:moveTo>
                    <a:lnTo>
                      <a:pt x="1" y="1906"/>
                    </a:lnTo>
                    <a:cubicBezTo>
                      <a:pt x="1" y="2066"/>
                      <a:pt x="148" y="2196"/>
                      <a:pt x="331" y="2196"/>
                    </a:cubicBezTo>
                    <a:lnTo>
                      <a:pt x="23952" y="2196"/>
                    </a:lnTo>
                    <a:cubicBezTo>
                      <a:pt x="24135" y="2196"/>
                      <a:pt x="24282" y="2066"/>
                      <a:pt x="24282" y="1906"/>
                    </a:cubicBezTo>
                    <a:lnTo>
                      <a:pt x="24282" y="1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5" name="Google Shape;605;p30"/>
            <p:cNvGrpSpPr/>
            <p:nvPr/>
          </p:nvGrpSpPr>
          <p:grpSpPr>
            <a:xfrm>
              <a:off x="7781591" y="2298280"/>
              <a:ext cx="632817" cy="2613774"/>
              <a:chOff x="7289800" y="2721479"/>
              <a:chExt cx="250730" cy="1035609"/>
            </a:xfrm>
          </p:grpSpPr>
          <p:sp>
            <p:nvSpPr>
              <p:cNvPr id="606" name="Google Shape;606;p30"/>
              <p:cNvSpPr/>
              <p:nvPr/>
            </p:nvSpPr>
            <p:spPr>
              <a:xfrm>
                <a:off x="7290536" y="2721479"/>
                <a:ext cx="249257" cy="1035609"/>
              </a:xfrm>
              <a:custGeom>
                <a:avLst/>
                <a:gdLst/>
                <a:ahLst/>
                <a:cxnLst/>
                <a:rect l="l" t="t" r="r" b="b"/>
                <a:pathLst>
                  <a:path w="6771" h="28132" extrusionOk="0">
                    <a:moveTo>
                      <a:pt x="38" y="0"/>
                    </a:moveTo>
                    <a:cubicBezTo>
                      <a:pt x="17" y="0"/>
                      <a:pt x="1" y="17"/>
                      <a:pt x="1" y="37"/>
                    </a:cubicBezTo>
                    <a:lnTo>
                      <a:pt x="1" y="28096"/>
                    </a:lnTo>
                    <a:cubicBezTo>
                      <a:pt x="1" y="28116"/>
                      <a:pt x="17" y="28131"/>
                      <a:pt x="38" y="28131"/>
                    </a:cubicBezTo>
                    <a:lnTo>
                      <a:pt x="6733" y="28131"/>
                    </a:lnTo>
                    <a:cubicBezTo>
                      <a:pt x="6755" y="28131"/>
                      <a:pt x="6770" y="28116"/>
                      <a:pt x="6770" y="28096"/>
                    </a:cubicBezTo>
                    <a:lnTo>
                      <a:pt x="6770" y="37"/>
                    </a:lnTo>
                    <a:cubicBezTo>
                      <a:pt x="6770" y="17"/>
                      <a:pt x="6755" y="0"/>
                      <a:pt x="67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0"/>
              <p:cNvSpPr/>
              <p:nvPr/>
            </p:nvSpPr>
            <p:spPr>
              <a:xfrm>
                <a:off x="7289800" y="2759948"/>
                <a:ext cx="250730" cy="31512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856" extrusionOk="0">
                    <a:moveTo>
                      <a:pt x="1" y="1"/>
                    </a:moveTo>
                    <a:lnTo>
                      <a:pt x="1" y="855"/>
                    </a:lnTo>
                    <a:lnTo>
                      <a:pt x="6810" y="855"/>
                    </a:lnTo>
                    <a:lnTo>
                      <a:pt x="681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0"/>
              <p:cNvSpPr/>
              <p:nvPr/>
            </p:nvSpPr>
            <p:spPr>
              <a:xfrm>
                <a:off x="7289800" y="2808725"/>
                <a:ext cx="250730" cy="3140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853" extrusionOk="0">
                    <a:moveTo>
                      <a:pt x="1" y="0"/>
                    </a:moveTo>
                    <a:lnTo>
                      <a:pt x="1" y="853"/>
                    </a:lnTo>
                    <a:lnTo>
                      <a:pt x="6810" y="853"/>
                    </a:lnTo>
                    <a:lnTo>
                      <a:pt x="68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0"/>
              <p:cNvSpPr/>
              <p:nvPr/>
            </p:nvSpPr>
            <p:spPr>
              <a:xfrm>
                <a:off x="7289800" y="2857392"/>
                <a:ext cx="250730" cy="31512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856" extrusionOk="0">
                    <a:moveTo>
                      <a:pt x="1" y="1"/>
                    </a:moveTo>
                    <a:lnTo>
                      <a:pt x="1" y="855"/>
                    </a:lnTo>
                    <a:lnTo>
                      <a:pt x="6810" y="855"/>
                    </a:lnTo>
                    <a:lnTo>
                      <a:pt x="681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0"/>
              <p:cNvSpPr/>
              <p:nvPr/>
            </p:nvSpPr>
            <p:spPr>
              <a:xfrm>
                <a:off x="7289800" y="3585772"/>
                <a:ext cx="250730" cy="3151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856" extrusionOk="0">
                    <a:moveTo>
                      <a:pt x="1" y="1"/>
                    </a:moveTo>
                    <a:lnTo>
                      <a:pt x="1" y="855"/>
                    </a:lnTo>
                    <a:lnTo>
                      <a:pt x="6810" y="855"/>
                    </a:lnTo>
                    <a:lnTo>
                      <a:pt x="681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0"/>
              <p:cNvSpPr/>
              <p:nvPr/>
            </p:nvSpPr>
            <p:spPr>
              <a:xfrm>
                <a:off x="7289800" y="3634549"/>
                <a:ext cx="250730" cy="3140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853" extrusionOk="0">
                    <a:moveTo>
                      <a:pt x="1" y="0"/>
                    </a:moveTo>
                    <a:lnTo>
                      <a:pt x="1" y="853"/>
                    </a:lnTo>
                    <a:lnTo>
                      <a:pt x="6810" y="853"/>
                    </a:lnTo>
                    <a:lnTo>
                      <a:pt x="68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0"/>
              <p:cNvSpPr/>
              <p:nvPr/>
            </p:nvSpPr>
            <p:spPr>
              <a:xfrm>
                <a:off x="7289800" y="3683216"/>
                <a:ext cx="250730" cy="3151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856" extrusionOk="0">
                    <a:moveTo>
                      <a:pt x="1" y="1"/>
                    </a:moveTo>
                    <a:lnTo>
                      <a:pt x="1" y="855"/>
                    </a:lnTo>
                    <a:lnTo>
                      <a:pt x="6810" y="855"/>
                    </a:lnTo>
                    <a:lnTo>
                      <a:pt x="681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0"/>
              <p:cNvSpPr/>
              <p:nvPr/>
            </p:nvSpPr>
            <p:spPr>
              <a:xfrm>
                <a:off x="7319508" y="2937533"/>
                <a:ext cx="191315" cy="258571"/>
              </a:xfrm>
              <a:custGeom>
                <a:avLst/>
                <a:gdLst/>
                <a:ahLst/>
                <a:cxnLst/>
                <a:rect l="l" t="t" r="r" b="b"/>
                <a:pathLst>
                  <a:path w="5197" h="7024" extrusionOk="0">
                    <a:moveTo>
                      <a:pt x="17" y="1"/>
                    </a:moveTo>
                    <a:cubicBezTo>
                      <a:pt x="8" y="1"/>
                      <a:pt x="1" y="8"/>
                      <a:pt x="1" y="17"/>
                    </a:cubicBezTo>
                    <a:lnTo>
                      <a:pt x="1" y="7008"/>
                    </a:lnTo>
                    <a:cubicBezTo>
                      <a:pt x="1" y="7016"/>
                      <a:pt x="8" y="7023"/>
                      <a:pt x="17" y="7023"/>
                    </a:cubicBezTo>
                    <a:lnTo>
                      <a:pt x="5181" y="7023"/>
                    </a:lnTo>
                    <a:cubicBezTo>
                      <a:pt x="5189" y="7023"/>
                      <a:pt x="5196" y="7016"/>
                      <a:pt x="5196" y="7008"/>
                    </a:cubicBezTo>
                    <a:lnTo>
                      <a:pt x="5196" y="17"/>
                    </a:lnTo>
                    <a:cubicBezTo>
                      <a:pt x="5196" y="8"/>
                      <a:pt x="5189" y="1"/>
                      <a:pt x="5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0"/>
              <p:cNvSpPr/>
              <p:nvPr/>
            </p:nvSpPr>
            <p:spPr>
              <a:xfrm>
                <a:off x="7324883" y="2721479"/>
                <a:ext cx="36702" cy="1035609"/>
              </a:xfrm>
              <a:custGeom>
                <a:avLst/>
                <a:gdLst/>
                <a:ahLst/>
                <a:cxnLst/>
                <a:rect l="l" t="t" r="r" b="b"/>
                <a:pathLst>
                  <a:path w="997" h="28132" extrusionOk="0">
                    <a:moveTo>
                      <a:pt x="1" y="0"/>
                    </a:moveTo>
                    <a:lnTo>
                      <a:pt x="1" y="28131"/>
                    </a:lnTo>
                    <a:lnTo>
                      <a:pt x="996" y="28131"/>
                    </a:lnTo>
                    <a:lnTo>
                      <a:pt x="996" y="0"/>
                    </a:ln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0"/>
              <p:cNvSpPr/>
              <p:nvPr/>
            </p:nvSpPr>
            <p:spPr>
              <a:xfrm>
                <a:off x="7415185" y="2721479"/>
                <a:ext cx="124610" cy="1035609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28132" extrusionOk="0">
                    <a:moveTo>
                      <a:pt x="0" y="0"/>
                    </a:moveTo>
                    <a:lnTo>
                      <a:pt x="0" y="28131"/>
                    </a:lnTo>
                    <a:lnTo>
                      <a:pt x="3384" y="28131"/>
                    </a:lnTo>
                    <a:lnTo>
                      <a:pt x="3384" y="37"/>
                    </a:lnTo>
                    <a:cubicBezTo>
                      <a:pt x="3384" y="17"/>
                      <a:pt x="3369" y="0"/>
                      <a:pt x="3347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6" name="Google Shape;616;p30"/>
            <p:cNvGrpSpPr/>
            <p:nvPr/>
          </p:nvGrpSpPr>
          <p:grpSpPr>
            <a:xfrm>
              <a:off x="8418874" y="1759303"/>
              <a:ext cx="574565" cy="3152751"/>
              <a:chOff x="7542299" y="2507927"/>
              <a:chExt cx="227650" cy="1249159"/>
            </a:xfrm>
          </p:grpSpPr>
          <p:sp>
            <p:nvSpPr>
              <p:cNvPr id="617" name="Google Shape;617;p30"/>
              <p:cNvSpPr/>
              <p:nvPr/>
            </p:nvSpPr>
            <p:spPr>
              <a:xfrm>
                <a:off x="7542299" y="2507927"/>
                <a:ext cx="227649" cy="1249159"/>
              </a:xfrm>
              <a:custGeom>
                <a:avLst/>
                <a:gdLst/>
                <a:ahLst/>
                <a:cxnLst/>
                <a:rect l="l" t="t" r="r" b="b"/>
                <a:pathLst>
                  <a:path w="6184" h="33933" extrusionOk="0">
                    <a:moveTo>
                      <a:pt x="36" y="0"/>
                    </a:moveTo>
                    <a:cubicBezTo>
                      <a:pt x="16" y="0"/>
                      <a:pt x="0" y="16"/>
                      <a:pt x="0" y="36"/>
                    </a:cubicBezTo>
                    <a:lnTo>
                      <a:pt x="0" y="33897"/>
                    </a:lnTo>
                    <a:cubicBezTo>
                      <a:pt x="0" y="33917"/>
                      <a:pt x="16" y="33932"/>
                      <a:pt x="36" y="33932"/>
                    </a:cubicBezTo>
                    <a:lnTo>
                      <a:pt x="6148" y="33932"/>
                    </a:lnTo>
                    <a:cubicBezTo>
                      <a:pt x="6168" y="33932"/>
                      <a:pt x="6184" y="33917"/>
                      <a:pt x="6184" y="33897"/>
                    </a:cubicBezTo>
                    <a:lnTo>
                      <a:pt x="6184" y="36"/>
                    </a:lnTo>
                    <a:cubicBezTo>
                      <a:pt x="6184" y="16"/>
                      <a:pt x="6168" y="0"/>
                      <a:pt x="61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0"/>
              <p:cNvSpPr/>
              <p:nvPr/>
            </p:nvSpPr>
            <p:spPr>
              <a:xfrm>
                <a:off x="7542299" y="2630587"/>
                <a:ext cx="227649" cy="98952"/>
              </a:xfrm>
              <a:custGeom>
                <a:avLst/>
                <a:gdLst/>
                <a:ahLst/>
                <a:cxnLst/>
                <a:rect l="l" t="t" r="r" b="b"/>
                <a:pathLst>
                  <a:path w="6184" h="2688" extrusionOk="0">
                    <a:moveTo>
                      <a:pt x="0" y="1"/>
                    </a:moveTo>
                    <a:lnTo>
                      <a:pt x="0" y="2688"/>
                    </a:lnTo>
                    <a:lnTo>
                      <a:pt x="6184" y="2688"/>
                    </a:lnTo>
                    <a:lnTo>
                      <a:pt x="6184" y="1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0"/>
              <p:cNvSpPr/>
              <p:nvPr/>
            </p:nvSpPr>
            <p:spPr>
              <a:xfrm>
                <a:off x="7542299" y="2598744"/>
                <a:ext cx="227649" cy="111284"/>
              </a:xfrm>
              <a:custGeom>
                <a:avLst/>
                <a:gdLst/>
                <a:ahLst/>
                <a:cxnLst/>
                <a:rect l="l" t="t" r="r" b="b"/>
                <a:pathLst>
                  <a:path w="6184" h="3023" extrusionOk="0">
                    <a:moveTo>
                      <a:pt x="0" y="0"/>
                    </a:moveTo>
                    <a:lnTo>
                      <a:pt x="0" y="3023"/>
                    </a:lnTo>
                    <a:lnTo>
                      <a:pt x="6184" y="3023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0"/>
              <p:cNvSpPr/>
              <p:nvPr/>
            </p:nvSpPr>
            <p:spPr>
              <a:xfrm>
                <a:off x="7542299" y="2612880"/>
                <a:ext cx="227649" cy="15866"/>
              </a:xfrm>
              <a:custGeom>
                <a:avLst/>
                <a:gdLst/>
                <a:ahLst/>
                <a:cxnLst/>
                <a:rect l="l" t="t" r="r" b="b"/>
                <a:pathLst>
                  <a:path w="6184" h="431" extrusionOk="0">
                    <a:moveTo>
                      <a:pt x="0" y="0"/>
                    </a:moveTo>
                    <a:lnTo>
                      <a:pt x="0" y="430"/>
                    </a:lnTo>
                    <a:lnTo>
                      <a:pt x="6184" y="430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0"/>
              <p:cNvSpPr/>
              <p:nvPr/>
            </p:nvSpPr>
            <p:spPr>
              <a:xfrm>
                <a:off x="7542299" y="2860558"/>
                <a:ext cx="227649" cy="98989"/>
              </a:xfrm>
              <a:custGeom>
                <a:avLst/>
                <a:gdLst/>
                <a:ahLst/>
                <a:cxnLst/>
                <a:rect l="l" t="t" r="r" b="b"/>
                <a:pathLst>
                  <a:path w="6184" h="2689" extrusionOk="0">
                    <a:moveTo>
                      <a:pt x="0" y="1"/>
                    </a:moveTo>
                    <a:lnTo>
                      <a:pt x="0" y="2689"/>
                    </a:lnTo>
                    <a:lnTo>
                      <a:pt x="6184" y="2689"/>
                    </a:lnTo>
                    <a:lnTo>
                      <a:pt x="6184" y="1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0"/>
              <p:cNvSpPr/>
              <p:nvPr/>
            </p:nvSpPr>
            <p:spPr>
              <a:xfrm>
                <a:off x="7542299" y="2828751"/>
                <a:ext cx="227649" cy="111284"/>
              </a:xfrm>
              <a:custGeom>
                <a:avLst/>
                <a:gdLst/>
                <a:ahLst/>
                <a:cxnLst/>
                <a:rect l="l" t="t" r="r" b="b"/>
                <a:pathLst>
                  <a:path w="6184" h="3023" extrusionOk="0">
                    <a:moveTo>
                      <a:pt x="0" y="0"/>
                    </a:moveTo>
                    <a:lnTo>
                      <a:pt x="0" y="3023"/>
                    </a:lnTo>
                    <a:lnTo>
                      <a:pt x="6184" y="3023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0"/>
              <p:cNvSpPr/>
              <p:nvPr/>
            </p:nvSpPr>
            <p:spPr>
              <a:xfrm>
                <a:off x="7542299" y="2842887"/>
                <a:ext cx="227649" cy="15866"/>
              </a:xfrm>
              <a:custGeom>
                <a:avLst/>
                <a:gdLst/>
                <a:ahLst/>
                <a:cxnLst/>
                <a:rect l="l" t="t" r="r" b="b"/>
                <a:pathLst>
                  <a:path w="6184" h="431" extrusionOk="0">
                    <a:moveTo>
                      <a:pt x="0" y="1"/>
                    </a:moveTo>
                    <a:lnTo>
                      <a:pt x="0" y="431"/>
                    </a:lnTo>
                    <a:lnTo>
                      <a:pt x="6184" y="431"/>
                    </a:lnTo>
                    <a:lnTo>
                      <a:pt x="6184" y="1"/>
                    </a:ln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30"/>
              <p:cNvSpPr/>
              <p:nvPr/>
            </p:nvSpPr>
            <p:spPr>
              <a:xfrm>
                <a:off x="7542299" y="3090565"/>
                <a:ext cx="227649" cy="98952"/>
              </a:xfrm>
              <a:custGeom>
                <a:avLst/>
                <a:gdLst/>
                <a:ahLst/>
                <a:cxnLst/>
                <a:rect l="l" t="t" r="r" b="b"/>
                <a:pathLst>
                  <a:path w="6184" h="2688" extrusionOk="0">
                    <a:moveTo>
                      <a:pt x="0" y="1"/>
                    </a:moveTo>
                    <a:lnTo>
                      <a:pt x="0" y="2688"/>
                    </a:lnTo>
                    <a:lnTo>
                      <a:pt x="6184" y="2688"/>
                    </a:lnTo>
                    <a:lnTo>
                      <a:pt x="6184" y="1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0"/>
              <p:cNvSpPr/>
              <p:nvPr/>
            </p:nvSpPr>
            <p:spPr>
              <a:xfrm>
                <a:off x="7542299" y="3058722"/>
                <a:ext cx="227649" cy="111284"/>
              </a:xfrm>
              <a:custGeom>
                <a:avLst/>
                <a:gdLst/>
                <a:ahLst/>
                <a:cxnLst/>
                <a:rect l="l" t="t" r="r" b="b"/>
                <a:pathLst>
                  <a:path w="6184" h="3023" extrusionOk="0">
                    <a:moveTo>
                      <a:pt x="0" y="0"/>
                    </a:moveTo>
                    <a:lnTo>
                      <a:pt x="0" y="3023"/>
                    </a:lnTo>
                    <a:lnTo>
                      <a:pt x="6184" y="3023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0"/>
              <p:cNvSpPr/>
              <p:nvPr/>
            </p:nvSpPr>
            <p:spPr>
              <a:xfrm>
                <a:off x="7542299" y="3072858"/>
                <a:ext cx="227649" cy="15866"/>
              </a:xfrm>
              <a:custGeom>
                <a:avLst/>
                <a:gdLst/>
                <a:ahLst/>
                <a:cxnLst/>
                <a:rect l="l" t="t" r="r" b="b"/>
                <a:pathLst>
                  <a:path w="6184" h="431" extrusionOk="0">
                    <a:moveTo>
                      <a:pt x="0" y="0"/>
                    </a:moveTo>
                    <a:lnTo>
                      <a:pt x="0" y="430"/>
                    </a:lnTo>
                    <a:lnTo>
                      <a:pt x="6184" y="430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0"/>
              <p:cNvSpPr/>
              <p:nvPr/>
            </p:nvSpPr>
            <p:spPr>
              <a:xfrm>
                <a:off x="7542299" y="3320535"/>
                <a:ext cx="227649" cy="98989"/>
              </a:xfrm>
              <a:custGeom>
                <a:avLst/>
                <a:gdLst/>
                <a:ahLst/>
                <a:cxnLst/>
                <a:rect l="l" t="t" r="r" b="b"/>
                <a:pathLst>
                  <a:path w="6184" h="2689" extrusionOk="0">
                    <a:moveTo>
                      <a:pt x="0" y="1"/>
                    </a:moveTo>
                    <a:lnTo>
                      <a:pt x="0" y="2689"/>
                    </a:lnTo>
                    <a:lnTo>
                      <a:pt x="6184" y="2689"/>
                    </a:lnTo>
                    <a:lnTo>
                      <a:pt x="6184" y="1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0"/>
              <p:cNvSpPr/>
              <p:nvPr/>
            </p:nvSpPr>
            <p:spPr>
              <a:xfrm>
                <a:off x="7542299" y="3288729"/>
                <a:ext cx="227649" cy="111284"/>
              </a:xfrm>
              <a:custGeom>
                <a:avLst/>
                <a:gdLst/>
                <a:ahLst/>
                <a:cxnLst/>
                <a:rect l="l" t="t" r="r" b="b"/>
                <a:pathLst>
                  <a:path w="6184" h="3023" extrusionOk="0">
                    <a:moveTo>
                      <a:pt x="0" y="0"/>
                    </a:moveTo>
                    <a:lnTo>
                      <a:pt x="0" y="3023"/>
                    </a:lnTo>
                    <a:lnTo>
                      <a:pt x="6184" y="3023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0"/>
              <p:cNvSpPr/>
              <p:nvPr/>
            </p:nvSpPr>
            <p:spPr>
              <a:xfrm>
                <a:off x="7542299" y="3302865"/>
                <a:ext cx="227649" cy="15866"/>
              </a:xfrm>
              <a:custGeom>
                <a:avLst/>
                <a:gdLst/>
                <a:ahLst/>
                <a:cxnLst/>
                <a:rect l="l" t="t" r="r" b="b"/>
                <a:pathLst>
                  <a:path w="6184" h="431" extrusionOk="0">
                    <a:moveTo>
                      <a:pt x="0" y="1"/>
                    </a:moveTo>
                    <a:lnTo>
                      <a:pt x="0" y="431"/>
                    </a:lnTo>
                    <a:lnTo>
                      <a:pt x="6184" y="431"/>
                    </a:lnTo>
                    <a:lnTo>
                      <a:pt x="6184" y="1"/>
                    </a:ln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0"/>
              <p:cNvSpPr/>
              <p:nvPr/>
            </p:nvSpPr>
            <p:spPr>
              <a:xfrm>
                <a:off x="7542299" y="3550542"/>
                <a:ext cx="227649" cy="98952"/>
              </a:xfrm>
              <a:custGeom>
                <a:avLst/>
                <a:gdLst/>
                <a:ahLst/>
                <a:cxnLst/>
                <a:rect l="l" t="t" r="r" b="b"/>
                <a:pathLst>
                  <a:path w="6184" h="2688" extrusionOk="0">
                    <a:moveTo>
                      <a:pt x="0" y="1"/>
                    </a:moveTo>
                    <a:lnTo>
                      <a:pt x="0" y="2688"/>
                    </a:lnTo>
                    <a:lnTo>
                      <a:pt x="6184" y="2688"/>
                    </a:lnTo>
                    <a:lnTo>
                      <a:pt x="6184" y="1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0"/>
              <p:cNvSpPr/>
              <p:nvPr/>
            </p:nvSpPr>
            <p:spPr>
              <a:xfrm>
                <a:off x="7542299" y="3518699"/>
                <a:ext cx="227649" cy="111284"/>
              </a:xfrm>
              <a:custGeom>
                <a:avLst/>
                <a:gdLst/>
                <a:ahLst/>
                <a:cxnLst/>
                <a:rect l="l" t="t" r="r" b="b"/>
                <a:pathLst>
                  <a:path w="6184" h="3023" extrusionOk="0">
                    <a:moveTo>
                      <a:pt x="0" y="0"/>
                    </a:moveTo>
                    <a:lnTo>
                      <a:pt x="0" y="3023"/>
                    </a:lnTo>
                    <a:lnTo>
                      <a:pt x="6184" y="3023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0"/>
              <p:cNvSpPr/>
              <p:nvPr/>
            </p:nvSpPr>
            <p:spPr>
              <a:xfrm>
                <a:off x="7542299" y="3532835"/>
                <a:ext cx="227649" cy="15866"/>
              </a:xfrm>
              <a:custGeom>
                <a:avLst/>
                <a:gdLst/>
                <a:ahLst/>
                <a:cxnLst/>
                <a:rect l="l" t="t" r="r" b="b"/>
                <a:pathLst>
                  <a:path w="6184" h="431" extrusionOk="0">
                    <a:moveTo>
                      <a:pt x="0" y="0"/>
                    </a:moveTo>
                    <a:lnTo>
                      <a:pt x="0" y="430"/>
                    </a:lnTo>
                    <a:lnTo>
                      <a:pt x="6184" y="430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0"/>
              <p:cNvSpPr/>
              <p:nvPr/>
            </p:nvSpPr>
            <p:spPr>
              <a:xfrm>
                <a:off x="7566559" y="2507927"/>
                <a:ext cx="27352" cy="1249159"/>
              </a:xfrm>
              <a:custGeom>
                <a:avLst/>
                <a:gdLst/>
                <a:ahLst/>
                <a:cxnLst/>
                <a:rect l="l" t="t" r="r" b="b"/>
                <a:pathLst>
                  <a:path w="743" h="33933" extrusionOk="0">
                    <a:moveTo>
                      <a:pt x="1" y="0"/>
                    </a:moveTo>
                    <a:lnTo>
                      <a:pt x="1" y="33932"/>
                    </a:lnTo>
                    <a:lnTo>
                      <a:pt x="742" y="33932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0"/>
              <p:cNvSpPr/>
              <p:nvPr/>
            </p:nvSpPr>
            <p:spPr>
              <a:xfrm>
                <a:off x="7660653" y="2507927"/>
                <a:ext cx="109296" cy="1249159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33933" extrusionOk="0">
                    <a:moveTo>
                      <a:pt x="1" y="0"/>
                    </a:moveTo>
                    <a:lnTo>
                      <a:pt x="1" y="33932"/>
                    </a:lnTo>
                    <a:lnTo>
                      <a:pt x="2598" y="33932"/>
                    </a:lnTo>
                    <a:cubicBezTo>
                      <a:pt x="2803" y="33932"/>
                      <a:pt x="2969" y="33782"/>
                      <a:pt x="2969" y="33597"/>
                    </a:cubicBezTo>
                    <a:lnTo>
                      <a:pt x="2969" y="336"/>
                    </a:lnTo>
                    <a:cubicBezTo>
                      <a:pt x="2969" y="150"/>
                      <a:pt x="2803" y="0"/>
                      <a:pt x="2598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5" name="Google Shape;635;p30"/>
            <p:cNvGrpSpPr/>
            <p:nvPr/>
          </p:nvGrpSpPr>
          <p:grpSpPr>
            <a:xfrm>
              <a:off x="7019747" y="2956709"/>
              <a:ext cx="832949" cy="1367445"/>
              <a:chOff x="3170406" y="1633711"/>
              <a:chExt cx="373352" cy="612929"/>
            </a:xfrm>
          </p:grpSpPr>
          <p:sp>
            <p:nvSpPr>
              <p:cNvPr id="636" name="Google Shape;636;p30"/>
              <p:cNvSpPr/>
              <p:nvPr/>
            </p:nvSpPr>
            <p:spPr>
              <a:xfrm>
                <a:off x="3188260" y="1712602"/>
                <a:ext cx="338196" cy="534039"/>
              </a:xfrm>
              <a:custGeom>
                <a:avLst/>
                <a:gdLst/>
                <a:ahLst/>
                <a:cxnLst/>
                <a:rect l="l" t="t" r="r" b="b"/>
                <a:pathLst>
                  <a:path w="9187" h="14507" extrusionOk="0">
                    <a:moveTo>
                      <a:pt x="0" y="1"/>
                    </a:moveTo>
                    <a:lnTo>
                      <a:pt x="670" y="14073"/>
                    </a:lnTo>
                    <a:cubicBezTo>
                      <a:pt x="681" y="14316"/>
                      <a:pt x="881" y="14507"/>
                      <a:pt x="1124" y="14507"/>
                    </a:cubicBezTo>
                    <a:lnTo>
                      <a:pt x="7794" y="14507"/>
                    </a:lnTo>
                    <a:cubicBezTo>
                      <a:pt x="8034" y="14507"/>
                      <a:pt x="8232" y="14321"/>
                      <a:pt x="8248" y="14081"/>
                    </a:cubicBezTo>
                    <a:lnTo>
                      <a:pt x="918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0"/>
              <p:cNvSpPr/>
              <p:nvPr/>
            </p:nvSpPr>
            <p:spPr>
              <a:xfrm>
                <a:off x="3198200" y="1921110"/>
                <a:ext cx="314379" cy="180565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4905" extrusionOk="0">
                    <a:moveTo>
                      <a:pt x="0" y="1"/>
                    </a:moveTo>
                    <a:lnTo>
                      <a:pt x="233" y="4905"/>
                    </a:lnTo>
                    <a:lnTo>
                      <a:pt x="8212" y="4905"/>
                    </a:lnTo>
                    <a:lnTo>
                      <a:pt x="854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0"/>
              <p:cNvSpPr/>
              <p:nvPr/>
            </p:nvSpPr>
            <p:spPr>
              <a:xfrm>
                <a:off x="3188260" y="1712565"/>
                <a:ext cx="338196" cy="103038"/>
              </a:xfrm>
              <a:custGeom>
                <a:avLst/>
                <a:gdLst/>
                <a:ahLst/>
                <a:cxnLst/>
                <a:rect l="l" t="t" r="r" b="b"/>
                <a:pathLst>
                  <a:path w="9187" h="2799" extrusionOk="0">
                    <a:moveTo>
                      <a:pt x="0" y="0"/>
                    </a:moveTo>
                    <a:lnTo>
                      <a:pt x="134" y="2799"/>
                    </a:lnTo>
                    <a:lnTo>
                      <a:pt x="9000" y="2799"/>
                    </a:lnTo>
                    <a:lnTo>
                      <a:pt x="9187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0"/>
              <p:cNvSpPr/>
              <p:nvPr/>
            </p:nvSpPr>
            <p:spPr>
              <a:xfrm>
                <a:off x="3418893" y="1712565"/>
                <a:ext cx="107566" cy="534076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14508" extrusionOk="0">
                    <a:moveTo>
                      <a:pt x="1393" y="0"/>
                    </a:moveTo>
                    <a:lnTo>
                      <a:pt x="453" y="14082"/>
                    </a:lnTo>
                    <a:cubicBezTo>
                      <a:pt x="438" y="14322"/>
                      <a:pt x="239" y="14508"/>
                      <a:pt x="0" y="14508"/>
                    </a:cubicBezTo>
                    <a:lnTo>
                      <a:pt x="1529" y="14508"/>
                    </a:lnTo>
                    <a:cubicBezTo>
                      <a:pt x="1769" y="14508"/>
                      <a:pt x="1967" y="14322"/>
                      <a:pt x="1983" y="14082"/>
                    </a:cubicBezTo>
                    <a:lnTo>
                      <a:pt x="2922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0"/>
              <p:cNvSpPr/>
              <p:nvPr/>
            </p:nvSpPr>
            <p:spPr>
              <a:xfrm>
                <a:off x="3235455" y="1712565"/>
                <a:ext cx="61256" cy="534076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4508" extrusionOk="0">
                    <a:moveTo>
                      <a:pt x="701" y="0"/>
                    </a:moveTo>
                    <a:lnTo>
                      <a:pt x="1" y="26"/>
                    </a:lnTo>
                    <a:lnTo>
                      <a:pt x="522" y="14508"/>
                    </a:lnTo>
                    <a:lnTo>
                      <a:pt x="1664" y="1450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0"/>
              <p:cNvSpPr/>
              <p:nvPr/>
            </p:nvSpPr>
            <p:spPr>
              <a:xfrm>
                <a:off x="3220656" y="1633711"/>
                <a:ext cx="272560" cy="91589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2488" extrusionOk="0">
                    <a:moveTo>
                      <a:pt x="851" y="1"/>
                    </a:moveTo>
                    <a:cubicBezTo>
                      <a:pt x="551" y="1"/>
                      <a:pt x="294" y="221"/>
                      <a:pt x="250" y="519"/>
                    </a:cubicBezTo>
                    <a:lnTo>
                      <a:pt x="56" y="1787"/>
                    </a:lnTo>
                    <a:cubicBezTo>
                      <a:pt x="0" y="2157"/>
                      <a:pt x="284" y="2488"/>
                      <a:pt x="659" y="2488"/>
                    </a:cubicBezTo>
                    <a:lnTo>
                      <a:pt x="6728" y="2488"/>
                    </a:lnTo>
                    <a:cubicBezTo>
                      <a:pt x="7115" y="2488"/>
                      <a:pt x="7404" y="2134"/>
                      <a:pt x="7325" y="1755"/>
                    </a:cubicBezTo>
                    <a:lnTo>
                      <a:pt x="7061" y="487"/>
                    </a:lnTo>
                    <a:cubicBezTo>
                      <a:pt x="7003" y="204"/>
                      <a:pt x="6754" y="1"/>
                      <a:pt x="6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0"/>
              <p:cNvSpPr/>
              <p:nvPr/>
            </p:nvSpPr>
            <p:spPr>
              <a:xfrm>
                <a:off x="3220656" y="1679102"/>
                <a:ext cx="272560" cy="46200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1255" extrusionOk="0">
                    <a:moveTo>
                      <a:pt x="140" y="1"/>
                    </a:moveTo>
                    <a:lnTo>
                      <a:pt x="56" y="554"/>
                    </a:lnTo>
                    <a:cubicBezTo>
                      <a:pt x="0" y="924"/>
                      <a:pt x="284" y="1255"/>
                      <a:pt x="659" y="1255"/>
                    </a:cubicBezTo>
                    <a:lnTo>
                      <a:pt x="6728" y="1255"/>
                    </a:lnTo>
                    <a:cubicBezTo>
                      <a:pt x="7115" y="1255"/>
                      <a:pt x="7404" y="901"/>
                      <a:pt x="7325" y="522"/>
                    </a:cubicBezTo>
                    <a:lnTo>
                      <a:pt x="7217" y="1"/>
                    </a:ln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0"/>
              <p:cNvSpPr/>
              <p:nvPr/>
            </p:nvSpPr>
            <p:spPr>
              <a:xfrm>
                <a:off x="3170406" y="1692244"/>
                <a:ext cx="373352" cy="91590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2488" extrusionOk="0">
                    <a:moveTo>
                      <a:pt x="696" y="1"/>
                    </a:moveTo>
                    <a:cubicBezTo>
                      <a:pt x="495" y="1"/>
                      <a:pt x="324" y="147"/>
                      <a:pt x="294" y="345"/>
                    </a:cubicBezTo>
                    <a:lnTo>
                      <a:pt x="38" y="2019"/>
                    </a:lnTo>
                    <a:cubicBezTo>
                      <a:pt x="1" y="2265"/>
                      <a:pt x="191" y="2488"/>
                      <a:pt x="441" y="2488"/>
                    </a:cubicBezTo>
                    <a:lnTo>
                      <a:pt x="9690" y="2488"/>
                    </a:lnTo>
                    <a:cubicBezTo>
                      <a:pt x="9947" y="2488"/>
                      <a:pt x="10142" y="2251"/>
                      <a:pt x="10089" y="1998"/>
                    </a:cubicBezTo>
                    <a:lnTo>
                      <a:pt x="9740" y="324"/>
                    </a:lnTo>
                    <a:cubicBezTo>
                      <a:pt x="9700" y="135"/>
                      <a:pt x="9535" y="1"/>
                      <a:pt x="93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520;p36"/>
          <p:cNvSpPr txBox="1">
            <a:spLocks/>
          </p:cNvSpPr>
          <p:nvPr/>
        </p:nvSpPr>
        <p:spPr>
          <a:xfrm>
            <a:off x="-1" y="642695"/>
            <a:ext cx="9144000" cy="18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3600" b="1">
                <a:solidFill>
                  <a:srgbClr val="1E3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 MỪNG CHÀO ĐÓN CÁC EM </a:t>
            </a:r>
          </a:p>
          <a:p>
            <a:pPr algn="ctr">
              <a:lnSpc>
                <a:spcPct val="150000"/>
              </a:lnSpc>
            </a:pPr>
            <a:r>
              <a:rPr lang="vi-VN" sz="3600" b="1">
                <a:solidFill>
                  <a:srgbClr val="1E3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 BUỔI HỌC NGÀY HÔM NAY!</a:t>
            </a:r>
            <a:endParaRPr lang="vi-VN" sz="3600" b="1">
              <a:solidFill>
                <a:srgbClr val="1E32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Google Shape;456;p45"/>
          <p:cNvSpPr/>
          <p:nvPr/>
        </p:nvSpPr>
        <p:spPr>
          <a:xfrm>
            <a:off x="2997806" y="2697713"/>
            <a:ext cx="3148386" cy="528116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noFill/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mtClean="0">
                <a:solidFill>
                  <a:schemeClr val="tx1"/>
                </a:solidFill>
              </a:rPr>
              <a:t>Tin học 8 – Cánh diều</a:t>
            </a:r>
            <a:endParaRPr sz="2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44968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25880" y="-462923"/>
            <a:ext cx="6492240" cy="1160153"/>
          </a:xfrm>
          <a:prstGeom prst="roundRect">
            <a:avLst/>
          </a:prstGeom>
          <a:solidFill>
            <a:srgbClr val="398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458;p45"/>
          <p:cNvSpPr txBox="1">
            <a:spLocks/>
          </p:cNvSpPr>
          <p:nvPr/>
        </p:nvSpPr>
        <p:spPr>
          <a:xfrm>
            <a:off x="0" y="0"/>
            <a:ext cx="91440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vi-VN" sz="2600" b="1">
                <a:solidFill>
                  <a:schemeClr val="bg1"/>
                </a:solidFill>
                <a:latin typeface="+mn-lt"/>
              </a:rPr>
              <a:t>Bài thực hành. Trò chơi trong mê cung</a:t>
            </a:r>
            <a:endParaRPr lang="en-US" sz="26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54738"/>
            <a:ext cx="9144000" cy="53739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200" b="1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HƯỚNG DẪN</a:t>
            </a:r>
            <a:endParaRPr lang="vi-VN" sz="220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5" b="89888" l="9829" r="95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83" y="898393"/>
            <a:ext cx="318573" cy="363500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79054" y="1017980"/>
            <a:ext cx="1787071" cy="911256"/>
            <a:chOff x="371929" y="1412534"/>
            <a:chExt cx="1787071" cy="911256"/>
          </a:xfrm>
        </p:grpSpPr>
        <p:pic>
          <p:nvPicPr>
            <p:cNvPr id="50" name="Picture 2" descr="Chỉ Ngón Tay Ngón Tay Đưa Ra Lựa Chọn Bàn Tay Chỉ Ra Hướng Đi Vector Biểu  Tượng Ngón Tay Trỏ Hình minh họa Sẵn có - Tải xuống Hình ảnh Ngay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71929" y="1412534"/>
              <a:ext cx="911256" cy="911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29">
              <a:extLst>
                <a:ext uri="{FF2B5EF4-FFF2-40B4-BE49-F238E27FC236}">
                  <a16:creationId xmlns:a16="http://schemas.microsoft.com/office/drawing/2014/main" id="{126B4565-CBF5-CE30-D63A-8DCCD48ED114}"/>
                </a:ext>
              </a:extLst>
            </p:cNvPr>
            <p:cNvSpPr txBox="1"/>
            <p:nvPr/>
          </p:nvSpPr>
          <p:spPr>
            <a:xfrm>
              <a:off x="1070848" y="1668107"/>
              <a:ext cx="108815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vi-VN" sz="2000" b="1">
                  <a:solidFill>
                    <a:srgbClr val="002060"/>
                  </a:solidFill>
                </a:rPr>
                <a:t>Bước </a:t>
              </a:r>
              <a:r>
                <a:rPr lang="en-US" sz="2000" b="1" smtClean="0">
                  <a:solidFill>
                    <a:srgbClr val="002060"/>
                  </a:solidFill>
                </a:rPr>
                <a:t>4</a:t>
              </a:r>
              <a:endParaRPr lang="en-US" sz="2000" b="1">
                <a:solidFill>
                  <a:srgbClr val="002060"/>
                </a:solidFill>
              </a:endParaRP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5" b="89888" l="9829" r="95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776" y="898393"/>
            <a:ext cx="318573" cy="3635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60098" y="1661295"/>
            <a:ext cx="5496202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mtClean="0">
                <a:latin typeface="+mn-lt"/>
                <a:cs typeface="Arial" panose="020B0604020202020204" pitchFamily="34" charset="0"/>
              </a:rPr>
              <a:t>S</a:t>
            </a:r>
            <a:r>
              <a:rPr lang="vi-VN" sz="2000" smtClean="0">
                <a:latin typeface="+mn-lt"/>
                <a:cs typeface="Arial" panose="020B0604020202020204" pitchFamily="34" charset="0"/>
              </a:rPr>
              <a:t>ử </a:t>
            </a:r>
            <a:r>
              <a:rPr lang="vi-VN" sz="2000">
                <a:latin typeface="+mn-lt"/>
                <a:cs typeface="Arial" panose="020B0604020202020204" pitchFamily="34" charset="0"/>
              </a:rPr>
              <a:t>dụng đoạn chương trình có sẵn điều khiển nhân vật </a:t>
            </a:r>
            <a:r>
              <a:rPr lang="en-US" sz="2000" b="1">
                <a:latin typeface="+mn-lt"/>
                <a:cs typeface="Arial" panose="020B0604020202020204" pitchFamily="34" charset="0"/>
              </a:rPr>
              <a:t>C</a:t>
            </a:r>
            <a:r>
              <a:rPr lang="vi-VN" sz="2000" b="1" smtClean="0">
                <a:latin typeface="+mn-lt"/>
                <a:cs typeface="Arial" panose="020B0604020202020204" pitchFamily="34" charset="0"/>
              </a:rPr>
              <a:t>on </a:t>
            </a:r>
            <a:r>
              <a:rPr lang="vi-VN" sz="2000" b="1">
                <a:latin typeface="+mn-lt"/>
                <a:cs typeface="Arial" panose="020B0604020202020204" pitchFamily="34" charset="0"/>
              </a:rPr>
              <a:t>bọ </a:t>
            </a:r>
            <a:r>
              <a:rPr lang="vi-VN" sz="2000">
                <a:latin typeface="+mn-lt"/>
                <a:cs typeface="Arial" panose="020B0604020202020204" pitchFamily="34" charset="0"/>
              </a:rPr>
              <a:t>Đưa ra câu hỏi và Xử lí trả lời.</a:t>
            </a:r>
          </a:p>
        </p:txBody>
      </p:sp>
      <p:pic>
        <p:nvPicPr>
          <p:cNvPr id="39" name="image266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6200533" y="898393"/>
            <a:ext cx="2254250" cy="3813810"/>
          </a:xfrm>
          <a:prstGeom prst="rect">
            <a:avLst/>
          </a:prstGeom>
          <a:ln/>
        </p:spPr>
      </p:pic>
      <p:sp>
        <p:nvSpPr>
          <p:cNvPr id="40" name="TextBox 39"/>
          <p:cNvSpPr txBox="1"/>
          <p:nvPr/>
        </p:nvSpPr>
        <p:spPr>
          <a:xfrm>
            <a:off x="460098" y="3032239"/>
            <a:ext cx="5496202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mtClean="0">
                <a:latin typeface="+mn-lt"/>
                <a:cs typeface="Arial" panose="020B0604020202020204" pitchFamily="34" charset="0"/>
              </a:rPr>
              <a:t>T</a:t>
            </a:r>
            <a:r>
              <a:rPr lang="vi-VN" sz="2000" smtClean="0">
                <a:latin typeface="+mn-lt"/>
                <a:cs typeface="Arial" panose="020B0604020202020204" pitchFamily="34" charset="0"/>
              </a:rPr>
              <a:t>ạo </a:t>
            </a:r>
            <a:r>
              <a:rPr lang="vi-VN" sz="2000">
                <a:latin typeface="+mn-lt"/>
                <a:cs typeface="Arial" panose="020B0604020202020204" pitchFamily="34" charset="0"/>
              </a:rPr>
              <a:t>thêm một số </a:t>
            </a:r>
            <a:r>
              <a:rPr lang="vi-VN" sz="2000" b="1">
                <a:latin typeface="+mn-lt"/>
                <a:cs typeface="Arial" panose="020B0604020202020204" pitchFamily="34" charset="0"/>
              </a:rPr>
              <a:t>Con bọ </a:t>
            </a:r>
            <a:r>
              <a:rPr lang="vi-VN" sz="2000">
                <a:latin typeface="+mn-lt"/>
                <a:cs typeface="Arial" panose="020B0604020202020204" pitchFamily="34" charset="0"/>
              </a:rPr>
              <a:t>khác theo hướng dẫn, đặt chúng vào những vị trí khác nhau trên đường đến </a:t>
            </a:r>
            <a:r>
              <a:rPr lang="vi-VN" sz="2000" b="1" smtClean="0">
                <a:latin typeface="+mn-lt"/>
                <a:cs typeface="Arial" panose="020B0604020202020204" pitchFamily="34" charset="0"/>
              </a:rPr>
              <a:t>Bánh</a:t>
            </a:r>
            <a:r>
              <a:rPr lang="en-US" sz="2000" smtClean="0">
                <a:latin typeface="+mn-lt"/>
                <a:cs typeface="Arial" panose="020B0604020202020204" pitchFamily="34" charset="0"/>
              </a:rPr>
              <a:t>.</a:t>
            </a:r>
            <a:endParaRPr lang="vi-VN" sz="200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30" y="4286249"/>
            <a:ext cx="1228819" cy="715087"/>
          </a:xfrm>
          <a:prstGeom prst="rect">
            <a:avLst/>
          </a:prstGeom>
        </p:spPr>
      </p:pic>
      <p:pic>
        <p:nvPicPr>
          <p:cNvPr id="46" name="Picture 2" descr="Computer Mouse free vector icons designed by Freepik | Icono gratis,  Iconos, 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91225">
            <a:off x="8189076" y="1234380"/>
            <a:ext cx="506061" cy="50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42563" y="2488780"/>
            <a:ext cx="3238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842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25880" y="-462923"/>
            <a:ext cx="6492240" cy="1160153"/>
          </a:xfrm>
          <a:prstGeom prst="roundRect">
            <a:avLst/>
          </a:prstGeom>
          <a:solidFill>
            <a:srgbClr val="398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458;p45"/>
          <p:cNvSpPr txBox="1">
            <a:spLocks/>
          </p:cNvSpPr>
          <p:nvPr/>
        </p:nvSpPr>
        <p:spPr>
          <a:xfrm>
            <a:off x="0" y="0"/>
            <a:ext cx="91440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vi-VN" sz="2600" b="1">
                <a:solidFill>
                  <a:schemeClr val="bg1"/>
                </a:solidFill>
                <a:latin typeface="+mn-lt"/>
              </a:rPr>
              <a:t>Bài thực hành. Trò chơi trong mê cung</a:t>
            </a:r>
            <a:endParaRPr lang="en-US" sz="26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54738"/>
            <a:ext cx="9144000" cy="53739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200" b="1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HƯỚNG DẪN</a:t>
            </a:r>
            <a:endParaRPr lang="vi-VN" sz="220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5" b="89888" l="9829" r="95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83" y="898393"/>
            <a:ext cx="318573" cy="363500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79054" y="1017980"/>
            <a:ext cx="1787071" cy="911256"/>
            <a:chOff x="371929" y="1412534"/>
            <a:chExt cx="1787071" cy="911256"/>
          </a:xfrm>
        </p:grpSpPr>
        <p:pic>
          <p:nvPicPr>
            <p:cNvPr id="50" name="Picture 2" descr="Chỉ Ngón Tay Ngón Tay Đưa Ra Lựa Chọn Bàn Tay Chỉ Ra Hướng Đi Vector Biểu  Tượng Ngón Tay Trỏ Hình minh họa Sẵn có - Tải xuống Hình ảnh Ngay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71929" y="1412534"/>
              <a:ext cx="911256" cy="911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29">
              <a:extLst>
                <a:ext uri="{FF2B5EF4-FFF2-40B4-BE49-F238E27FC236}">
                  <a16:creationId xmlns:a16="http://schemas.microsoft.com/office/drawing/2014/main" id="{126B4565-CBF5-CE30-D63A-8DCCD48ED114}"/>
                </a:ext>
              </a:extLst>
            </p:cNvPr>
            <p:cNvSpPr txBox="1"/>
            <p:nvPr/>
          </p:nvSpPr>
          <p:spPr>
            <a:xfrm>
              <a:off x="1070848" y="1668107"/>
              <a:ext cx="108815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vi-VN" sz="2000" b="1">
                  <a:solidFill>
                    <a:srgbClr val="002060"/>
                  </a:solidFill>
                </a:rPr>
                <a:t>Bước </a:t>
              </a:r>
              <a:r>
                <a:rPr lang="en-US" sz="2000" b="1" smtClean="0">
                  <a:solidFill>
                    <a:srgbClr val="002060"/>
                  </a:solidFill>
                </a:rPr>
                <a:t>5</a:t>
              </a:r>
              <a:endParaRPr lang="en-US" sz="2000" b="1">
                <a:solidFill>
                  <a:srgbClr val="002060"/>
                </a:solidFill>
              </a:endParaRP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5" b="89888" l="9829" r="95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776" y="898393"/>
            <a:ext cx="318573" cy="3635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0" y="1517466"/>
            <a:ext cx="9144000" cy="49699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000" b="1" i="1" smtClean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C</a:t>
            </a:r>
            <a:r>
              <a:rPr lang="vi-VN" sz="2000" b="1" i="1" smtClean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hạy </a:t>
            </a:r>
            <a:r>
              <a:rPr lang="vi-VN" sz="2000" b="1" i="1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thử và phát hiện </a:t>
            </a:r>
            <a:r>
              <a:rPr lang="vi-VN" sz="2000" b="1" i="1" smtClean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lỗi</a:t>
            </a:r>
            <a:r>
              <a:rPr lang="en-US" sz="2000" b="1" i="1" smtClean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:</a:t>
            </a:r>
            <a:endParaRPr lang="vi-VN" sz="2000" b="1" i="1">
              <a:solidFill>
                <a:srgbClr val="7030A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407" y="2063377"/>
            <a:ext cx="8399185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smtClean="0">
                <a:latin typeface="+mn-lt"/>
                <a:cs typeface="Arial" panose="020B0604020202020204" pitchFamily="34" charset="0"/>
              </a:rPr>
              <a:t>Khi </a:t>
            </a:r>
            <a:r>
              <a:rPr lang="vi-VN" sz="2000">
                <a:latin typeface="+mn-lt"/>
                <a:cs typeface="Arial" panose="020B0604020202020204" pitchFamily="34" charset="0"/>
              </a:rPr>
              <a:t>nháy chuột vào vị trí bất kì trên mê cung lúc xuất hiện câu hỏi thì nhân vật</a:t>
            </a:r>
            <a:r>
              <a:rPr lang="vi-VN" sz="2000" b="1">
                <a:latin typeface="+mn-lt"/>
                <a:cs typeface="Arial" panose="020B0604020202020204" pitchFamily="34" charset="0"/>
              </a:rPr>
              <a:t> Robot </a:t>
            </a:r>
            <a:r>
              <a:rPr lang="vi-VN" sz="2000">
                <a:latin typeface="+mn-lt"/>
                <a:cs typeface="Arial" panose="020B0604020202020204" pitchFamily="34" charset="0"/>
              </a:rPr>
              <a:t>vẫn tiếp tục đi qua mặc dù chưa trả lời câu hỏi.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16791" y="3127956"/>
            <a:ext cx="8358579" cy="1534478"/>
            <a:chOff x="514180" y="2748946"/>
            <a:chExt cx="8726678" cy="1534478"/>
          </a:xfrm>
        </p:grpSpPr>
        <p:sp>
          <p:nvSpPr>
            <p:cNvPr id="18" name="TextBox 9"/>
            <p:cNvSpPr txBox="1"/>
            <p:nvPr/>
          </p:nvSpPr>
          <p:spPr>
            <a:xfrm>
              <a:off x="888412" y="2748946"/>
              <a:ext cx="8352446" cy="1534478"/>
            </a:xfrm>
            <a:prstGeom prst="roundRect">
              <a:avLst>
                <a:gd name="adj" fmla="val 6661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noFill/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hỉnh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sửa lại chương trình điều khiển </a:t>
              </a:r>
              <a:r>
                <a:rPr lang="vi-VN" sz="2000" b="1">
                  <a:latin typeface="Arial" panose="020B0604020202020204" pitchFamily="34" charset="0"/>
                  <a:cs typeface="Arial" panose="020B0604020202020204" pitchFamily="34" charset="0"/>
                </a:rPr>
                <a:t>Robot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, cần có </a:t>
              </a: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trạng thái của </a:t>
              </a:r>
              <a:r>
                <a:rPr lang="vi-VN" sz="2000" b="1">
                  <a:latin typeface="Arial" panose="020B0604020202020204" pitchFamily="34" charset="0"/>
                  <a:cs typeface="Arial" panose="020B0604020202020204" pitchFamily="34" charset="0"/>
                </a:rPr>
                <a:t>Robot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: Khi đang đọc và chuẩn bị đưa ra câu trả lời thì không được di chuyển; hoàn thành trả lời 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đúng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câu hỏi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thì có thể di chuyển.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14180" y="3017314"/>
              <a:ext cx="626401" cy="62640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5528" y="791406"/>
            <a:ext cx="1139842" cy="119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562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25880" y="-462923"/>
            <a:ext cx="6492240" cy="1160153"/>
          </a:xfrm>
          <a:prstGeom prst="roundRect">
            <a:avLst/>
          </a:prstGeom>
          <a:solidFill>
            <a:srgbClr val="398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458;p45"/>
          <p:cNvSpPr txBox="1">
            <a:spLocks/>
          </p:cNvSpPr>
          <p:nvPr/>
        </p:nvSpPr>
        <p:spPr>
          <a:xfrm>
            <a:off x="0" y="0"/>
            <a:ext cx="91440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vi-VN" sz="2600" b="1">
                <a:solidFill>
                  <a:schemeClr val="bg1"/>
                </a:solidFill>
                <a:latin typeface="+mn-lt"/>
              </a:rPr>
              <a:t>Bài thực hành. Trò chơi trong mê cung</a:t>
            </a:r>
            <a:endParaRPr lang="en-US" sz="26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54738"/>
            <a:ext cx="9144000" cy="53739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200" b="1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HƯỚNG DẪN</a:t>
            </a:r>
            <a:endParaRPr lang="vi-VN" sz="220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5" b="89888" l="9829" r="95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83" y="898393"/>
            <a:ext cx="318573" cy="363500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79054" y="1017980"/>
            <a:ext cx="1787071" cy="911256"/>
            <a:chOff x="371929" y="1412534"/>
            <a:chExt cx="1787071" cy="911256"/>
          </a:xfrm>
        </p:grpSpPr>
        <p:pic>
          <p:nvPicPr>
            <p:cNvPr id="50" name="Picture 2" descr="Chỉ Ngón Tay Ngón Tay Đưa Ra Lựa Chọn Bàn Tay Chỉ Ra Hướng Đi Vector Biểu  Tượng Ngón Tay Trỏ Hình minh họa Sẵn có - Tải xuống Hình ảnh Ngay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71929" y="1412534"/>
              <a:ext cx="911256" cy="911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29">
              <a:extLst>
                <a:ext uri="{FF2B5EF4-FFF2-40B4-BE49-F238E27FC236}">
                  <a16:creationId xmlns:a16="http://schemas.microsoft.com/office/drawing/2014/main" id="{126B4565-CBF5-CE30-D63A-8DCCD48ED114}"/>
                </a:ext>
              </a:extLst>
            </p:cNvPr>
            <p:cNvSpPr txBox="1"/>
            <p:nvPr/>
          </p:nvSpPr>
          <p:spPr>
            <a:xfrm>
              <a:off x="1070848" y="1668107"/>
              <a:ext cx="108815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vi-VN" sz="2000" b="1">
                  <a:solidFill>
                    <a:srgbClr val="002060"/>
                  </a:solidFill>
                </a:rPr>
                <a:t>Bước </a:t>
              </a:r>
              <a:r>
                <a:rPr lang="en-US" sz="2000" b="1" smtClean="0">
                  <a:solidFill>
                    <a:srgbClr val="002060"/>
                  </a:solidFill>
                </a:rPr>
                <a:t>5</a:t>
              </a:r>
              <a:endParaRPr lang="en-US" sz="2000" b="1">
                <a:solidFill>
                  <a:srgbClr val="002060"/>
                </a:solidFill>
              </a:endParaRP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5" b="89888" l="9829" r="95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776" y="898393"/>
            <a:ext cx="318573" cy="363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9054" y="1780708"/>
            <a:ext cx="5780446" cy="240065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smtClean="0">
                <a:latin typeface="+mn-lt"/>
                <a:cs typeface="Arial" panose="020B0604020202020204" pitchFamily="34" charset="0"/>
              </a:rPr>
              <a:t>Tạo biến </a:t>
            </a:r>
            <a:r>
              <a:rPr lang="vi-VN" sz="2000" b="1" smtClean="0">
                <a:latin typeface="+mn-lt"/>
                <a:cs typeface="Arial" panose="020B0604020202020204" pitchFamily="34" charset="0"/>
              </a:rPr>
              <a:t>Đang </a:t>
            </a:r>
            <a:r>
              <a:rPr lang="vi-VN" sz="2000" b="1">
                <a:latin typeface="+mn-lt"/>
                <a:cs typeface="Arial" panose="020B0604020202020204" pitchFamily="34" charset="0"/>
              </a:rPr>
              <a:t>trả </a:t>
            </a:r>
            <a:r>
              <a:rPr lang="vi-VN" sz="2000" b="1" smtClean="0">
                <a:latin typeface="+mn-lt"/>
                <a:cs typeface="Arial" panose="020B0604020202020204" pitchFamily="34" charset="0"/>
              </a:rPr>
              <a:t>lời</a:t>
            </a:r>
            <a:r>
              <a:rPr lang="en-US" sz="2000" b="1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smtClean="0">
                <a:latin typeface="+mn-lt"/>
                <a:cs typeface="Arial" panose="020B0604020202020204" pitchFamily="34" charset="0"/>
              </a:rPr>
              <a:t>có 2 giá trị: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mtClean="0">
                <a:latin typeface="+mn-lt"/>
                <a:cs typeface="Arial" panose="020B0604020202020204" pitchFamily="34" charset="0"/>
              </a:rPr>
              <a:t>Có </a:t>
            </a:r>
            <a:r>
              <a:rPr lang="vi-VN" sz="2000" smtClean="0">
                <a:latin typeface="+mn-lt"/>
                <a:cs typeface="Arial" panose="020B0604020202020204" pitchFamily="34" charset="0"/>
              </a:rPr>
              <a:t>giá </a:t>
            </a:r>
            <a:r>
              <a:rPr lang="vi-VN" sz="2000">
                <a:latin typeface="+mn-lt"/>
                <a:cs typeface="Arial" panose="020B0604020202020204" pitchFamily="34" charset="0"/>
              </a:rPr>
              <a:t>trị 0 khi bắt đầu trò chơi chưa gặp câu hỏi nào và khi đã trả lời xong 1 câu </a:t>
            </a:r>
            <a:r>
              <a:rPr lang="vi-VN" sz="2000" smtClean="0">
                <a:latin typeface="+mn-lt"/>
                <a:cs typeface="Arial" panose="020B0604020202020204" pitchFamily="34" charset="0"/>
              </a:rPr>
              <a:t>hỏi</a:t>
            </a:r>
            <a:r>
              <a:rPr lang="en-US" sz="2000" smtClean="0">
                <a:latin typeface="+mn-lt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  <a:cs typeface="Arial" panose="020B0604020202020204" pitchFamily="34" charset="0"/>
              </a:rPr>
              <a:t>K</a:t>
            </a:r>
            <a:r>
              <a:rPr lang="vi-VN" sz="2000" smtClean="0">
                <a:latin typeface="+mn-lt"/>
                <a:cs typeface="Arial" panose="020B0604020202020204" pitchFamily="34" charset="0"/>
              </a:rPr>
              <a:t>hi </a:t>
            </a:r>
            <a:r>
              <a:rPr lang="vi-VN" sz="2000">
                <a:latin typeface="+mn-lt"/>
                <a:cs typeface="Arial" panose="020B0604020202020204" pitchFamily="34" charset="0"/>
              </a:rPr>
              <a:t>vừa có câu hỏi đưa ra trong lúc chưa trả </a:t>
            </a:r>
            <a:r>
              <a:rPr lang="vi-VN" sz="2000" smtClean="0">
                <a:latin typeface="+mn-lt"/>
                <a:cs typeface="Arial" panose="020B0604020202020204" pitchFamily="34" charset="0"/>
              </a:rPr>
              <a:t>lời </a:t>
            </a:r>
            <a:r>
              <a:rPr lang="vi-VN" sz="2000">
                <a:latin typeface="+mn-lt"/>
                <a:cs typeface="Arial" panose="020B0604020202020204" pitchFamily="34" charset="0"/>
              </a:rPr>
              <a:t>thì biến này có giá trị là 1.</a:t>
            </a:r>
          </a:p>
        </p:txBody>
      </p:sp>
      <p:pic>
        <p:nvPicPr>
          <p:cNvPr id="21" name="image14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6354701" y="834748"/>
            <a:ext cx="2139805" cy="3892520"/>
          </a:xfrm>
          <a:prstGeom prst="rect">
            <a:avLst/>
          </a:prstGeom>
          <a:ln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04" y="4288410"/>
            <a:ext cx="1228819" cy="715087"/>
          </a:xfrm>
          <a:prstGeom prst="rect">
            <a:avLst/>
          </a:prstGeom>
        </p:spPr>
      </p:pic>
      <p:pic>
        <p:nvPicPr>
          <p:cNvPr id="23" name="Picture 2" descr="Computer Mouse free vector icons designed by Freepik | Icono gratis,  Iconos, 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91225">
            <a:off x="8259443" y="1000366"/>
            <a:ext cx="506061" cy="50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31092" y="2781008"/>
            <a:ext cx="3238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594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25880" y="-462923"/>
            <a:ext cx="6492240" cy="1160153"/>
          </a:xfrm>
          <a:prstGeom prst="roundRect">
            <a:avLst/>
          </a:prstGeom>
          <a:solidFill>
            <a:srgbClr val="398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458;p45"/>
          <p:cNvSpPr txBox="1">
            <a:spLocks/>
          </p:cNvSpPr>
          <p:nvPr/>
        </p:nvSpPr>
        <p:spPr>
          <a:xfrm>
            <a:off x="0" y="0"/>
            <a:ext cx="91440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vi-VN" sz="2600" b="1">
                <a:solidFill>
                  <a:schemeClr val="bg1"/>
                </a:solidFill>
                <a:latin typeface="+mn-lt"/>
              </a:rPr>
              <a:t>Bài thực hành. Trò chơi trong mê cung</a:t>
            </a:r>
            <a:endParaRPr lang="en-US" sz="26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54738"/>
            <a:ext cx="9144000" cy="53739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200" b="1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HƯỚNG DẪN</a:t>
            </a:r>
            <a:endParaRPr lang="vi-VN" sz="220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5" b="89888" l="9829" r="95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83" y="898393"/>
            <a:ext cx="318573" cy="363500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79054" y="1017980"/>
            <a:ext cx="1787071" cy="911256"/>
            <a:chOff x="371929" y="1412534"/>
            <a:chExt cx="1787071" cy="911256"/>
          </a:xfrm>
        </p:grpSpPr>
        <p:pic>
          <p:nvPicPr>
            <p:cNvPr id="50" name="Picture 2" descr="Chỉ Ngón Tay Ngón Tay Đưa Ra Lựa Chọn Bàn Tay Chỉ Ra Hướng Đi Vector Biểu  Tượng Ngón Tay Trỏ Hình minh họa Sẵn có - Tải xuống Hình ảnh Ngay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71929" y="1412534"/>
              <a:ext cx="911256" cy="911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29">
              <a:extLst>
                <a:ext uri="{FF2B5EF4-FFF2-40B4-BE49-F238E27FC236}">
                  <a16:creationId xmlns:a16="http://schemas.microsoft.com/office/drawing/2014/main" id="{126B4565-CBF5-CE30-D63A-8DCCD48ED114}"/>
                </a:ext>
              </a:extLst>
            </p:cNvPr>
            <p:cNvSpPr txBox="1"/>
            <p:nvPr/>
          </p:nvSpPr>
          <p:spPr>
            <a:xfrm>
              <a:off x="1070848" y="1668107"/>
              <a:ext cx="108815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vi-VN" sz="2000" b="1">
                  <a:solidFill>
                    <a:srgbClr val="002060"/>
                  </a:solidFill>
                </a:rPr>
                <a:t>Bước </a:t>
              </a:r>
              <a:r>
                <a:rPr lang="en-US" sz="2000" b="1" smtClean="0">
                  <a:solidFill>
                    <a:srgbClr val="002060"/>
                  </a:solidFill>
                </a:rPr>
                <a:t>5</a:t>
              </a:r>
              <a:endParaRPr lang="en-US" sz="2000" b="1">
                <a:solidFill>
                  <a:srgbClr val="002060"/>
                </a:solidFill>
              </a:endParaRP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5" b="89888" l="9829" r="95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776" y="898393"/>
            <a:ext cx="318573" cy="363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9054" y="1709387"/>
            <a:ext cx="8396646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smtClean="0">
                <a:latin typeface="+mn-lt"/>
                <a:cs typeface="Arial" panose="020B0604020202020204" pitchFamily="34" charset="0"/>
              </a:rPr>
              <a:t>K</a:t>
            </a:r>
            <a:r>
              <a:rPr lang="vi-VN" sz="2000" smtClean="0">
                <a:latin typeface="+mn-lt"/>
                <a:cs typeface="Arial" panose="020B0604020202020204" pitchFamily="34" charset="0"/>
              </a:rPr>
              <a:t>hi </a:t>
            </a:r>
            <a:r>
              <a:rPr lang="vi-VN" sz="2000">
                <a:latin typeface="+mn-lt"/>
                <a:cs typeface="Arial" panose="020B0604020202020204" pitchFamily="34" charset="0"/>
              </a:rPr>
              <a:t>có câu hỏi được đưa ra và chưa trả lời thì </a:t>
            </a:r>
            <a:r>
              <a:rPr lang="vi-VN" sz="2000" b="1">
                <a:latin typeface="+mn-lt"/>
                <a:cs typeface="Arial" panose="020B0604020202020204" pitchFamily="34" charset="0"/>
              </a:rPr>
              <a:t>Robot</a:t>
            </a:r>
            <a:r>
              <a:rPr lang="vi-VN" sz="2000">
                <a:latin typeface="+mn-lt"/>
                <a:cs typeface="Arial" panose="020B0604020202020204" pitchFamily="34" charset="0"/>
              </a:rPr>
              <a:t> thay đổi trạng thái từ được đi sang chưa được đi (biến </a:t>
            </a:r>
            <a:r>
              <a:rPr lang="vi-VN" sz="2000" b="1">
                <a:latin typeface="+mn-lt"/>
                <a:cs typeface="Arial" panose="020B0604020202020204" pitchFamily="34" charset="0"/>
              </a:rPr>
              <a:t>Đang trả lời </a:t>
            </a:r>
            <a:r>
              <a:rPr lang="vi-VN" sz="2000">
                <a:latin typeface="+mn-lt"/>
                <a:cs typeface="Arial" panose="020B0604020202020204" pitchFamily="34" charset="0"/>
              </a:rPr>
              <a:t>có giá trị 0 chuyển thành có giá trị 1). </a:t>
            </a:r>
            <a:endParaRPr lang="en-US" sz="2000" smtClean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image365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162164" y="2804645"/>
            <a:ext cx="3328171" cy="1712036"/>
          </a:xfrm>
          <a:prstGeom prst="rect">
            <a:avLst/>
          </a:prstGeom>
          <a:ln/>
        </p:spPr>
      </p:pic>
      <p:sp>
        <p:nvSpPr>
          <p:cNvPr id="17" name="TextBox 16"/>
          <p:cNvSpPr txBox="1"/>
          <p:nvPr/>
        </p:nvSpPr>
        <p:spPr>
          <a:xfrm>
            <a:off x="379054" y="3141452"/>
            <a:ext cx="4497746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smtClean="0">
                <a:latin typeface="+mn-lt"/>
                <a:cs typeface="Arial" panose="020B0604020202020204" pitchFamily="34" charset="0"/>
              </a:rPr>
              <a:t>Khi </a:t>
            </a:r>
            <a:r>
              <a:rPr lang="vi-VN" sz="2000">
                <a:latin typeface="+mn-lt"/>
                <a:cs typeface="Arial" panose="020B0604020202020204" pitchFamily="34" charset="0"/>
              </a:rPr>
              <a:t>đã nhận được câu trả lời của </a:t>
            </a:r>
            <a:r>
              <a:rPr lang="vi-VN" sz="2000" b="1">
                <a:latin typeface="+mn-lt"/>
                <a:cs typeface="Arial" panose="020B0604020202020204" pitchFamily="34" charset="0"/>
              </a:rPr>
              <a:t>Robot</a:t>
            </a:r>
            <a:r>
              <a:rPr lang="vi-VN" sz="2000">
                <a:latin typeface="+mn-lt"/>
                <a:cs typeface="Arial" panose="020B0604020202020204" pitchFamily="34" charset="0"/>
              </a:rPr>
              <a:t> thì biến </a:t>
            </a:r>
            <a:r>
              <a:rPr lang="vi-VN" sz="2000" b="1">
                <a:latin typeface="+mn-lt"/>
                <a:cs typeface="Arial" panose="020B0604020202020204" pitchFamily="34" charset="0"/>
              </a:rPr>
              <a:t>Đang trả lời </a:t>
            </a:r>
            <a:r>
              <a:rPr lang="vi-VN" sz="2000">
                <a:latin typeface="+mn-lt"/>
                <a:cs typeface="Arial" panose="020B0604020202020204" pitchFamily="34" charset="0"/>
              </a:rPr>
              <a:t>có giá trị 1 chuyển thành có giá trị </a:t>
            </a:r>
            <a:r>
              <a:rPr lang="vi-VN" sz="2000" smtClean="0">
                <a:latin typeface="+mn-lt"/>
                <a:cs typeface="Arial" panose="020B0604020202020204" pitchFamily="34" charset="0"/>
              </a:rPr>
              <a:t>0.</a:t>
            </a:r>
            <a:endParaRPr lang="en-US" sz="2000" smtClean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8" name="Picture 2" descr="Computer Mouse free vector icons designed by Freepik | Icono gratis,  Iconos, 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91225">
            <a:off x="8119504" y="4238866"/>
            <a:ext cx="506061" cy="50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31092" y="2781008"/>
            <a:ext cx="3238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591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25880" y="-462923"/>
            <a:ext cx="6492240" cy="1160153"/>
          </a:xfrm>
          <a:prstGeom prst="roundRect">
            <a:avLst/>
          </a:prstGeom>
          <a:solidFill>
            <a:srgbClr val="398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458;p45"/>
          <p:cNvSpPr txBox="1">
            <a:spLocks/>
          </p:cNvSpPr>
          <p:nvPr/>
        </p:nvSpPr>
        <p:spPr>
          <a:xfrm>
            <a:off x="0" y="0"/>
            <a:ext cx="91440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vi-VN" sz="2600" b="1">
                <a:solidFill>
                  <a:schemeClr val="bg1"/>
                </a:solidFill>
                <a:latin typeface="+mn-lt"/>
              </a:rPr>
              <a:t>Bài thực hành. Trò chơi trong mê cung</a:t>
            </a:r>
            <a:endParaRPr lang="en-US" sz="26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595126" y="1548145"/>
            <a:ext cx="5828534" cy="286232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Sau mỗi lần chạm tường, </a:t>
            </a:r>
            <a:r>
              <a:rPr lang="vi-VN" sz="2000" b="1">
                <a:latin typeface="Arial" panose="020B0604020202020204" pitchFamily="34" charset="0"/>
                <a:cs typeface="Arial" panose="020B0604020202020204" pitchFamily="34" charset="0"/>
              </a:rPr>
              <a:t>Robot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bị đặt lại vào cửa </a:t>
            </a:r>
            <a:r>
              <a:rPr lang="vi-VN" sz="2000" b="1">
                <a:latin typeface="Arial" panose="020B0604020202020204" pitchFamily="34" charset="0"/>
                <a:cs typeface="Arial" panose="020B0604020202020204" pitchFamily="34" charset="0"/>
              </a:rPr>
              <a:t>Mê cung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và có thể đi lại từ đầu, tuy nhiên </a:t>
            </a:r>
            <a:r>
              <a:rPr lang="vi-VN" sz="2000" b="1">
                <a:latin typeface="Arial" panose="020B0604020202020204" pitchFamily="34" charset="0"/>
                <a:cs typeface="Arial" panose="020B0604020202020204" pitchFamily="34" charset="0"/>
              </a:rPr>
              <a:t>Con bọ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nào đã biến mất trong đoạn đi vừa rồi của </a:t>
            </a:r>
            <a:r>
              <a:rPr lang="vi-VN" sz="2000" b="1">
                <a:latin typeface="Arial" panose="020B0604020202020204" pitchFamily="34" charset="0"/>
                <a:cs typeface="Arial" panose="020B0604020202020204" pitchFamily="34" charset="0"/>
              </a:rPr>
              <a:t>Robot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 thì không thấy xuất hiện lại. Muốn các </a:t>
            </a:r>
            <a:r>
              <a:rPr lang="vi-VN" sz="2000" b="1">
                <a:latin typeface="Arial" panose="020B0604020202020204" pitchFamily="34" charset="0"/>
                <a:cs typeface="Arial" panose="020B0604020202020204" pitchFamily="34" charset="0"/>
              </a:rPr>
              <a:t>Con bọ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xuất hiện đầy đủ để phải đi lại từ đầu thì cần chỉnh sửa ra sao?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350" y="1080143"/>
            <a:ext cx="862452" cy="468002"/>
          </a:xfrm>
          <a:prstGeom prst="rect">
            <a:avLst/>
          </a:prstGeom>
        </p:spPr>
      </p:pic>
      <p:pic>
        <p:nvPicPr>
          <p:cNvPr id="22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63914" y="1080143"/>
            <a:ext cx="1624349" cy="318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016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25880" y="-462923"/>
            <a:ext cx="6492240" cy="1160153"/>
          </a:xfrm>
          <a:prstGeom prst="roundRect">
            <a:avLst/>
          </a:prstGeom>
          <a:solidFill>
            <a:srgbClr val="398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458;p45"/>
          <p:cNvSpPr txBox="1">
            <a:spLocks/>
          </p:cNvSpPr>
          <p:nvPr/>
        </p:nvSpPr>
        <p:spPr>
          <a:xfrm>
            <a:off x="0" y="0"/>
            <a:ext cx="91440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vi-VN" sz="2600" b="1">
                <a:solidFill>
                  <a:schemeClr val="bg1"/>
                </a:solidFill>
                <a:latin typeface="+mn-lt"/>
              </a:rPr>
              <a:t>Bài thực hành. Trò chơi trong mê cung</a:t>
            </a:r>
            <a:endParaRPr lang="en-US" sz="26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06883" y="1381397"/>
            <a:ext cx="3865117" cy="2344783"/>
          </a:xfrm>
          <a:prstGeom prst="wedgeRoundRectCallout">
            <a:avLst>
              <a:gd name="adj1" fmla="val -40511"/>
              <a:gd name="adj2" fmla="val 69038"/>
              <a:gd name="adj3" fmla="val 16667"/>
            </a:avLst>
          </a:prstGeom>
          <a:solidFill>
            <a:schemeClr val="bg1"/>
          </a:solidFill>
          <a:ln w="19050">
            <a:solidFill>
              <a:srgbClr val="BE14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smtClean="0">
                <a:solidFill>
                  <a:schemeClr val="accent2">
                    <a:lumMod val="75000"/>
                  </a:schemeClr>
                </a:solidFill>
                <a:latin typeface="Arial (Body)"/>
              </a:rPr>
              <a:t>Hướng dẫn:</a:t>
            </a:r>
          </a:p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  <a:latin typeface="Arial (Body)"/>
              </a:rPr>
              <a:t>Cần thêm lệnh xuất hiện lại mỗi </a:t>
            </a:r>
            <a:r>
              <a:rPr lang="vi-VN" sz="2000" b="1">
                <a:solidFill>
                  <a:srgbClr val="000000"/>
                </a:solidFill>
                <a:latin typeface="Arial (Body)"/>
              </a:rPr>
              <a:t>Con bọ </a:t>
            </a:r>
            <a:r>
              <a:rPr lang="vi-VN" sz="2000">
                <a:solidFill>
                  <a:srgbClr val="000000"/>
                </a:solidFill>
                <a:latin typeface="Arial (Body)"/>
              </a:rPr>
              <a:t>ở đâu trong chương trình.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32088"/>
            <a:ext cx="4179562" cy="32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089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8;p45"/>
          <p:cNvSpPr txBox="1">
            <a:spLocks/>
          </p:cNvSpPr>
          <p:nvPr/>
        </p:nvSpPr>
        <p:spPr>
          <a:xfrm>
            <a:off x="1" y="356287"/>
            <a:ext cx="3467558" cy="518780"/>
          </a:xfrm>
          <a:prstGeom prst="homePlate">
            <a:avLst>
              <a:gd name="adj" fmla="val 36781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100"/>
            </a:pPr>
            <a:r>
              <a:rPr lang="en-US" sz="2300" b="1" smtClean="0">
                <a:solidFill>
                  <a:schemeClr val="bg1"/>
                </a:solidFill>
                <a:latin typeface="+mn-lt"/>
              </a:rPr>
              <a:t> Sản phẩm thực hành</a:t>
            </a:r>
            <a:endParaRPr lang="en-US" sz="2300" b="1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28706" y="356288"/>
            <a:ext cx="1967205" cy="4481956"/>
            <a:chOff x="3928706" y="356288"/>
            <a:chExt cx="1967205" cy="4481956"/>
          </a:xfrm>
        </p:grpSpPr>
        <p:sp>
          <p:nvSpPr>
            <p:cNvPr id="5" name="Rectangle 4"/>
            <p:cNvSpPr/>
            <p:nvPr/>
          </p:nvSpPr>
          <p:spPr>
            <a:xfrm>
              <a:off x="3928706" y="3966210"/>
              <a:ext cx="1967205" cy="8720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i="1">
                  <a:latin typeface="+mn-lt"/>
                  <a:ea typeface="Times New Roman" panose="02020603050405020304" pitchFamily="18" charset="0"/>
                </a:rPr>
                <a:t>Chương </a:t>
              </a:r>
              <a:r>
                <a:rPr lang="vi-VN" sz="1800" i="1" smtClean="0">
                  <a:latin typeface="+mn-lt"/>
                  <a:ea typeface="Times New Roman" panose="02020603050405020304" pitchFamily="18" charset="0"/>
                </a:rPr>
                <a:t>trình</a:t>
              </a:r>
              <a:endParaRPr lang="en-US" sz="1800" i="1" smtClean="0">
                <a:latin typeface="+mn-lt"/>
                <a:ea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1800" i="1" smtClean="0">
                  <a:latin typeface="+mn-lt"/>
                  <a:ea typeface="Times New Roman" panose="02020603050405020304" pitchFamily="18" charset="0"/>
                </a:rPr>
                <a:t>điều </a:t>
              </a:r>
              <a:r>
                <a:rPr lang="vi-VN" sz="1800" i="1">
                  <a:latin typeface="+mn-lt"/>
                  <a:ea typeface="Times New Roman" panose="02020603050405020304" pitchFamily="18" charset="0"/>
                </a:rPr>
                <a:t>khiển </a:t>
              </a:r>
              <a:r>
                <a:rPr lang="vi-VN" sz="1800" b="1" i="1">
                  <a:latin typeface="+mn-lt"/>
                  <a:ea typeface="Times New Roman" panose="02020603050405020304" pitchFamily="18" charset="0"/>
                </a:rPr>
                <a:t>Robot</a:t>
              </a:r>
              <a:endParaRPr lang="en-US" sz="1800" b="1">
                <a:effectLst/>
                <a:latin typeface="+mn-lt"/>
                <a:ea typeface="Calibri" panose="020F0502020204030204" pitchFamily="34" charset="0"/>
              </a:endParaRPr>
            </a:p>
          </p:txBody>
        </p:sp>
        <p:pic>
          <p:nvPicPr>
            <p:cNvPr id="6" name="image390.png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996963" y="356288"/>
              <a:ext cx="1830693" cy="3609923"/>
            </a:xfrm>
            <a:prstGeom prst="rect">
              <a:avLst/>
            </a:prstGeom>
            <a:ln/>
          </p:spPr>
        </p:pic>
      </p:grpSp>
      <p:grpSp>
        <p:nvGrpSpPr>
          <p:cNvPr id="2" name="Group 1"/>
          <p:cNvGrpSpPr/>
          <p:nvPr/>
        </p:nvGrpSpPr>
        <p:grpSpPr>
          <a:xfrm>
            <a:off x="532993" y="1139899"/>
            <a:ext cx="2983576" cy="3572615"/>
            <a:chOff x="532993" y="1139899"/>
            <a:chExt cx="2983576" cy="3572615"/>
          </a:xfrm>
        </p:grpSpPr>
        <p:pic>
          <p:nvPicPr>
            <p:cNvPr id="7" name="image23.png"/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32993" y="1139899"/>
              <a:ext cx="2983576" cy="2700581"/>
            </a:xfrm>
            <a:prstGeom prst="rect">
              <a:avLst/>
            </a:prstGeom>
            <a:ln/>
          </p:spPr>
        </p:pic>
        <p:sp>
          <p:nvSpPr>
            <p:cNvPr id="8" name="Rectangle 7"/>
            <p:cNvSpPr/>
            <p:nvPr/>
          </p:nvSpPr>
          <p:spPr>
            <a:xfrm>
              <a:off x="582002" y="3840480"/>
              <a:ext cx="2885557" cy="872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i="1">
                  <a:latin typeface="+mn-lt"/>
                  <a:ea typeface="Times New Roman" panose="02020603050405020304" pitchFamily="18" charset="0"/>
                </a:rPr>
                <a:t>Chương </a:t>
              </a:r>
              <a:r>
                <a:rPr lang="vi-VN" sz="1800" i="1" smtClean="0">
                  <a:latin typeface="+mn-lt"/>
                  <a:ea typeface="Times New Roman" panose="02020603050405020304" pitchFamily="18" charset="0"/>
                </a:rPr>
                <a:t>trình</a:t>
              </a:r>
              <a:endParaRPr lang="en-US" sz="1800" i="1" smtClean="0">
                <a:latin typeface="+mn-lt"/>
                <a:ea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1800" i="1" smtClean="0">
                  <a:latin typeface="+mn-lt"/>
                  <a:ea typeface="Times New Roman" panose="02020603050405020304" pitchFamily="18" charset="0"/>
                </a:rPr>
                <a:t>điều </a:t>
              </a:r>
              <a:r>
                <a:rPr lang="vi-VN" sz="1800" i="1">
                  <a:latin typeface="+mn-lt"/>
                  <a:ea typeface="Times New Roman" panose="02020603050405020304" pitchFamily="18" charset="0"/>
                </a:rPr>
                <a:t>khiển </a:t>
              </a:r>
              <a:r>
                <a:rPr lang="vi-VN" sz="1800" b="1" i="1">
                  <a:latin typeface="+mn-lt"/>
                  <a:ea typeface="Times New Roman" panose="02020603050405020304" pitchFamily="18" charset="0"/>
                </a:rPr>
                <a:t>Bánh</a:t>
              </a:r>
              <a:endParaRPr lang="en-US" sz="1800" b="1">
                <a:effectLst/>
                <a:latin typeface="+mn-lt"/>
                <a:ea typeface="Calibri" panose="020F050202020403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08048" y="356287"/>
            <a:ext cx="2095445" cy="4481957"/>
            <a:chOff x="6308048" y="356287"/>
            <a:chExt cx="2095445" cy="4481957"/>
          </a:xfrm>
        </p:grpSpPr>
        <p:sp>
          <p:nvSpPr>
            <p:cNvPr id="9" name="Rectangle 8"/>
            <p:cNvSpPr/>
            <p:nvPr/>
          </p:nvSpPr>
          <p:spPr>
            <a:xfrm>
              <a:off x="6308048" y="3966210"/>
              <a:ext cx="2095445" cy="8720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i="1">
                  <a:latin typeface="+mn-lt"/>
                  <a:ea typeface="Times New Roman" panose="02020603050405020304" pitchFamily="18" charset="0"/>
                </a:rPr>
                <a:t>Chương trình </a:t>
              </a:r>
              <a:endParaRPr lang="en-US" sz="1800" i="1" smtClean="0">
                <a:latin typeface="+mn-lt"/>
                <a:ea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1800" i="1" smtClean="0">
                  <a:latin typeface="+mn-lt"/>
                  <a:ea typeface="Times New Roman" panose="02020603050405020304" pitchFamily="18" charset="0"/>
                </a:rPr>
                <a:t>điều </a:t>
              </a:r>
              <a:r>
                <a:rPr lang="vi-VN" sz="1800" i="1">
                  <a:latin typeface="+mn-lt"/>
                  <a:ea typeface="Times New Roman" panose="02020603050405020304" pitchFamily="18" charset="0"/>
                </a:rPr>
                <a:t>khiển </a:t>
              </a:r>
              <a:r>
                <a:rPr lang="vi-VN" sz="1800" b="1" i="1">
                  <a:latin typeface="+mn-lt"/>
                  <a:ea typeface="Times New Roman" panose="02020603050405020304" pitchFamily="18" charset="0"/>
                </a:rPr>
                <a:t>Con bọ</a:t>
              </a:r>
              <a:endParaRPr lang="en-US" sz="1800" b="1">
                <a:effectLst/>
                <a:latin typeface="+mn-lt"/>
                <a:ea typeface="Calibri" panose="020F0502020204030204" pitchFamily="34" charset="0"/>
              </a:endParaRPr>
            </a:p>
          </p:txBody>
        </p:sp>
        <p:pic>
          <p:nvPicPr>
            <p:cNvPr id="10" name="image71.png"/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445893" y="356287"/>
              <a:ext cx="1819756" cy="3609923"/>
            </a:xfrm>
            <a:prstGeom prst="rect">
              <a:avLst/>
            </a:prstGeom>
            <a:ln/>
          </p:spPr>
        </p:pic>
      </p:grpSp>
    </p:spTree>
    <p:extLst>
      <p:ext uri="{BB962C8B-B14F-4D97-AF65-F5344CB8AC3E}">
        <p14:creationId xmlns:p14="http://schemas.microsoft.com/office/powerpoint/2010/main" val="1551811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drap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40205" y="337518"/>
            <a:ext cx="5863590" cy="11601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9"/>
          <p:cNvSpPr txBox="1"/>
          <p:nvPr/>
        </p:nvSpPr>
        <p:spPr>
          <a:xfrm>
            <a:off x="0" y="363597"/>
            <a:ext cx="9144000" cy="110799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Kiến thức, kĩ năng học được sau khi </a:t>
            </a:r>
          </a:p>
          <a:p>
            <a:pPr algn="ctr">
              <a:lnSpc>
                <a:spcPct val="150000"/>
              </a:lnSpc>
            </a:pP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200" smtClean="0">
                <a:latin typeface="Arial" panose="020B0604020202020204" pitchFamily="34" charset="0"/>
                <a:cs typeface="Arial" panose="020B0604020202020204" pitchFamily="34" charset="0"/>
              </a:rPr>
              <a:t>oàn </a:t>
            </a:r>
            <a:r>
              <a:rPr lang="vi-VN" sz="2200">
                <a:latin typeface="Arial" panose="020B0604020202020204" pitchFamily="34" charset="0"/>
                <a:cs typeface="Arial" panose="020B0604020202020204" pitchFamily="34" charset="0"/>
              </a:rPr>
              <a:t>thành chương trình </a:t>
            </a: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Trò chơi Mê </a:t>
            </a:r>
            <a:r>
              <a:rPr lang="vi-VN" sz="2200" b="1" smtClean="0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endParaRPr lang="vi-VN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9356" y="1543320"/>
            <a:ext cx="3682744" cy="1119254"/>
            <a:chOff x="419356" y="1543320"/>
            <a:chExt cx="3682744" cy="1119254"/>
          </a:xfrm>
        </p:grpSpPr>
        <p:sp>
          <p:nvSpPr>
            <p:cNvPr id="13" name="TextBox 9"/>
            <p:cNvSpPr txBox="1"/>
            <p:nvPr/>
          </p:nvSpPr>
          <p:spPr>
            <a:xfrm>
              <a:off x="419356" y="1607621"/>
              <a:ext cx="3682744" cy="1054953"/>
            </a:xfrm>
            <a:prstGeom prst="roundRect">
              <a:avLst>
                <a:gd name="adj" fmla="val 6661"/>
              </a:avLst>
            </a:prstGeom>
            <a:solidFill>
              <a:srgbClr val="FFFFAF"/>
            </a:solidFill>
            <a:ln w="19050">
              <a:noFill/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Biết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chia bài toán lớn thành những bài toán nhỏ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9F2CF33-BD32-103D-D3AC-F6099F5C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141099" flipH="1">
              <a:off x="437919" y="1543320"/>
              <a:ext cx="336535" cy="33653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19356" y="2708223"/>
            <a:ext cx="3682744" cy="662519"/>
            <a:chOff x="419356" y="2708223"/>
            <a:chExt cx="3682744" cy="662519"/>
          </a:xfrm>
        </p:grpSpPr>
        <p:sp>
          <p:nvSpPr>
            <p:cNvPr id="14" name="TextBox 9"/>
            <p:cNvSpPr txBox="1"/>
            <p:nvPr/>
          </p:nvSpPr>
          <p:spPr>
            <a:xfrm>
              <a:off x="419356" y="2795313"/>
              <a:ext cx="3682744" cy="575429"/>
            </a:xfrm>
            <a:prstGeom prst="roundRect">
              <a:avLst>
                <a:gd name="adj" fmla="val 6661"/>
              </a:avLst>
            </a:prstGeom>
            <a:solidFill>
              <a:srgbClr val="FFFFAF"/>
            </a:solidFill>
            <a:ln w="19050">
              <a:noFill/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Phân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tích yêu cầu bài toán.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9F2CF33-BD32-103D-D3AC-F6099F5C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141099" flipH="1">
              <a:off x="437920" y="2708223"/>
              <a:ext cx="336535" cy="33653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419356" y="3432549"/>
            <a:ext cx="3682744" cy="645376"/>
            <a:chOff x="419356" y="3432549"/>
            <a:chExt cx="3682744" cy="645376"/>
          </a:xfrm>
        </p:grpSpPr>
        <p:sp>
          <p:nvSpPr>
            <p:cNvPr id="15" name="TextBox 9"/>
            <p:cNvSpPr txBox="1"/>
            <p:nvPr/>
          </p:nvSpPr>
          <p:spPr>
            <a:xfrm>
              <a:off x="419356" y="3502496"/>
              <a:ext cx="3682744" cy="575429"/>
            </a:xfrm>
            <a:prstGeom prst="roundRect">
              <a:avLst>
                <a:gd name="adj" fmla="val 6661"/>
              </a:avLst>
            </a:prstGeom>
            <a:solidFill>
              <a:srgbClr val="FFFFAF"/>
            </a:solidFill>
            <a:ln w="19050">
              <a:noFill/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Tìm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được thuật toán.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9F2CF33-BD32-103D-D3AC-F6099F5C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141099" flipH="1">
              <a:off x="437916" y="3432549"/>
              <a:ext cx="336535" cy="336535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19356" y="4123573"/>
            <a:ext cx="3682744" cy="662520"/>
            <a:chOff x="419356" y="4123573"/>
            <a:chExt cx="3682744" cy="662520"/>
          </a:xfrm>
        </p:grpSpPr>
        <p:sp>
          <p:nvSpPr>
            <p:cNvPr id="18" name="TextBox 9"/>
            <p:cNvSpPr txBox="1"/>
            <p:nvPr/>
          </p:nvSpPr>
          <p:spPr>
            <a:xfrm>
              <a:off x="419356" y="4210664"/>
              <a:ext cx="3682744" cy="575429"/>
            </a:xfrm>
            <a:prstGeom prst="roundRect">
              <a:avLst>
                <a:gd name="adj" fmla="val 6661"/>
              </a:avLst>
            </a:prstGeom>
            <a:solidFill>
              <a:srgbClr val="FFFFAF"/>
            </a:solidFill>
            <a:ln w="19050">
              <a:noFill/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Hợp tác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giải quyết vấn đề. 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9F2CF33-BD32-103D-D3AC-F6099F5C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141099" flipH="1">
              <a:off x="437915" y="4123573"/>
              <a:ext cx="336535" cy="336535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241800" y="1569399"/>
            <a:ext cx="4495800" cy="2052224"/>
            <a:chOff x="4241800" y="1569399"/>
            <a:chExt cx="4495800" cy="2052224"/>
          </a:xfrm>
        </p:grpSpPr>
        <p:sp>
          <p:nvSpPr>
            <p:cNvPr id="16" name="TextBox 9"/>
            <p:cNvSpPr txBox="1"/>
            <p:nvPr/>
          </p:nvSpPr>
          <p:spPr>
            <a:xfrm>
              <a:off x="4241800" y="1607621"/>
              <a:ext cx="4495800" cy="2014002"/>
            </a:xfrm>
            <a:prstGeom prst="roundRect">
              <a:avLst>
                <a:gd name="adj" fmla="val 6661"/>
              </a:avLst>
            </a:prstGeom>
            <a:solidFill>
              <a:srgbClr val="FFFFAF"/>
            </a:solidFill>
            <a:ln w="19050">
              <a:noFill/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Biết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thể hiện thuật toán bằng </a:t>
              </a:r>
              <a:r>
                <a:rPr lang="vi-VN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Scratch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 (cấu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trúc tuần tự, rẽ nhánh, lặp, sử dụng các biến, 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thể hiện được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các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biểu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thức).</a:t>
              </a:r>
              <a:endParaRPr lang="vi-VN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9F2CF33-BD32-103D-D3AC-F6099F5C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141099" flipH="1">
              <a:off x="4287447" y="1569399"/>
              <a:ext cx="336535" cy="33653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241800" y="3667271"/>
            <a:ext cx="4495800" cy="1119255"/>
            <a:chOff x="4241800" y="3667271"/>
            <a:chExt cx="4495800" cy="1119255"/>
          </a:xfrm>
        </p:grpSpPr>
        <p:sp>
          <p:nvSpPr>
            <p:cNvPr id="17" name="TextBox 9"/>
            <p:cNvSpPr txBox="1"/>
            <p:nvPr/>
          </p:nvSpPr>
          <p:spPr>
            <a:xfrm>
              <a:off x="4241800" y="3731573"/>
              <a:ext cx="4495800" cy="1054953"/>
            </a:xfrm>
            <a:prstGeom prst="roundRect">
              <a:avLst>
                <a:gd name="adj" fmla="val 6661"/>
              </a:avLst>
            </a:prstGeom>
            <a:solidFill>
              <a:srgbClr val="FFFFAF"/>
            </a:solidFill>
            <a:ln w="19050">
              <a:noFill/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Biết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kiểm thử để tìm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sửa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lỗi, cải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tiến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chương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trình tốt hơn.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9F2CF33-BD32-103D-D3AC-F6099F5C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141099" flipH="1">
              <a:off x="4287445" y="3667271"/>
              <a:ext cx="336535" cy="336535"/>
            </a:xfrm>
            <a:prstGeom prst="rect">
              <a:avLst/>
            </a:prstGeom>
          </p:spPr>
        </p:pic>
      </p:grpSp>
      <p:sp>
        <p:nvSpPr>
          <p:cNvPr id="27" name="Freeform 13"/>
          <p:cNvSpPr/>
          <p:nvPr/>
        </p:nvSpPr>
        <p:spPr>
          <a:xfrm flipH="1">
            <a:off x="7769965" y="716670"/>
            <a:ext cx="780285" cy="401847"/>
          </a:xfrm>
          <a:custGeom>
            <a:avLst/>
            <a:gdLst/>
            <a:ahLst/>
            <a:cxnLst/>
            <a:rect l="l" t="t" r="r" b="b"/>
            <a:pathLst>
              <a:path w="2340854" h="1205540">
                <a:moveTo>
                  <a:pt x="2340854" y="0"/>
                </a:moveTo>
                <a:lnTo>
                  <a:pt x="0" y="0"/>
                </a:lnTo>
                <a:lnTo>
                  <a:pt x="0" y="1205540"/>
                </a:lnTo>
                <a:lnTo>
                  <a:pt x="2340854" y="1205540"/>
                </a:lnTo>
                <a:lnTo>
                  <a:pt x="234085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7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13"/>
          <p:cNvSpPr/>
          <p:nvPr/>
        </p:nvSpPr>
        <p:spPr>
          <a:xfrm flipH="1">
            <a:off x="593750" y="727289"/>
            <a:ext cx="780285" cy="401847"/>
          </a:xfrm>
          <a:custGeom>
            <a:avLst/>
            <a:gdLst/>
            <a:ahLst/>
            <a:cxnLst/>
            <a:rect l="l" t="t" r="r" b="b"/>
            <a:pathLst>
              <a:path w="2340854" h="1205540">
                <a:moveTo>
                  <a:pt x="2340854" y="0"/>
                </a:moveTo>
                <a:lnTo>
                  <a:pt x="0" y="0"/>
                </a:lnTo>
                <a:lnTo>
                  <a:pt x="0" y="1205540"/>
                </a:lnTo>
                <a:lnTo>
                  <a:pt x="2340854" y="1205540"/>
                </a:lnTo>
                <a:lnTo>
                  <a:pt x="234085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7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67299886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8;p45"/>
          <p:cNvSpPr txBox="1">
            <a:spLocks/>
          </p:cNvSpPr>
          <p:nvPr/>
        </p:nvSpPr>
        <p:spPr>
          <a:xfrm>
            <a:off x="0" y="257364"/>
            <a:ext cx="91440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en-US" sz="3000" b="1" smtClean="0">
                <a:latin typeface="+mj-lt"/>
              </a:rPr>
              <a:t>LUYỆN TẬP</a:t>
            </a:r>
            <a:endParaRPr lang="en-US" sz="3000" b="1">
              <a:latin typeface="+mj-lt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8F2F0A6-F1CF-0111-C5BD-F8733B7B5351}"/>
              </a:ext>
            </a:extLst>
          </p:cNvPr>
          <p:cNvSpPr/>
          <p:nvPr/>
        </p:nvSpPr>
        <p:spPr>
          <a:xfrm>
            <a:off x="433339" y="2595075"/>
            <a:ext cx="3953914" cy="915360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33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A. </a:t>
            </a:r>
            <a:r>
              <a:rPr lang="vi-VN" sz="2000" b="1">
                <a:solidFill>
                  <a:srgbClr val="000000"/>
                </a:solidFill>
              </a:rPr>
              <a:t>repeat…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EB8EB02-8EFF-91C0-A975-61E68A9234DE}"/>
              </a:ext>
            </a:extLst>
          </p:cNvPr>
          <p:cNvSpPr/>
          <p:nvPr/>
        </p:nvSpPr>
        <p:spPr>
          <a:xfrm>
            <a:off x="4783686" y="2599701"/>
            <a:ext cx="3953914" cy="915360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33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B. </a:t>
            </a:r>
            <a:r>
              <a:rPr lang="vi-VN" sz="2000" b="1">
                <a:solidFill>
                  <a:srgbClr val="000000"/>
                </a:solidFill>
              </a:rPr>
              <a:t>forever</a:t>
            </a:r>
            <a:r>
              <a:rPr lang="vi-VN" sz="2000" b="1" smtClean="0">
                <a:solidFill>
                  <a:srgbClr val="000000"/>
                </a:solidFill>
              </a:rPr>
              <a:t>…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433339" y="3775902"/>
            <a:ext cx="3953914" cy="915360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33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C. </a:t>
            </a:r>
            <a:r>
              <a:rPr lang="vi-VN" sz="2000" b="1">
                <a:solidFill>
                  <a:srgbClr val="000000"/>
                </a:solidFill>
              </a:rPr>
              <a:t>repeat until…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5BF237F-1D39-26EB-8C52-BA1687F3CDFC}"/>
              </a:ext>
            </a:extLst>
          </p:cNvPr>
          <p:cNvSpPr/>
          <p:nvPr/>
        </p:nvSpPr>
        <p:spPr>
          <a:xfrm>
            <a:off x="4783686" y="3775902"/>
            <a:ext cx="3953914" cy="915360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33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D. </a:t>
            </a:r>
            <a:r>
              <a:rPr lang="vi-VN" sz="2000" b="1">
                <a:solidFill>
                  <a:srgbClr val="000000"/>
                </a:solidFill>
              </a:rPr>
              <a:t>wait until…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4783686" y="2598470"/>
            <a:ext cx="3953914" cy="911965"/>
          </a:xfrm>
          <a:prstGeom prst="roundRect">
            <a:avLst/>
          </a:prstGeom>
          <a:solidFill>
            <a:srgbClr val="336699"/>
          </a:solidFill>
          <a:ln w="28575">
            <a:solidFill>
              <a:srgbClr val="33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bg1"/>
                </a:solidFill>
              </a:rPr>
              <a:t>B. </a:t>
            </a:r>
            <a:r>
              <a:rPr lang="vi-VN" sz="2000" b="1">
                <a:solidFill>
                  <a:schemeClr val="bg1"/>
                </a:solidFill>
              </a:rPr>
              <a:t>forever…</a:t>
            </a:r>
            <a:endParaRPr lang="vi-VN" sz="2000" b="1">
              <a:solidFill>
                <a:schemeClr val="bg1"/>
              </a:solidFill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3A06DEAF-8EBD-BB2C-86E3-F9D0B9856831}"/>
              </a:ext>
            </a:extLst>
          </p:cNvPr>
          <p:cNvSpPr txBox="1"/>
          <p:nvPr/>
        </p:nvSpPr>
        <p:spPr>
          <a:xfrm>
            <a:off x="-2" y="1466610"/>
            <a:ext cx="9144000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 b="1">
                <a:latin typeface="+mn-lt"/>
              </a:rPr>
              <a:t>Câu 1. </a:t>
            </a:r>
            <a:r>
              <a:rPr lang="vi-VN" sz="2000">
                <a:latin typeface="+mn-lt"/>
              </a:rPr>
              <a:t>Trong chương trình điều khiển nhân vật </a:t>
            </a:r>
            <a:r>
              <a:rPr lang="vi-VN" sz="2000" b="1" smtClean="0">
                <a:latin typeface="+mn-lt"/>
              </a:rPr>
              <a:t>Robot</a:t>
            </a:r>
            <a:r>
              <a:rPr lang="vi-VN" sz="2000" smtClean="0">
                <a:latin typeface="+mn-lt"/>
              </a:rPr>
              <a:t>,</a:t>
            </a:r>
            <a:endParaRPr lang="en-US" sz="2000" smtClean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vi-VN" sz="2000" smtClean="0">
                <a:latin typeface="+mn-lt"/>
              </a:rPr>
              <a:t>khối </a:t>
            </a:r>
            <a:r>
              <a:rPr lang="vi-VN" sz="2000">
                <a:latin typeface="+mn-lt"/>
              </a:rPr>
              <a:t>lệnh lặp đã sử dụng là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6B4565-CBF5-CE30-D63A-8DCCD48ED114}"/>
              </a:ext>
            </a:extLst>
          </p:cNvPr>
          <p:cNvSpPr txBox="1"/>
          <p:nvPr/>
        </p:nvSpPr>
        <p:spPr>
          <a:xfrm>
            <a:off x="1" y="1001088"/>
            <a:ext cx="9143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smtClean="0">
                <a:solidFill>
                  <a:srgbClr val="002060"/>
                </a:solidFill>
              </a:rPr>
              <a:t>Trò chơi trắc nghiệm</a:t>
            </a:r>
            <a:endParaRPr lang="en-US" sz="2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917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8F2F0A6-F1CF-0111-C5BD-F8733B7B5351}"/>
              </a:ext>
            </a:extLst>
          </p:cNvPr>
          <p:cNvSpPr/>
          <p:nvPr/>
        </p:nvSpPr>
        <p:spPr>
          <a:xfrm>
            <a:off x="433339" y="1776486"/>
            <a:ext cx="3953914" cy="122443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33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A. </a:t>
            </a:r>
            <a:r>
              <a:rPr lang="vi-VN" sz="2000" b="1">
                <a:solidFill>
                  <a:srgbClr val="000000"/>
                </a:solidFill>
              </a:rPr>
              <a:t>Show</a:t>
            </a:r>
            <a:r>
              <a:rPr lang="vi-VN" sz="2000">
                <a:solidFill>
                  <a:srgbClr val="000000"/>
                </a:solidFill>
              </a:rPr>
              <a:t>.</a:t>
            </a:r>
            <a:endParaRPr lang="en-US" sz="2000" b="1" i="1">
              <a:solidFill>
                <a:srgbClr val="00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EB8EB02-8EFF-91C0-A975-61E68A9234DE}"/>
              </a:ext>
            </a:extLst>
          </p:cNvPr>
          <p:cNvSpPr/>
          <p:nvPr/>
        </p:nvSpPr>
        <p:spPr>
          <a:xfrm>
            <a:off x="4783686" y="1781112"/>
            <a:ext cx="3953914" cy="122443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33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B. </a:t>
            </a:r>
            <a:r>
              <a:rPr lang="vi-VN" sz="2000" b="1">
                <a:solidFill>
                  <a:srgbClr val="000000"/>
                </a:solidFill>
              </a:rPr>
              <a:t>Hide</a:t>
            </a:r>
            <a:r>
              <a:rPr lang="vi-VN" sz="2000">
                <a:solidFill>
                  <a:srgbClr val="000000"/>
                </a:solidFill>
              </a:rPr>
              <a:t>.</a:t>
            </a:r>
            <a:endParaRPr lang="en-US" sz="2000" b="1" i="1">
              <a:solidFill>
                <a:srgbClr val="000000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433339" y="3348175"/>
            <a:ext cx="3953914" cy="122443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33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C. </a:t>
            </a:r>
            <a:r>
              <a:rPr lang="vi-VN" sz="2000" b="1">
                <a:solidFill>
                  <a:srgbClr val="000000"/>
                </a:solidFill>
              </a:rPr>
              <a:t>Answer</a:t>
            </a:r>
            <a:r>
              <a:rPr lang="vi-VN" sz="2000" smtClean="0">
                <a:solidFill>
                  <a:srgbClr val="000000"/>
                </a:solidFill>
              </a:rPr>
              <a:t>.</a:t>
            </a:r>
            <a:endParaRPr lang="en-US" sz="2000" b="1" i="1">
              <a:solidFill>
                <a:srgbClr val="00000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5BF237F-1D39-26EB-8C52-BA1687F3CDFC}"/>
              </a:ext>
            </a:extLst>
          </p:cNvPr>
          <p:cNvSpPr/>
          <p:nvPr/>
        </p:nvSpPr>
        <p:spPr>
          <a:xfrm>
            <a:off x="4783686" y="3348175"/>
            <a:ext cx="3953914" cy="122443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33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D. </a:t>
            </a:r>
            <a:r>
              <a:rPr lang="vi-VN" sz="2000" b="1">
                <a:solidFill>
                  <a:srgbClr val="000000"/>
                </a:solidFill>
              </a:rPr>
              <a:t>Next costume</a:t>
            </a:r>
            <a:r>
              <a:rPr lang="vi-VN" sz="2000">
                <a:solidFill>
                  <a:srgbClr val="000000"/>
                </a:solidFill>
              </a:rPr>
              <a:t>.</a:t>
            </a:r>
            <a:endParaRPr lang="en-US" sz="2000" b="1" i="1">
              <a:solidFill>
                <a:srgbClr val="00000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433339" y="1776486"/>
            <a:ext cx="3953914" cy="1219894"/>
          </a:xfrm>
          <a:prstGeom prst="roundRect">
            <a:avLst/>
          </a:prstGeom>
          <a:solidFill>
            <a:srgbClr val="336699"/>
          </a:solidFill>
          <a:ln w="28575">
            <a:solidFill>
              <a:srgbClr val="33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bg1"/>
                </a:solidFill>
              </a:rPr>
              <a:t>A. </a:t>
            </a:r>
            <a:r>
              <a:rPr lang="vi-VN" sz="2000" b="1">
                <a:solidFill>
                  <a:schemeClr val="bg1"/>
                </a:solidFill>
              </a:rPr>
              <a:t>Show</a:t>
            </a:r>
            <a:r>
              <a:rPr lang="vi-VN" sz="2000">
                <a:solidFill>
                  <a:schemeClr val="bg1"/>
                </a:solidFill>
              </a:rPr>
              <a:t>.</a:t>
            </a:r>
            <a:endParaRPr lang="vi-VN" sz="2000">
              <a:solidFill>
                <a:schemeClr val="bg1"/>
              </a:solidFill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3A06DEAF-8EBD-BB2C-86E3-F9D0B9856831}"/>
              </a:ext>
            </a:extLst>
          </p:cNvPr>
          <p:cNvSpPr txBox="1"/>
          <p:nvPr/>
        </p:nvSpPr>
        <p:spPr>
          <a:xfrm>
            <a:off x="1" y="941488"/>
            <a:ext cx="914400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 b="1">
                <a:latin typeface="+mn-lt"/>
              </a:rPr>
              <a:t>Câu 2. </a:t>
            </a:r>
            <a:r>
              <a:rPr lang="vi-VN" sz="2000">
                <a:latin typeface="+mn-lt"/>
              </a:rPr>
              <a:t>Để </a:t>
            </a:r>
            <a:r>
              <a:rPr lang="vi-VN" sz="2000" b="1">
                <a:latin typeface="+mn-lt"/>
              </a:rPr>
              <a:t>Bánh</a:t>
            </a:r>
            <a:r>
              <a:rPr lang="vi-VN" sz="2000">
                <a:latin typeface="+mn-lt"/>
              </a:rPr>
              <a:t> xuất hiện trong trò chơi cần sử dụng khối lệnh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6B4565-CBF5-CE30-D63A-8DCCD48ED114}"/>
              </a:ext>
            </a:extLst>
          </p:cNvPr>
          <p:cNvSpPr txBox="1"/>
          <p:nvPr/>
        </p:nvSpPr>
        <p:spPr>
          <a:xfrm>
            <a:off x="1" y="356537"/>
            <a:ext cx="9143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smtClean="0">
                <a:solidFill>
                  <a:srgbClr val="002060"/>
                </a:solidFill>
              </a:rPr>
              <a:t>Trò chơi trắc nghiệm</a:t>
            </a:r>
            <a:endParaRPr lang="en-US" sz="2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220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8;p45"/>
          <p:cNvSpPr txBox="1">
            <a:spLocks/>
          </p:cNvSpPr>
          <p:nvPr/>
        </p:nvSpPr>
        <p:spPr>
          <a:xfrm>
            <a:off x="0" y="396685"/>
            <a:ext cx="91440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en-US" sz="3000" b="1" smtClean="0">
                <a:latin typeface="+mj-lt"/>
              </a:rPr>
              <a:t>KHỞI ĐỘNG</a:t>
            </a:r>
            <a:endParaRPr lang="en-US" sz="3000" b="1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1141" y="1236064"/>
            <a:ext cx="6896317" cy="1634490"/>
          </a:xfrm>
          <a:prstGeom prst="roundRect">
            <a:avLst/>
          </a:prstGeom>
          <a:noFill/>
          <a:ln w="28575"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Em hãy mở file đã tạo trong phần thực hành ở Bài 4 và Luyện tập Bài 5 “</a:t>
            </a:r>
            <a:r>
              <a:rPr lang="vi-VN" sz="2000" b="1" i="1">
                <a:latin typeface="Arial" panose="020B0604020202020204" pitchFamily="34" charset="0"/>
                <a:cs typeface="Arial" panose="020B0604020202020204" pitchFamily="34" charset="0"/>
              </a:rPr>
              <a:t>Trò chơi mê cung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”, chạy thử chương trình và gỡ lỗi (nếu có).</a:t>
            </a:r>
          </a:p>
        </p:txBody>
      </p:sp>
      <p:pic>
        <p:nvPicPr>
          <p:cNvPr id="7" name="Picture 3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92053">
            <a:off x="7505979" y="2358993"/>
            <a:ext cx="533058" cy="873867"/>
          </a:xfrm>
          <a:prstGeom prst="rect">
            <a:avLst/>
          </a:prstGeom>
        </p:spPr>
      </p:pic>
      <p:pic>
        <p:nvPicPr>
          <p:cNvPr id="8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69040" y="3092713"/>
            <a:ext cx="3185417" cy="15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94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8F2F0A6-F1CF-0111-C5BD-F8733B7B5351}"/>
              </a:ext>
            </a:extLst>
          </p:cNvPr>
          <p:cNvSpPr/>
          <p:nvPr/>
        </p:nvSpPr>
        <p:spPr>
          <a:xfrm>
            <a:off x="433339" y="1776486"/>
            <a:ext cx="3953914" cy="122443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33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A. </a:t>
            </a:r>
            <a:r>
              <a:rPr lang="en-US" sz="2000">
                <a:solidFill>
                  <a:srgbClr val="000000"/>
                </a:solidFill>
              </a:rPr>
              <a:t>0</a:t>
            </a:r>
            <a:r>
              <a:rPr lang="vi-VN" sz="2000" smtClean="0">
                <a:solidFill>
                  <a:srgbClr val="000000"/>
                </a:solidFill>
              </a:rPr>
              <a:t>.</a:t>
            </a:r>
            <a:endParaRPr lang="en-US" sz="2000" b="1" i="1">
              <a:solidFill>
                <a:srgbClr val="00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EB8EB02-8EFF-91C0-A975-61E68A9234DE}"/>
              </a:ext>
            </a:extLst>
          </p:cNvPr>
          <p:cNvSpPr/>
          <p:nvPr/>
        </p:nvSpPr>
        <p:spPr>
          <a:xfrm>
            <a:off x="4783686" y="1781112"/>
            <a:ext cx="3953914" cy="122443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33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B. </a:t>
            </a:r>
            <a:r>
              <a:rPr lang="en-US" sz="2000" smtClean="0">
                <a:solidFill>
                  <a:srgbClr val="000000"/>
                </a:solidFill>
              </a:rPr>
              <a:t>1</a:t>
            </a:r>
            <a:r>
              <a:rPr lang="vi-VN" sz="2000" smtClean="0">
                <a:solidFill>
                  <a:srgbClr val="000000"/>
                </a:solidFill>
              </a:rPr>
              <a:t>.</a:t>
            </a:r>
            <a:endParaRPr lang="en-US" sz="2000" b="1" i="1">
              <a:solidFill>
                <a:srgbClr val="000000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433339" y="3348175"/>
            <a:ext cx="3953914" cy="122443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33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C. </a:t>
            </a:r>
            <a:r>
              <a:rPr lang="en-US" sz="2000" smtClean="0">
                <a:solidFill>
                  <a:srgbClr val="000000"/>
                </a:solidFill>
              </a:rPr>
              <a:t>2</a:t>
            </a:r>
            <a:r>
              <a:rPr lang="vi-VN" sz="2000" smtClean="0">
                <a:solidFill>
                  <a:srgbClr val="000000"/>
                </a:solidFill>
              </a:rPr>
              <a:t>.</a:t>
            </a:r>
            <a:endParaRPr lang="en-US" sz="2000" b="1" i="1">
              <a:solidFill>
                <a:srgbClr val="00000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5BF237F-1D39-26EB-8C52-BA1687F3CDFC}"/>
              </a:ext>
            </a:extLst>
          </p:cNvPr>
          <p:cNvSpPr/>
          <p:nvPr/>
        </p:nvSpPr>
        <p:spPr>
          <a:xfrm>
            <a:off x="4783686" y="3348175"/>
            <a:ext cx="3953914" cy="122443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33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D. </a:t>
            </a:r>
            <a:r>
              <a:rPr lang="en-US" sz="2000" smtClean="0">
                <a:solidFill>
                  <a:srgbClr val="000000"/>
                </a:solidFill>
              </a:rPr>
              <a:t>3</a:t>
            </a:r>
            <a:r>
              <a:rPr lang="vi-VN" sz="2000" smtClean="0">
                <a:solidFill>
                  <a:srgbClr val="000000"/>
                </a:solidFill>
              </a:rPr>
              <a:t>.</a:t>
            </a:r>
            <a:endParaRPr lang="en-US" sz="2000" b="1" i="1">
              <a:solidFill>
                <a:srgbClr val="00000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433339" y="1776486"/>
            <a:ext cx="3953914" cy="1219894"/>
          </a:xfrm>
          <a:prstGeom prst="roundRect">
            <a:avLst/>
          </a:prstGeom>
          <a:solidFill>
            <a:srgbClr val="336699"/>
          </a:solidFill>
          <a:ln w="28575">
            <a:solidFill>
              <a:srgbClr val="33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bg1"/>
                </a:solidFill>
              </a:rPr>
              <a:t>A. 0.</a:t>
            </a:r>
            <a:endParaRPr lang="vi-VN" sz="2000">
              <a:solidFill>
                <a:schemeClr val="bg1"/>
              </a:solidFill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3A06DEAF-8EBD-BB2C-86E3-F9D0B9856831}"/>
              </a:ext>
            </a:extLst>
          </p:cNvPr>
          <p:cNvSpPr txBox="1"/>
          <p:nvPr/>
        </p:nvSpPr>
        <p:spPr>
          <a:xfrm>
            <a:off x="1" y="941488"/>
            <a:ext cx="914400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 b="1">
                <a:latin typeface="+mn-lt"/>
              </a:rPr>
              <a:t>Câu 3. </a:t>
            </a:r>
            <a:r>
              <a:rPr lang="vi-VN" sz="2000">
                <a:latin typeface="+mn-lt"/>
              </a:rPr>
              <a:t>Khi </a:t>
            </a:r>
            <a:r>
              <a:rPr lang="vi-VN" sz="2000" b="1">
                <a:latin typeface="+mn-lt"/>
              </a:rPr>
              <a:t>Robot</a:t>
            </a:r>
            <a:r>
              <a:rPr lang="vi-VN" sz="2000">
                <a:latin typeface="+mn-lt"/>
              </a:rPr>
              <a:t> di chuyển, biến </a:t>
            </a:r>
            <a:r>
              <a:rPr lang="vi-VN" sz="2000" b="1">
                <a:latin typeface="+mn-lt"/>
              </a:rPr>
              <a:t>Đang trả lời </a:t>
            </a:r>
            <a:r>
              <a:rPr lang="vi-VN" sz="2000">
                <a:latin typeface="+mn-lt"/>
              </a:rPr>
              <a:t>có giá trị bằng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6B4565-CBF5-CE30-D63A-8DCCD48ED114}"/>
              </a:ext>
            </a:extLst>
          </p:cNvPr>
          <p:cNvSpPr txBox="1"/>
          <p:nvPr/>
        </p:nvSpPr>
        <p:spPr>
          <a:xfrm>
            <a:off x="1" y="356537"/>
            <a:ext cx="9143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smtClean="0">
                <a:solidFill>
                  <a:srgbClr val="002060"/>
                </a:solidFill>
              </a:rPr>
              <a:t>Trò chơi trắc nghiệm</a:t>
            </a:r>
            <a:endParaRPr lang="en-US" sz="2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380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8F2F0A6-F1CF-0111-C5BD-F8733B7B5351}"/>
              </a:ext>
            </a:extLst>
          </p:cNvPr>
          <p:cNvSpPr/>
          <p:nvPr/>
        </p:nvSpPr>
        <p:spPr>
          <a:xfrm>
            <a:off x="636539" y="1824655"/>
            <a:ext cx="3761290" cy="122443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33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 smtClean="0">
                <a:solidFill>
                  <a:srgbClr val="000000"/>
                </a:solidFill>
              </a:rPr>
              <a:t>A. đặt </a:t>
            </a:r>
            <a:r>
              <a:rPr lang="vi-VN" sz="2000">
                <a:solidFill>
                  <a:srgbClr val="000000"/>
                </a:solidFill>
              </a:rPr>
              <a:t>bánh vào trong </a:t>
            </a:r>
            <a:r>
              <a:rPr lang="vi-VN" sz="2000" smtClean="0">
                <a:solidFill>
                  <a:srgbClr val="000000"/>
                </a:solidFill>
              </a:rPr>
              <a:t>tâm</a:t>
            </a:r>
            <a:endParaRPr lang="en-US" sz="2000" smtClean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2000" b="1" smtClean="0">
                <a:solidFill>
                  <a:srgbClr val="000000"/>
                </a:solidFill>
              </a:rPr>
              <a:t>Mê </a:t>
            </a:r>
            <a:r>
              <a:rPr lang="vi-VN" sz="2000" b="1">
                <a:solidFill>
                  <a:srgbClr val="000000"/>
                </a:solidFill>
              </a:rPr>
              <a:t>cung</a:t>
            </a:r>
            <a:r>
              <a:rPr lang="vi-VN" sz="2000">
                <a:solidFill>
                  <a:srgbClr val="000000"/>
                </a:solidFill>
              </a:rPr>
              <a:t>.</a:t>
            </a:r>
            <a:endParaRPr lang="en-US" sz="2000" b="1" i="1">
              <a:solidFill>
                <a:srgbClr val="00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EB8EB02-8EFF-91C0-A975-61E68A9234DE}"/>
              </a:ext>
            </a:extLst>
          </p:cNvPr>
          <p:cNvSpPr/>
          <p:nvPr/>
        </p:nvSpPr>
        <p:spPr>
          <a:xfrm>
            <a:off x="4783686" y="1824655"/>
            <a:ext cx="3761290" cy="122443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33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B. phát bản nhạc Mừng sinh nhật.</a:t>
            </a:r>
            <a:endParaRPr lang="en-US" sz="2000" b="1" i="1">
              <a:solidFill>
                <a:srgbClr val="000000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636539" y="3396344"/>
            <a:ext cx="3761290" cy="122443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33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C. tạo cảm giác nến trên bánh sinh nhật nhấp nháy.</a:t>
            </a:r>
            <a:endParaRPr lang="en-US" sz="2000" b="1" i="1">
              <a:solidFill>
                <a:srgbClr val="00000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5BF237F-1D39-26EB-8C52-BA1687F3CDFC}"/>
              </a:ext>
            </a:extLst>
          </p:cNvPr>
          <p:cNvSpPr/>
          <p:nvPr/>
        </p:nvSpPr>
        <p:spPr>
          <a:xfrm>
            <a:off x="4783686" y="3391718"/>
            <a:ext cx="3761290" cy="122443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33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D. ẩn bánh sinh nhật.</a:t>
            </a:r>
            <a:endParaRPr lang="en-US" sz="2000" b="1" i="1">
              <a:solidFill>
                <a:srgbClr val="00000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636539" y="3391718"/>
            <a:ext cx="3761290" cy="1219894"/>
          </a:xfrm>
          <a:prstGeom prst="roundRect">
            <a:avLst/>
          </a:prstGeom>
          <a:solidFill>
            <a:srgbClr val="336699"/>
          </a:solidFill>
          <a:ln w="28575">
            <a:solidFill>
              <a:srgbClr val="33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bg1"/>
                </a:solidFill>
              </a:rPr>
              <a:t>C. tạo cảm giác nến trên bánh sinh nhật nhấp nháy.</a:t>
            </a:r>
            <a:endParaRPr lang="vi-VN" sz="20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6B4565-CBF5-CE30-D63A-8DCCD48ED114}"/>
              </a:ext>
            </a:extLst>
          </p:cNvPr>
          <p:cNvSpPr txBox="1"/>
          <p:nvPr/>
        </p:nvSpPr>
        <p:spPr>
          <a:xfrm>
            <a:off x="1" y="356537"/>
            <a:ext cx="9143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smtClean="0">
                <a:solidFill>
                  <a:srgbClr val="002060"/>
                </a:solidFill>
              </a:rPr>
              <a:t>Trò chơi trắc nghiệm</a:t>
            </a:r>
            <a:endParaRPr lang="en-US" sz="2000" b="1">
              <a:solidFill>
                <a:srgbClr val="00206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" y="941488"/>
            <a:ext cx="9144000" cy="501354"/>
            <a:chOff x="1" y="941488"/>
            <a:chExt cx="9144000" cy="501354"/>
          </a:xfrm>
        </p:grpSpPr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3A06DEAF-8EBD-BB2C-86E3-F9D0B9856831}"/>
                </a:ext>
              </a:extLst>
            </p:cNvPr>
            <p:cNvSpPr txBox="1"/>
            <p:nvPr/>
          </p:nvSpPr>
          <p:spPr>
            <a:xfrm>
              <a:off x="1" y="941488"/>
              <a:ext cx="9144000" cy="496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vi-VN" sz="2000" b="1">
                  <a:latin typeface="+mn-lt"/>
                </a:rPr>
                <a:t>Câu 4. </a:t>
              </a:r>
              <a:r>
                <a:rPr lang="vi-VN" sz="2000">
                  <a:latin typeface="+mn-lt"/>
                </a:rPr>
                <a:t>Khối lệnh  </a:t>
              </a:r>
              <a:r>
                <a:rPr lang="en-US" sz="2000" smtClean="0">
                  <a:latin typeface="+mn-lt"/>
                </a:rPr>
                <a:t>            </a:t>
              </a:r>
              <a:r>
                <a:rPr lang="vi-VN" sz="2000" smtClean="0">
                  <a:latin typeface="+mn-lt"/>
                </a:rPr>
                <a:t> </a:t>
              </a:r>
              <a:r>
                <a:rPr lang="vi-VN" sz="2000">
                  <a:latin typeface="+mn-lt"/>
                </a:rPr>
                <a:t>trong chương trình điều khiển </a:t>
              </a:r>
              <a:r>
                <a:rPr lang="vi-VN" sz="2000" b="1">
                  <a:latin typeface="+mn-lt"/>
                </a:rPr>
                <a:t>Bánh</a:t>
              </a:r>
              <a:r>
                <a:rPr lang="vi-VN" sz="2000">
                  <a:latin typeface="+mn-lt"/>
                </a:rPr>
                <a:t> có ý nghĩa</a:t>
              </a:r>
            </a:p>
          </p:txBody>
        </p:sp>
        <p:pic>
          <p:nvPicPr>
            <p:cNvPr id="12" name="image276.png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410296" y="949801"/>
              <a:ext cx="904404" cy="493041"/>
            </a:xfrm>
            <a:prstGeom prst="rect">
              <a:avLst/>
            </a:prstGeom>
            <a:ln/>
          </p:spPr>
        </p:pic>
      </p:grpSp>
    </p:spTree>
    <p:extLst>
      <p:ext uri="{BB962C8B-B14F-4D97-AF65-F5344CB8AC3E}">
        <p14:creationId xmlns:p14="http://schemas.microsoft.com/office/powerpoint/2010/main" val="8949791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8F2F0A6-F1CF-0111-C5BD-F8733B7B5351}"/>
              </a:ext>
            </a:extLst>
          </p:cNvPr>
          <p:cNvSpPr/>
          <p:nvPr/>
        </p:nvSpPr>
        <p:spPr>
          <a:xfrm>
            <a:off x="433339" y="2372985"/>
            <a:ext cx="3953914" cy="1087288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33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A</a:t>
            </a:r>
            <a:r>
              <a:rPr lang="vi-VN" sz="2000">
                <a:solidFill>
                  <a:srgbClr val="000000"/>
                </a:solidFill>
              </a:rPr>
              <a:t>. </a:t>
            </a:r>
            <a:r>
              <a:rPr lang="vi-VN" sz="2000" smtClean="0">
                <a:solidFill>
                  <a:srgbClr val="000000"/>
                </a:solidFill>
              </a:rPr>
              <a:t>khi </a:t>
            </a:r>
            <a:r>
              <a:rPr lang="vi-VN" sz="2000" b="1">
                <a:solidFill>
                  <a:srgbClr val="000000"/>
                </a:solidFill>
              </a:rPr>
              <a:t>Robot</a:t>
            </a:r>
            <a:r>
              <a:rPr lang="vi-VN" sz="2000">
                <a:solidFill>
                  <a:srgbClr val="000000"/>
                </a:solidFill>
              </a:rPr>
              <a:t> chạm vào các Con bọ trong </a:t>
            </a:r>
            <a:r>
              <a:rPr lang="vi-VN" sz="2000">
                <a:solidFill>
                  <a:srgbClr val="000000"/>
                </a:solidFill>
              </a:rPr>
              <a:t>mê </a:t>
            </a:r>
            <a:r>
              <a:rPr lang="vi-VN" sz="2000" smtClean="0">
                <a:solidFill>
                  <a:srgbClr val="000000"/>
                </a:solidFill>
              </a:rPr>
              <a:t>cung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 b="1" i="1">
              <a:solidFill>
                <a:srgbClr val="00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EB8EB02-8EFF-91C0-A975-61E68A9234DE}"/>
              </a:ext>
            </a:extLst>
          </p:cNvPr>
          <p:cNvSpPr/>
          <p:nvPr/>
        </p:nvSpPr>
        <p:spPr>
          <a:xfrm>
            <a:off x="4783686" y="2377611"/>
            <a:ext cx="3953914" cy="1087288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33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B</a:t>
            </a:r>
            <a:r>
              <a:rPr lang="vi-VN" sz="2000">
                <a:solidFill>
                  <a:srgbClr val="000000"/>
                </a:solidFill>
              </a:rPr>
              <a:t>. </a:t>
            </a:r>
            <a:r>
              <a:rPr lang="vi-VN" sz="2000" smtClean="0">
                <a:solidFill>
                  <a:srgbClr val="000000"/>
                </a:solidFill>
              </a:rPr>
              <a:t>khi </a:t>
            </a:r>
            <a:r>
              <a:rPr lang="vi-VN" sz="2000">
                <a:solidFill>
                  <a:srgbClr val="000000"/>
                </a:solidFill>
              </a:rPr>
              <a:t>nháy chuột vào các </a:t>
            </a:r>
            <a:r>
              <a:rPr lang="vi-VN" sz="2000" b="1">
                <a:solidFill>
                  <a:srgbClr val="000000"/>
                </a:solidFill>
              </a:rPr>
              <a:t>Con bọ</a:t>
            </a:r>
            <a:r>
              <a:rPr lang="vi-VN" sz="2000">
                <a:solidFill>
                  <a:srgbClr val="000000"/>
                </a:solidFill>
              </a:rPr>
              <a:t> trong </a:t>
            </a:r>
            <a:r>
              <a:rPr lang="vi-VN" sz="2000">
                <a:solidFill>
                  <a:srgbClr val="000000"/>
                </a:solidFill>
              </a:rPr>
              <a:t>mê </a:t>
            </a:r>
            <a:r>
              <a:rPr lang="vi-VN" sz="2000" smtClean="0">
                <a:solidFill>
                  <a:srgbClr val="000000"/>
                </a:solidFill>
              </a:rPr>
              <a:t>cung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 b="1" i="1">
              <a:solidFill>
                <a:srgbClr val="000000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433339" y="3644349"/>
            <a:ext cx="3953914" cy="1087288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33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C</a:t>
            </a:r>
            <a:r>
              <a:rPr lang="vi-VN" sz="2000">
                <a:solidFill>
                  <a:srgbClr val="000000"/>
                </a:solidFill>
              </a:rPr>
              <a:t>. </a:t>
            </a:r>
            <a:r>
              <a:rPr lang="vi-VN" sz="2000" smtClean="0">
                <a:solidFill>
                  <a:srgbClr val="000000"/>
                </a:solidFill>
              </a:rPr>
              <a:t>khi </a:t>
            </a:r>
            <a:r>
              <a:rPr lang="vi-VN" sz="2000">
                <a:solidFill>
                  <a:srgbClr val="000000"/>
                </a:solidFill>
              </a:rPr>
              <a:t>nháy chuột vào chiếc </a:t>
            </a:r>
            <a:r>
              <a:rPr lang="vi-VN" sz="2000" b="1">
                <a:solidFill>
                  <a:srgbClr val="000000"/>
                </a:solidFill>
              </a:rPr>
              <a:t>Bánh</a:t>
            </a:r>
            <a:r>
              <a:rPr lang="vi-VN" sz="2000">
                <a:solidFill>
                  <a:srgbClr val="000000"/>
                </a:solidFill>
              </a:rPr>
              <a:t> ở trung tâm </a:t>
            </a:r>
            <a:r>
              <a:rPr lang="vi-VN" sz="2000">
                <a:solidFill>
                  <a:srgbClr val="000000"/>
                </a:solidFill>
              </a:rPr>
              <a:t>mê </a:t>
            </a:r>
            <a:r>
              <a:rPr lang="vi-VN" sz="2000" smtClean="0">
                <a:solidFill>
                  <a:srgbClr val="000000"/>
                </a:solidFill>
              </a:rPr>
              <a:t>cung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 b="1" i="1">
              <a:solidFill>
                <a:srgbClr val="00000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5BF237F-1D39-26EB-8C52-BA1687F3CDFC}"/>
              </a:ext>
            </a:extLst>
          </p:cNvPr>
          <p:cNvSpPr/>
          <p:nvPr/>
        </p:nvSpPr>
        <p:spPr>
          <a:xfrm>
            <a:off x="4783686" y="3644349"/>
            <a:ext cx="3953914" cy="1087288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33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D</a:t>
            </a:r>
            <a:r>
              <a:rPr lang="vi-VN" sz="2000">
                <a:solidFill>
                  <a:srgbClr val="000000"/>
                </a:solidFill>
              </a:rPr>
              <a:t>. </a:t>
            </a:r>
            <a:r>
              <a:rPr lang="vi-VN" sz="2000" smtClean="0">
                <a:solidFill>
                  <a:srgbClr val="000000"/>
                </a:solidFill>
              </a:rPr>
              <a:t>khi </a:t>
            </a:r>
            <a:r>
              <a:rPr lang="vi-VN" sz="2000">
                <a:solidFill>
                  <a:srgbClr val="000000"/>
                </a:solidFill>
              </a:rPr>
              <a:t>nháy chuột vào vị trí bất kì trên </a:t>
            </a:r>
            <a:r>
              <a:rPr lang="vi-VN" sz="2000">
                <a:solidFill>
                  <a:srgbClr val="000000"/>
                </a:solidFill>
              </a:rPr>
              <a:t>mê </a:t>
            </a:r>
            <a:r>
              <a:rPr lang="vi-VN" sz="2000" smtClean="0">
                <a:solidFill>
                  <a:srgbClr val="000000"/>
                </a:solidFill>
              </a:rPr>
              <a:t>cung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endParaRPr lang="en-US" sz="2000" b="1" i="1">
              <a:solidFill>
                <a:srgbClr val="00000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4783686" y="3644349"/>
            <a:ext cx="3953914" cy="1087288"/>
          </a:xfrm>
          <a:prstGeom prst="roundRect">
            <a:avLst/>
          </a:prstGeom>
          <a:solidFill>
            <a:srgbClr val="336699"/>
          </a:solidFill>
          <a:ln w="28575">
            <a:solidFill>
              <a:srgbClr val="33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bg1"/>
                </a:solidFill>
              </a:rPr>
              <a:t>D. khi nháy chuột vào vị trí bất kì trên mê cung.</a:t>
            </a:r>
            <a:endParaRPr lang="vi-VN" sz="2000">
              <a:solidFill>
                <a:schemeClr val="bg1"/>
              </a:solidFill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3A06DEAF-8EBD-BB2C-86E3-F9D0B9856831}"/>
              </a:ext>
            </a:extLst>
          </p:cNvPr>
          <p:cNvSpPr txBox="1"/>
          <p:nvPr/>
        </p:nvSpPr>
        <p:spPr>
          <a:xfrm>
            <a:off x="1" y="773518"/>
            <a:ext cx="9144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 b="1">
                <a:latin typeface="+mn-lt"/>
              </a:rPr>
              <a:t>Câu 5. </a:t>
            </a:r>
            <a:r>
              <a:rPr lang="vi-VN" sz="2000">
                <a:latin typeface="+mn-lt"/>
              </a:rPr>
              <a:t>Cần phải thêm biến </a:t>
            </a:r>
            <a:r>
              <a:rPr lang="vi-VN" sz="2000" b="1">
                <a:latin typeface="+mn-lt"/>
              </a:rPr>
              <a:t>Đang trả lời</a:t>
            </a:r>
            <a:r>
              <a:rPr lang="vi-VN" sz="2000">
                <a:latin typeface="+mn-lt"/>
              </a:rPr>
              <a:t> vào chương </a:t>
            </a:r>
            <a:r>
              <a:rPr lang="vi-VN" sz="2000">
                <a:latin typeface="+mn-lt"/>
              </a:rPr>
              <a:t>trình </a:t>
            </a:r>
            <a:endParaRPr lang="en-US" sz="2000" smtClean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vi-VN" sz="2000" b="1" smtClean="0">
                <a:latin typeface="+mn-lt"/>
              </a:rPr>
              <a:t>Trò </a:t>
            </a:r>
            <a:r>
              <a:rPr lang="vi-VN" sz="2000" b="1">
                <a:latin typeface="+mn-lt"/>
              </a:rPr>
              <a:t>chơi </a:t>
            </a:r>
            <a:r>
              <a:rPr lang="vi-VN" sz="2000" b="1" smtClean="0">
                <a:latin typeface="+mn-lt"/>
              </a:rPr>
              <a:t>mê </a:t>
            </a:r>
            <a:r>
              <a:rPr lang="vi-VN" sz="2000" b="1">
                <a:latin typeface="+mn-lt"/>
              </a:rPr>
              <a:t>cung </a:t>
            </a:r>
            <a:r>
              <a:rPr lang="vi-VN" sz="2000">
                <a:latin typeface="+mn-lt"/>
              </a:rPr>
              <a:t>vì </a:t>
            </a:r>
            <a:r>
              <a:rPr lang="vi-VN" sz="2000" smtClean="0">
                <a:latin typeface="+mn-lt"/>
              </a:rPr>
              <a:t>..........</a:t>
            </a:r>
            <a:r>
              <a:rPr lang="en-US" sz="2000" smtClean="0">
                <a:latin typeface="+mn-lt"/>
              </a:rPr>
              <a:t>.....</a:t>
            </a:r>
            <a:r>
              <a:rPr lang="vi-VN" sz="2000" smtClean="0">
                <a:latin typeface="+mn-lt"/>
              </a:rPr>
              <a:t> </a:t>
            </a:r>
            <a:r>
              <a:rPr lang="vi-VN" sz="2000">
                <a:latin typeface="+mn-lt"/>
              </a:rPr>
              <a:t>thì lúc xuất hiện câu hỏi thì nhân </a:t>
            </a:r>
            <a:r>
              <a:rPr lang="vi-VN" sz="2000">
                <a:latin typeface="+mn-lt"/>
              </a:rPr>
              <a:t>vật </a:t>
            </a:r>
            <a:endParaRPr lang="en-US" sz="2000" smtClean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vi-VN" sz="2000" b="1" smtClean="0">
                <a:latin typeface="+mn-lt"/>
              </a:rPr>
              <a:t>Robot</a:t>
            </a:r>
            <a:r>
              <a:rPr lang="en-US" sz="2000">
                <a:latin typeface="+mn-lt"/>
              </a:rPr>
              <a:t> </a:t>
            </a:r>
            <a:r>
              <a:rPr lang="vi-VN" sz="2000" smtClean="0">
                <a:latin typeface="+mn-lt"/>
              </a:rPr>
              <a:t>vẫn </a:t>
            </a:r>
            <a:r>
              <a:rPr lang="vi-VN" sz="2000">
                <a:latin typeface="+mn-lt"/>
              </a:rPr>
              <a:t>tiếp tục đi qua mặc dù chưa trả lời câu hỏi.</a:t>
            </a:r>
            <a:endParaRPr lang="vi-VN" sz="200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6B4565-CBF5-CE30-D63A-8DCCD48ED114}"/>
              </a:ext>
            </a:extLst>
          </p:cNvPr>
          <p:cNvSpPr txBox="1"/>
          <p:nvPr/>
        </p:nvSpPr>
        <p:spPr>
          <a:xfrm>
            <a:off x="1" y="356537"/>
            <a:ext cx="9143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smtClean="0">
                <a:solidFill>
                  <a:srgbClr val="002060"/>
                </a:solidFill>
              </a:rPr>
              <a:t>Trò chơi trắc nghiệm</a:t>
            </a:r>
            <a:endParaRPr lang="en-US" sz="2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917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8;p45"/>
          <p:cNvSpPr txBox="1">
            <a:spLocks/>
          </p:cNvSpPr>
          <p:nvPr/>
        </p:nvSpPr>
        <p:spPr>
          <a:xfrm>
            <a:off x="0" y="270616"/>
            <a:ext cx="91440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en-US" sz="3000" b="1" smtClean="0">
                <a:latin typeface="+mj-lt"/>
              </a:rPr>
              <a:t>MỞ RỘNG</a:t>
            </a:r>
            <a:endParaRPr lang="en-US" sz="3000" b="1">
              <a:latin typeface="+mj-lt"/>
            </a:endParaRPr>
          </a:p>
        </p:txBody>
      </p:sp>
      <p:sp>
        <p:nvSpPr>
          <p:cNvPr id="12" name="Google Shape;458;p45"/>
          <p:cNvSpPr txBox="1">
            <a:spLocks/>
          </p:cNvSpPr>
          <p:nvPr/>
        </p:nvSpPr>
        <p:spPr>
          <a:xfrm>
            <a:off x="0" y="865573"/>
            <a:ext cx="91440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vi-VN" sz="2200" b="1">
                <a:solidFill>
                  <a:schemeClr val="accent2">
                    <a:lumMod val="75000"/>
                  </a:schemeClr>
                </a:solidFill>
                <a:latin typeface="+mn-lt"/>
              </a:rPr>
              <a:t>CHƯƠNG TRÌNH SCRATCH THỰC HIỆN SẮP XẾP CHỌN</a:t>
            </a:r>
            <a:endParaRPr lang="en-US" sz="2200" b="1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4711" y="1482793"/>
            <a:ext cx="4029076" cy="3133126"/>
            <a:chOff x="704711" y="1482793"/>
            <a:chExt cx="4029076" cy="3133126"/>
          </a:xfrm>
        </p:grpSpPr>
        <p:sp>
          <p:nvSpPr>
            <p:cNvPr id="13" name="Rounded Rectangle 12"/>
            <p:cNvSpPr/>
            <p:nvPr/>
          </p:nvSpPr>
          <p:spPr>
            <a:xfrm>
              <a:off x="704711" y="1668463"/>
              <a:ext cx="4029076" cy="2947456"/>
            </a:xfrm>
            <a:prstGeom prst="roundRect">
              <a:avLst>
                <a:gd name="adj" fmla="val 6614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b="1" u="sng" smtClean="0">
                  <a:solidFill>
                    <a:srgbClr val="7030A0"/>
                  </a:solidFill>
                  <a:latin typeface="Arial (Body)"/>
                </a:rPr>
                <a:t>Nhiệm vụ:</a:t>
              </a:r>
            </a:p>
            <a:p>
              <a:pPr algn="just">
                <a:lnSpc>
                  <a:spcPct val="150000"/>
                </a:lnSpc>
              </a:pPr>
              <a:r>
                <a:rPr lang="en-US" sz="2000" smtClean="0">
                  <a:solidFill>
                    <a:schemeClr val="tx1"/>
                  </a:solidFill>
                  <a:latin typeface="Arial (Body)"/>
                </a:rPr>
                <a:t>Đọc </a:t>
              </a:r>
              <a:r>
                <a:rPr lang="en-US" sz="2000" b="1" smtClean="0">
                  <a:solidFill>
                    <a:schemeClr val="bg2">
                      <a:lumMod val="50000"/>
                    </a:schemeClr>
                  </a:solidFill>
                  <a:latin typeface="Arial (Body)"/>
                </a:rPr>
                <a:t>Bài đọc thêm. </a:t>
              </a:r>
              <a:r>
                <a:rPr lang="en-US" sz="2000" b="1" i="1" smtClean="0">
                  <a:solidFill>
                    <a:srgbClr val="E65D00"/>
                  </a:solidFill>
                  <a:latin typeface="Arial (Body)"/>
                </a:rPr>
                <a:t>Chương trình Scratch thực hiện sắp xếp chọn</a:t>
              </a:r>
              <a:r>
                <a:rPr lang="en-US" sz="2000" i="1" smtClean="0">
                  <a:solidFill>
                    <a:schemeClr val="tx1"/>
                  </a:solidFill>
                  <a:latin typeface="Arial (Body)"/>
                </a:rPr>
                <a:t>, </a:t>
              </a:r>
              <a:r>
                <a:rPr lang="vi-VN" sz="2000" smtClean="0">
                  <a:solidFill>
                    <a:schemeClr val="tx1"/>
                  </a:solidFill>
                  <a:latin typeface="Arial (Body)"/>
                </a:rPr>
                <a:t>về </a:t>
              </a:r>
              <a:r>
                <a:rPr lang="vi-VN" sz="2000">
                  <a:solidFill>
                    <a:schemeClr val="tx1"/>
                  </a:solidFill>
                  <a:latin typeface="Arial (Body)"/>
                </a:rPr>
                <a:t>nhà thực hiện tạo chương trình, gỡ lỗi và báo cáo kết quả ở buổi học </a:t>
              </a:r>
              <a:r>
                <a:rPr lang="vi-VN" sz="2000">
                  <a:solidFill>
                    <a:schemeClr val="tx1"/>
                  </a:solidFill>
                  <a:latin typeface="Arial (Body)"/>
                </a:rPr>
                <a:t>tiếp </a:t>
              </a:r>
              <a:r>
                <a:rPr lang="vi-VN" sz="2000" smtClean="0">
                  <a:solidFill>
                    <a:schemeClr val="tx1"/>
                  </a:solidFill>
                  <a:latin typeface="Arial (Body)"/>
                </a:rPr>
                <a:t>theo</a:t>
              </a:r>
              <a:r>
                <a:rPr lang="en-US" sz="2000" smtClean="0">
                  <a:solidFill>
                    <a:schemeClr val="tx1"/>
                  </a:solidFill>
                  <a:latin typeface="Arial (Body)"/>
                </a:rPr>
                <a:t>.</a:t>
              </a:r>
              <a:endParaRPr lang="en-US" sz="2000" smtClean="0">
                <a:solidFill>
                  <a:schemeClr val="tx1"/>
                </a:solidFill>
                <a:latin typeface="Arial (Body)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9F2CF33-BD32-103D-D3AC-F6099F5C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6739" y="1482793"/>
              <a:ext cx="471761" cy="471761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" t="13397" r="48633" b="58004"/>
          <a:stretch/>
        </p:blipFill>
        <p:spPr>
          <a:xfrm>
            <a:off x="5010426" y="1597732"/>
            <a:ext cx="3534813" cy="301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8338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8;p45"/>
          <p:cNvSpPr txBox="1">
            <a:spLocks/>
          </p:cNvSpPr>
          <p:nvPr/>
        </p:nvSpPr>
        <p:spPr>
          <a:xfrm>
            <a:off x="0" y="386730"/>
            <a:ext cx="91440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en-US" sz="3000" b="1" smtClean="0">
                <a:latin typeface="+mj-lt"/>
              </a:rPr>
              <a:t>HƯỚNG DẪN VỀ NHÀ</a:t>
            </a:r>
            <a:endParaRPr lang="en-US" sz="3000" b="1">
              <a:latin typeface="+mj-lt"/>
            </a:endParaRPr>
          </a:p>
        </p:txBody>
      </p:sp>
      <p:sp>
        <p:nvSpPr>
          <p:cNvPr id="5" name="Google Shape;8818;p41"/>
          <p:cNvSpPr txBox="1">
            <a:spLocks/>
          </p:cNvSpPr>
          <p:nvPr/>
        </p:nvSpPr>
        <p:spPr>
          <a:xfrm>
            <a:off x="1403348" y="2301150"/>
            <a:ext cx="691874" cy="5539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r>
              <a:rPr lang="en" sz="2400" b="1" smtClean="0">
                <a:solidFill>
                  <a:schemeClr val="bg1"/>
                </a:solidFill>
              </a:rPr>
              <a:t>02</a:t>
            </a:r>
            <a:endParaRPr lang="en" sz="2400" b="1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3854" y="2302046"/>
            <a:ext cx="77118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smtClean="0"/>
              <a:t>Hoàn thành bài tập phần </a:t>
            </a:r>
            <a:r>
              <a:rPr lang="en-US" sz="2000" smtClean="0"/>
              <a:t>Mở rộng</a:t>
            </a:r>
            <a:r>
              <a:rPr lang="en-US" sz="2000" smtClean="0"/>
              <a:t>.</a:t>
            </a:r>
            <a:endParaRPr lang="en-US" sz="2000"/>
          </a:p>
        </p:txBody>
      </p:sp>
      <p:sp>
        <p:nvSpPr>
          <p:cNvPr id="7" name="Google Shape;8818;p41"/>
          <p:cNvSpPr txBox="1">
            <a:spLocks/>
          </p:cNvSpPr>
          <p:nvPr/>
        </p:nvSpPr>
        <p:spPr>
          <a:xfrm>
            <a:off x="1403348" y="3280656"/>
            <a:ext cx="691874" cy="5539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r>
              <a:rPr lang="en" sz="2400" b="1" smtClean="0">
                <a:solidFill>
                  <a:schemeClr val="bg1"/>
                </a:solidFill>
              </a:rPr>
              <a:t>03</a:t>
            </a:r>
            <a:endParaRPr lang="en" sz="2400" b="1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23854" y="3118528"/>
            <a:ext cx="6143418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smtClean="0"/>
              <a:t>Đọc </a:t>
            </a:r>
            <a:r>
              <a:rPr lang="vi-VN" sz="2000"/>
              <a:t>và tìm hiểu trước </a:t>
            </a:r>
            <a:r>
              <a:rPr lang="vi-VN" sz="2000" b="1" i="1">
                <a:solidFill>
                  <a:srgbClr val="C00000"/>
                </a:solidFill>
              </a:rPr>
              <a:t>Chủ đề G. Hướng nghiệp với tin học - Bài 1. Tin học và </a:t>
            </a:r>
            <a:r>
              <a:rPr lang="vi-VN" sz="2000" b="1" i="1">
                <a:solidFill>
                  <a:srgbClr val="C00000"/>
                </a:solidFill>
              </a:rPr>
              <a:t>ứng </a:t>
            </a:r>
            <a:r>
              <a:rPr lang="vi-VN" sz="2000" b="1" i="1" smtClean="0">
                <a:solidFill>
                  <a:srgbClr val="C00000"/>
                </a:solidFill>
              </a:rPr>
              <a:t>dụng</a:t>
            </a:r>
            <a:r>
              <a:rPr lang="en-US" sz="2000" smtClean="0">
                <a:solidFill>
                  <a:schemeClr val="tx1"/>
                </a:solidFill>
              </a:rPr>
              <a:t>.</a:t>
            </a:r>
            <a:endParaRPr lang="en-US" sz="2000" b="1" i="1">
              <a:solidFill>
                <a:srgbClr val="C00000"/>
              </a:solidFill>
            </a:endParaRPr>
          </a:p>
        </p:txBody>
      </p:sp>
      <p:sp>
        <p:nvSpPr>
          <p:cNvPr id="9" name="Google Shape;8818;p41"/>
          <p:cNvSpPr txBox="1">
            <a:spLocks/>
          </p:cNvSpPr>
          <p:nvPr/>
        </p:nvSpPr>
        <p:spPr>
          <a:xfrm>
            <a:off x="1403348" y="1321644"/>
            <a:ext cx="691874" cy="5539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r>
              <a:rPr lang="en" sz="2400" b="1" smtClean="0">
                <a:solidFill>
                  <a:schemeClr val="bg1"/>
                </a:solidFill>
              </a:rPr>
              <a:t>01</a:t>
            </a:r>
            <a:endParaRPr lang="en" sz="2400" b="1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23854" y="1323436"/>
            <a:ext cx="3245474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smtClean="0"/>
              <a:t>Ôn </a:t>
            </a:r>
            <a:r>
              <a:rPr lang="en-US" sz="2000"/>
              <a:t>lại kiến thức đã học.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967742" y="3597858"/>
            <a:ext cx="2235313" cy="1381224"/>
            <a:chOff x="5011404" y="1609852"/>
            <a:chExt cx="5369535" cy="3317893"/>
          </a:xfrm>
        </p:grpSpPr>
        <p:grpSp>
          <p:nvGrpSpPr>
            <p:cNvPr id="14" name="Google Shape;185;p24"/>
            <p:cNvGrpSpPr/>
            <p:nvPr/>
          </p:nvGrpSpPr>
          <p:grpSpPr>
            <a:xfrm flipH="1">
              <a:off x="7989506" y="1609852"/>
              <a:ext cx="2391433" cy="3300660"/>
              <a:chOff x="1385793" y="2639627"/>
              <a:chExt cx="1146310" cy="1582140"/>
            </a:xfrm>
          </p:grpSpPr>
          <p:sp>
            <p:nvSpPr>
              <p:cNvPr id="40" name="Google Shape;186;p24"/>
              <p:cNvSpPr/>
              <p:nvPr/>
            </p:nvSpPr>
            <p:spPr>
              <a:xfrm>
                <a:off x="1657178" y="3740407"/>
                <a:ext cx="570667" cy="480918"/>
              </a:xfrm>
              <a:custGeom>
                <a:avLst/>
                <a:gdLst/>
                <a:ahLst/>
                <a:cxnLst/>
                <a:rect l="l" t="t" r="r" b="b"/>
                <a:pathLst>
                  <a:path w="15502" h="13064" extrusionOk="0">
                    <a:moveTo>
                      <a:pt x="1" y="0"/>
                    </a:moveTo>
                    <a:lnTo>
                      <a:pt x="1" y="9451"/>
                    </a:lnTo>
                    <a:cubicBezTo>
                      <a:pt x="1" y="11445"/>
                      <a:pt x="1618" y="13064"/>
                      <a:pt x="3613" y="13064"/>
                    </a:cubicBezTo>
                    <a:lnTo>
                      <a:pt x="11888" y="13064"/>
                    </a:lnTo>
                    <a:cubicBezTo>
                      <a:pt x="13884" y="13064"/>
                      <a:pt x="15501" y="11445"/>
                      <a:pt x="15501" y="9451"/>
                    </a:cubicBezTo>
                    <a:lnTo>
                      <a:pt x="15401" y="12"/>
                    </a:lnTo>
                    <a:cubicBezTo>
                      <a:pt x="15401" y="12"/>
                      <a:pt x="15390" y="12"/>
                      <a:pt x="15370" y="12"/>
                    </a:cubicBezTo>
                    <a:cubicBezTo>
                      <a:pt x="14646" y="12"/>
                      <a:pt x="1716" y="14"/>
                      <a:pt x="1716" y="20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87;p24"/>
              <p:cNvSpPr/>
              <p:nvPr/>
            </p:nvSpPr>
            <p:spPr>
              <a:xfrm>
                <a:off x="1657178" y="3700207"/>
                <a:ext cx="567391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15413" h="2091" extrusionOk="0">
                    <a:moveTo>
                      <a:pt x="7706" y="1"/>
                    </a:moveTo>
                    <a:cubicBezTo>
                      <a:pt x="5663" y="1"/>
                      <a:pt x="3702" y="111"/>
                      <a:pt x="2258" y="307"/>
                    </a:cubicBezTo>
                    <a:cubicBezTo>
                      <a:pt x="812" y="502"/>
                      <a:pt x="1" y="768"/>
                      <a:pt x="1" y="1045"/>
                    </a:cubicBezTo>
                    <a:cubicBezTo>
                      <a:pt x="1" y="1322"/>
                      <a:pt x="812" y="1588"/>
                      <a:pt x="2258" y="1785"/>
                    </a:cubicBezTo>
                    <a:cubicBezTo>
                      <a:pt x="3702" y="1981"/>
                      <a:pt x="5663" y="2091"/>
                      <a:pt x="7706" y="2091"/>
                    </a:cubicBezTo>
                    <a:cubicBezTo>
                      <a:pt x="9750" y="2091"/>
                      <a:pt x="11710" y="1981"/>
                      <a:pt x="13155" y="1785"/>
                    </a:cubicBezTo>
                    <a:cubicBezTo>
                      <a:pt x="14601" y="1588"/>
                      <a:pt x="15413" y="1322"/>
                      <a:pt x="15413" y="1045"/>
                    </a:cubicBezTo>
                    <a:cubicBezTo>
                      <a:pt x="15413" y="768"/>
                      <a:pt x="14601" y="502"/>
                      <a:pt x="13155" y="307"/>
                    </a:cubicBezTo>
                    <a:cubicBezTo>
                      <a:pt x="11710" y="111"/>
                      <a:pt x="9750" y="1"/>
                      <a:pt x="77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88;p24"/>
              <p:cNvSpPr/>
              <p:nvPr/>
            </p:nvSpPr>
            <p:spPr>
              <a:xfrm>
                <a:off x="1657178" y="3700207"/>
                <a:ext cx="567391" cy="48261"/>
              </a:xfrm>
              <a:custGeom>
                <a:avLst/>
                <a:gdLst/>
                <a:ahLst/>
                <a:cxnLst/>
                <a:rect l="l" t="t" r="r" b="b"/>
                <a:pathLst>
                  <a:path w="15413" h="1311" extrusionOk="0">
                    <a:moveTo>
                      <a:pt x="7706" y="1"/>
                    </a:moveTo>
                    <a:cubicBezTo>
                      <a:pt x="3450" y="1"/>
                      <a:pt x="1" y="468"/>
                      <a:pt x="1" y="1045"/>
                    </a:cubicBezTo>
                    <a:cubicBezTo>
                      <a:pt x="1" y="1138"/>
                      <a:pt x="88" y="1227"/>
                      <a:pt x="252" y="1311"/>
                    </a:cubicBezTo>
                    <a:cubicBezTo>
                      <a:pt x="1119" y="862"/>
                      <a:pt x="4127" y="532"/>
                      <a:pt x="7706" y="532"/>
                    </a:cubicBezTo>
                    <a:cubicBezTo>
                      <a:pt x="11286" y="532"/>
                      <a:pt x="14294" y="862"/>
                      <a:pt x="15161" y="1311"/>
                    </a:cubicBezTo>
                    <a:cubicBezTo>
                      <a:pt x="15325" y="1227"/>
                      <a:pt x="15413" y="1138"/>
                      <a:pt x="15413" y="1045"/>
                    </a:cubicBezTo>
                    <a:cubicBezTo>
                      <a:pt x="15413" y="468"/>
                      <a:pt x="11963" y="1"/>
                      <a:pt x="77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89;p24"/>
              <p:cNvSpPr/>
              <p:nvPr/>
            </p:nvSpPr>
            <p:spPr>
              <a:xfrm>
                <a:off x="1653864" y="3740812"/>
                <a:ext cx="573981" cy="480955"/>
              </a:xfrm>
              <a:custGeom>
                <a:avLst/>
                <a:gdLst/>
                <a:ahLst/>
                <a:cxnLst/>
                <a:rect l="l" t="t" r="r" b="b"/>
                <a:pathLst>
                  <a:path w="15592" h="13065" extrusionOk="0">
                    <a:moveTo>
                      <a:pt x="15491" y="1"/>
                    </a:moveTo>
                    <a:cubicBezTo>
                      <a:pt x="15491" y="1"/>
                      <a:pt x="15353" y="234"/>
                      <a:pt x="14860" y="349"/>
                    </a:cubicBezTo>
                    <a:lnTo>
                      <a:pt x="14860" y="7625"/>
                    </a:lnTo>
                    <a:cubicBezTo>
                      <a:pt x="14860" y="9620"/>
                      <a:pt x="13243" y="11237"/>
                      <a:pt x="11247" y="11237"/>
                    </a:cubicBezTo>
                    <a:lnTo>
                      <a:pt x="2970" y="11237"/>
                    </a:lnTo>
                    <a:cubicBezTo>
                      <a:pt x="1739" y="11237"/>
                      <a:pt x="652" y="10620"/>
                      <a:pt x="1" y="9679"/>
                    </a:cubicBezTo>
                    <a:lnTo>
                      <a:pt x="1" y="9679"/>
                    </a:lnTo>
                    <a:cubicBezTo>
                      <a:pt x="118" y="11567"/>
                      <a:pt x="1683" y="13064"/>
                      <a:pt x="3602" y="13064"/>
                    </a:cubicBezTo>
                    <a:lnTo>
                      <a:pt x="11878" y="13064"/>
                    </a:lnTo>
                    <a:cubicBezTo>
                      <a:pt x="13873" y="13064"/>
                      <a:pt x="15560" y="11539"/>
                      <a:pt x="15591" y="9440"/>
                    </a:cubicBezTo>
                    <a:lnTo>
                      <a:pt x="15491" y="1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" name="Google Shape;190;p24"/>
              <p:cNvGrpSpPr/>
              <p:nvPr/>
            </p:nvGrpSpPr>
            <p:grpSpPr>
              <a:xfrm>
                <a:off x="1385793" y="2639627"/>
                <a:ext cx="1146310" cy="1099928"/>
                <a:chOff x="1385793" y="658427"/>
                <a:chExt cx="1146310" cy="1099928"/>
              </a:xfrm>
            </p:grpSpPr>
            <p:sp>
              <p:nvSpPr>
                <p:cNvPr id="45" name="Google Shape;191;p24"/>
                <p:cNvSpPr/>
                <p:nvPr/>
              </p:nvSpPr>
              <p:spPr>
                <a:xfrm>
                  <a:off x="1948294" y="1467096"/>
                  <a:ext cx="85295" cy="131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7" h="3575" extrusionOk="0">
                      <a:moveTo>
                        <a:pt x="2199" y="0"/>
                      </a:moveTo>
                      <a:cubicBezTo>
                        <a:pt x="1419" y="700"/>
                        <a:pt x="113" y="2806"/>
                        <a:pt x="113" y="2806"/>
                      </a:cubicBezTo>
                      <a:lnTo>
                        <a:pt x="1" y="2754"/>
                      </a:lnTo>
                      <a:lnTo>
                        <a:pt x="1" y="2754"/>
                      </a:lnTo>
                      <a:lnTo>
                        <a:pt x="38" y="3048"/>
                      </a:lnTo>
                      <a:lnTo>
                        <a:pt x="56" y="3574"/>
                      </a:lnTo>
                      <a:cubicBezTo>
                        <a:pt x="595" y="2200"/>
                        <a:pt x="2316" y="401"/>
                        <a:pt x="2316" y="401"/>
                      </a:cubicBezTo>
                      <a:lnTo>
                        <a:pt x="219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92;p24"/>
                <p:cNvSpPr/>
                <p:nvPr/>
              </p:nvSpPr>
              <p:spPr>
                <a:xfrm>
                  <a:off x="1948294" y="1467096"/>
                  <a:ext cx="85295" cy="131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7" h="3575" extrusionOk="0">
                      <a:moveTo>
                        <a:pt x="2199" y="0"/>
                      </a:moveTo>
                      <a:cubicBezTo>
                        <a:pt x="1419" y="700"/>
                        <a:pt x="113" y="2806"/>
                        <a:pt x="113" y="2806"/>
                      </a:cubicBezTo>
                      <a:lnTo>
                        <a:pt x="1" y="2754"/>
                      </a:lnTo>
                      <a:lnTo>
                        <a:pt x="1" y="2754"/>
                      </a:lnTo>
                      <a:lnTo>
                        <a:pt x="38" y="3048"/>
                      </a:lnTo>
                      <a:lnTo>
                        <a:pt x="56" y="3574"/>
                      </a:lnTo>
                      <a:cubicBezTo>
                        <a:pt x="595" y="2200"/>
                        <a:pt x="2316" y="401"/>
                        <a:pt x="2316" y="401"/>
                      </a:cubicBezTo>
                      <a:lnTo>
                        <a:pt x="2199" y="0"/>
                      </a:lnTo>
                      <a:close/>
                    </a:path>
                  </a:pathLst>
                </a:custGeom>
                <a:solidFill>
                  <a:srgbClr val="191919">
                    <a:alpha val="119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93;p24"/>
                <p:cNvSpPr/>
                <p:nvPr/>
              </p:nvSpPr>
              <p:spPr>
                <a:xfrm>
                  <a:off x="1939827" y="1358682"/>
                  <a:ext cx="97369" cy="135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5" h="3688" extrusionOk="0">
                      <a:moveTo>
                        <a:pt x="2645" y="1"/>
                      </a:moveTo>
                      <a:cubicBezTo>
                        <a:pt x="1791" y="108"/>
                        <a:pt x="352" y="2301"/>
                        <a:pt x="56" y="2768"/>
                      </a:cubicBezTo>
                      <a:cubicBezTo>
                        <a:pt x="21" y="2824"/>
                        <a:pt x="1" y="2854"/>
                        <a:pt x="1" y="2854"/>
                      </a:cubicBezTo>
                      <a:lnTo>
                        <a:pt x="232" y="3688"/>
                      </a:lnTo>
                      <a:cubicBezTo>
                        <a:pt x="1252" y="1109"/>
                        <a:pt x="2533" y="737"/>
                        <a:pt x="2533" y="737"/>
                      </a:cubicBezTo>
                      <a:lnTo>
                        <a:pt x="2645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94;p24"/>
                <p:cNvSpPr/>
                <p:nvPr/>
              </p:nvSpPr>
              <p:spPr>
                <a:xfrm>
                  <a:off x="1939827" y="1358682"/>
                  <a:ext cx="97369" cy="135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5" h="3688" extrusionOk="0">
                      <a:moveTo>
                        <a:pt x="2645" y="1"/>
                      </a:moveTo>
                      <a:cubicBezTo>
                        <a:pt x="1791" y="108"/>
                        <a:pt x="352" y="2301"/>
                        <a:pt x="56" y="2768"/>
                      </a:cubicBezTo>
                      <a:cubicBezTo>
                        <a:pt x="21" y="2824"/>
                        <a:pt x="1" y="2854"/>
                        <a:pt x="1" y="2854"/>
                      </a:cubicBezTo>
                      <a:lnTo>
                        <a:pt x="232" y="3688"/>
                      </a:lnTo>
                      <a:cubicBezTo>
                        <a:pt x="1252" y="1109"/>
                        <a:pt x="2533" y="737"/>
                        <a:pt x="2533" y="737"/>
                      </a:cubicBezTo>
                      <a:lnTo>
                        <a:pt x="2645" y="1"/>
                      </a:lnTo>
                      <a:close/>
                    </a:path>
                  </a:pathLst>
                </a:custGeom>
                <a:solidFill>
                  <a:srgbClr val="191919">
                    <a:alpha val="119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95;p24"/>
                <p:cNvSpPr/>
                <p:nvPr/>
              </p:nvSpPr>
              <p:spPr>
                <a:xfrm>
                  <a:off x="1800048" y="1283915"/>
                  <a:ext cx="126561" cy="134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8" h="3647" extrusionOk="0">
                      <a:moveTo>
                        <a:pt x="1" y="1"/>
                      </a:moveTo>
                      <a:cubicBezTo>
                        <a:pt x="1" y="1"/>
                        <a:pt x="1298" y="416"/>
                        <a:pt x="2099" y="1408"/>
                      </a:cubicBezTo>
                      <a:cubicBezTo>
                        <a:pt x="2902" y="2399"/>
                        <a:pt x="3313" y="3145"/>
                        <a:pt x="3393" y="3646"/>
                      </a:cubicBezTo>
                      <a:lnTo>
                        <a:pt x="3438" y="2439"/>
                      </a:lnTo>
                      <a:cubicBezTo>
                        <a:pt x="3438" y="2439"/>
                        <a:pt x="2083" y="226"/>
                        <a:pt x="648" y="12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96;p24"/>
                <p:cNvSpPr/>
                <p:nvPr/>
              </p:nvSpPr>
              <p:spPr>
                <a:xfrm>
                  <a:off x="1800048" y="1283915"/>
                  <a:ext cx="126561" cy="134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8" h="3647" extrusionOk="0">
                      <a:moveTo>
                        <a:pt x="1" y="1"/>
                      </a:moveTo>
                      <a:cubicBezTo>
                        <a:pt x="1" y="1"/>
                        <a:pt x="1298" y="416"/>
                        <a:pt x="2099" y="1408"/>
                      </a:cubicBezTo>
                      <a:cubicBezTo>
                        <a:pt x="2902" y="2399"/>
                        <a:pt x="3313" y="3145"/>
                        <a:pt x="3393" y="3646"/>
                      </a:cubicBezTo>
                      <a:lnTo>
                        <a:pt x="3438" y="2439"/>
                      </a:lnTo>
                      <a:cubicBezTo>
                        <a:pt x="3438" y="2439"/>
                        <a:pt x="2083" y="226"/>
                        <a:pt x="648" y="12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191919">
                    <a:alpha val="119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97;p24"/>
                <p:cNvSpPr/>
                <p:nvPr/>
              </p:nvSpPr>
              <p:spPr>
                <a:xfrm>
                  <a:off x="1825560" y="1183674"/>
                  <a:ext cx="113419" cy="158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1" h="4315" extrusionOk="0">
                      <a:moveTo>
                        <a:pt x="746" y="1"/>
                      </a:moveTo>
                      <a:lnTo>
                        <a:pt x="1" y="238"/>
                      </a:lnTo>
                      <a:lnTo>
                        <a:pt x="1149" y="1269"/>
                      </a:lnTo>
                      <a:lnTo>
                        <a:pt x="2735" y="4315"/>
                      </a:lnTo>
                      <a:cubicBezTo>
                        <a:pt x="2735" y="4315"/>
                        <a:pt x="3080" y="3772"/>
                        <a:pt x="2973" y="3634"/>
                      </a:cubicBezTo>
                      <a:cubicBezTo>
                        <a:pt x="2868" y="3495"/>
                        <a:pt x="746" y="1"/>
                        <a:pt x="7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98;p24"/>
                <p:cNvSpPr/>
                <p:nvPr/>
              </p:nvSpPr>
              <p:spPr>
                <a:xfrm>
                  <a:off x="1825560" y="1183674"/>
                  <a:ext cx="113419" cy="158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1" h="4315" extrusionOk="0">
                      <a:moveTo>
                        <a:pt x="746" y="1"/>
                      </a:moveTo>
                      <a:lnTo>
                        <a:pt x="1" y="238"/>
                      </a:lnTo>
                      <a:lnTo>
                        <a:pt x="1149" y="1269"/>
                      </a:lnTo>
                      <a:lnTo>
                        <a:pt x="2735" y="4315"/>
                      </a:lnTo>
                      <a:cubicBezTo>
                        <a:pt x="2735" y="4315"/>
                        <a:pt x="3080" y="3772"/>
                        <a:pt x="2973" y="3634"/>
                      </a:cubicBezTo>
                      <a:cubicBezTo>
                        <a:pt x="2868" y="3495"/>
                        <a:pt x="746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191919">
                    <a:alpha val="119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99;p24"/>
                <p:cNvSpPr/>
                <p:nvPr/>
              </p:nvSpPr>
              <p:spPr>
                <a:xfrm>
                  <a:off x="1816835" y="1435584"/>
                  <a:ext cx="118978" cy="113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" h="3070" extrusionOk="0">
                      <a:moveTo>
                        <a:pt x="468" y="0"/>
                      </a:moveTo>
                      <a:lnTo>
                        <a:pt x="0" y="25"/>
                      </a:lnTo>
                      <a:cubicBezTo>
                        <a:pt x="0" y="25"/>
                        <a:pt x="2486" y="2253"/>
                        <a:pt x="2800" y="2796"/>
                      </a:cubicBezTo>
                      <a:cubicBezTo>
                        <a:pt x="2920" y="3003"/>
                        <a:pt x="3010" y="3069"/>
                        <a:pt x="3076" y="3069"/>
                      </a:cubicBezTo>
                      <a:cubicBezTo>
                        <a:pt x="3190" y="3069"/>
                        <a:pt x="3232" y="2872"/>
                        <a:pt x="3232" y="2872"/>
                      </a:cubicBezTo>
                      <a:lnTo>
                        <a:pt x="3226" y="2346"/>
                      </a:lnTo>
                      <a:cubicBezTo>
                        <a:pt x="3226" y="2346"/>
                        <a:pt x="1059" y="292"/>
                        <a:pt x="46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200;p24"/>
                <p:cNvSpPr/>
                <p:nvPr/>
              </p:nvSpPr>
              <p:spPr>
                <a:xfrm>
                  <a:off x="1816835" y="1435584"/>
                  <a:ext cx="118978" cy="113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" h="3070" extrusionOk="0">
                      <a:moveTo>
                        <a:pt x="468" y="0"/>
                      </a:moveTo>
                      <a:lnTo>
                        <a:pt x="0" y="25"/>
                      </a:lnTo>
                      <a:cubicBezTo>
                        <a:pt x="0" y="25"/>
                        <a:pt x="2486" y="2253"/>
                        <a:pt x="2800" y="2796"/>
                      </a:cubicBezTo>
                      <a:cubicBezTo>
                        <a:pt x="2920" y="3003"/>
                        <a:pt x="3010" y="3069"/>
                        <a:pt x="3076" y="3069"/>
                      </a:cubicBezTo>
                      <a:cubicBezTo>
                        <a:pt x="3190" y="3069"/>
                        <a:pt x="3232" y="2872"/>
                        <a:pt x="3232" y="2872"/>
                      </a:cubicBezTo>
                      <a:lnTo>
                        <a:pt x="3226" y="2346"/>
                      </a:lnTo>
                      <a:cubicBezTo>
                        <a:pt x="3226" y="2346"/>
                        <a:pt x="1059" y="292"/>
                        <a:pt x="468" y="0"/>
                      </a:cubicBezTo>
                      <a:close/>
                    </a:path>
                  </a:pathLst>
                </a:custGeom>
                <a:solidFill>
                  <a:srgbClr val="191919">
                    <a:alpha val="119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201;p24"/>
                <p:cNvSpPr/>
                <p:nvPr/>
              </p:nvSpPr>
              <p:spPr>
                <a:xfrm>
                  <a:off x="1404641" y="1147303"/>
                  <a:ext cx="437664" cy="146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9" h="3993" extrusionOk="0">
                      <a:moveTo>
                        <a:pt x="4897" y="0"/>
                      </a:moveTo>
                      <a:cubicBezTo>
                        <a:pt x="4193" y="0"/>
                        <a:pt x="3509" y="34"/>
                        <a:pt x="2931" y="93"/>
                      </a:cubicBezTo>
                      <a:cubicBezTo>
                        <a:pt x="1271" y="263"/>
                        <a:pt x="1" y="1087"/>
                        <a:pt x="1" y="1087"/>
                      </a:cubicBezTo>
                      <a:lnTo>
                        <a:pt x="4911" y="1725"/>
                      </a:lnTo>
                      <a:lnTo>
                        <a:pt x="11757" y="3976"/>
                      </a:lnTo>
                      <a:cubicBezTo>
                        <a:pt x="11757" y="3976"/>
                        <a:pt x="11771" y="3993"/>
                        <a:pt x="11788" y="3993"/>
                      </a:cubicBezTo>
                      <a:cubicBezTo>
                        <a:pt x="11829" y="3993"/>
                        <a:pt x="11889" y="3881"/>
                        <a:pt x="11779" y="3087"/>
                      </a:cubicBezTo>
                      <a:cubicBezTo>
                        <a:pt x="11627" y="1983"/>
                        <a:pt x="9886" y="865"/>
                        <a:pt x="8506" y="413"/>
                      </a:cubicBezTo>
                      <a:cubicBezTo>
                        <a:pt x="7606" y="119"/>
                        <a:pt x="6216" y="0"/>
                        <a:pt x="48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202;p24"/>
                <p:cNvSpPr/>
                <p:nvPr/>
              </p:nvSpPr>
              <p:spPr>
                <a:xfrm>
                  <a:off x="1599602" y="960146"/>
                  <a:ext cx="202910" cy="137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2" h="3728" extrusionOk="0">
                      <a:moveTo>
                        <a:pt x="1252" y="0"/>
                      </a:moveTo>
                      <a:cubicBezTo>
                        <a:pt x="456" y="0"/>
                        <a:pt x="0" y="947"/>
                        <a:pt x="0" y="947"/>
                      </a:cubicBezTo>
                      <a:lnTo>
                        <a:pt x="5511" y="3727"/>
                      </a:lnTo>
                      <a:cubicBezTo>
                        <a:pt x="5317" y="3582"/>
                        <a:pt x="3079" y="910"/>
                        <a:pt x="1892" y="196"/>
                      </a:cubicBezTo>
                      <a:cubicBezTo>
                        <a:pt x="1659" y="57"/>
                        <a:pt x="1445" y="0"/>
                        <a:pt x="125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203;p24"/>
                <p:cNvSpPr/>
                <p:nvPr/>
              </p:nvSpPr>
              <p:spPr>
                <a:xfrm>
                  <a:off x="1986910" y="1143658"/>
                  <a:ext cx="369966" cy="294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0" h="7992" extrusionOk="0">
                      <a:moveTo>
                        <a:pt x="7203" y="1"/>
                      </a:moveTo>
                      <a:cubicBezTo>
                        <a:pt x="7124" y="1"/>
                        <a:pt x="7044" y="2"/>
                        <a:pt x="6961" y="5"/>
                      </a:cubicBezTo>
                      <a:cubicBezTo>
                        <a:pt x="4550" y="91"/>
                        <a:pt x="1332" y="2829"/>
                        <a:pt x="666" y="4158"/>
                      </a:cubicBezTo>
                      <a:cubicBezTo>
                        <a:pt x="0" y="5486"/>
                        <a:pt x="166" y="7992"/>
                        <a:pt x="166" y="7992"/>
                      </a:cubicBezTo>
                      <a:cubicBezTo>
                        <a:pt x="166" y="7992"/>
                        <a:pt x="5923" y="4936"/>
                        <a:pt x="5993" y="4876"/>
                      </a:cubicBezTo>
                      <a:cubicBezTo>
                        <a:pt x="6063" y="4815"/>
                        <a:pt x="10050" y="1128"/>
                        <a:pt x="10050" y="1128"/>
                      </a:cubicBezTo>
                      <a:cubicBezTo>
                        <a:pt x="10050" y="1128"/>
                        <a:pt x="9418" y="1"/>
                        <a:pt x="720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204;p24"/>
                <p:cNvSpPr/>
                <p:nvPr/>
              </p:nvSpPr>
              <p:spPr>
                <a:xfrm>
                  <a:off x="1948662" y="1107324"/>
                  <a:ext cx="64054" cy="10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" h="2758" extrusionOk="0">
                      <a:moveTo>
                        <a:pt x="1126" y="1"/>
                      </a:moveTo>
                      <a:lnTo>
                        <a:pt x="1" y="2425"/>
                      </a:lnTo>
                      <a:lnTo>
                        <a:pt x="152" y="2758"/>
                      </a:lnTo>
                      <a:lnTo>
                        <a:pt x="1739" y="191"/>
                      </a:lnTo>
                      <a:lnTo>
                        <a:pt x="112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205;p24"/>
                <p:cNvSpPr/>
                <p:nvPr/>
              </p:nvSpPr>
              <p:spPr>
                <a:xfrm>
                  <a:off x="1996297" y="658427"/>
                  <a:ext cx="313642" cy="43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0" h="11887" extrusionOk="0">
                      <a:moveTo>
                        <a:pt x="7920" y="1"/>
                      </a:moveTo>
                      <a:cubicBezTo>
                        <a:pt x="7917" y="1"/>
                        <a:pt x="7915" y="1"/>
                        <a:pt x="7912" y="1"/>
                      </a:cubicBezTo>
                      <a:cubicBezTo>
                        <a:pt x="7296" y="44"/>
                        <a:pt x="5659" y="1498"/>
                        <a:pt x="3494" y="3898"/>
                      </a:cubicBezTo>
                      <a:cubicBezTo>
                        <a:pt x="1328" y="6298"/>
                        <a:pt x="1" y="11886"/>
                        <a:pt x="1" y="11886"/>
                      </a:cubicBezTo>
                      <a:cubicBezTo>
                        <a:pt x="1" y="11886"/>
                        <a:pt x="3334" y="8783"/>
                        <a:pt x="5445" y="6818"/>
                      </a:cubicBezTo>
                      <a:cubicBezTo>
                        <a:pt x="7548" y="4859"/>
                        <a:pt x="8519" y="1"/>
                        <a:pt x="792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206;p24"/>
                <p:cNvSpPr/>
                <p:nvPr/>
              </p:nvSpPr>
              <p:spPr>
                <a:xfrm>
                  <a:off x="2025490" y="937101"/>
                  <a:ext cx="506614" cy="330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2" h="8981" extrusionOk="0">
                      <a:moveTo>
                        <a:pt x="10290" y="1"/>
                      </a:moveTo>
                      <a:cubicBezTo>
                        <a:pt x="9368" y="1"/>
                        <a:pt x="8439" y="128"/>
                        <a:pt x="7676" y="365"/>
                      </a:cubicBezTo>
                      <a:cubicBezTo>
                        <a:pt x="5796" y="949"/>
                        <a:pt x="3189" y="1896"/>
                        <a:pt x="1595" y="3659"/>
                      </a:cubicBezTo>
                      <a:cubicBezTo>
                        <a:pt x="1" y="5423"/>
                        <a:pt x="485" y="8980"/>
                        <a:pt x="485" y="8980"/>
                      </a:cubicBezTo>
                      <a:cubicBezTo>
                        <a:pt x="858" y="8066"/>
                        <a:pt x="3826" y="6337"/>
                        <a:pt x="3826" y="6337"/>
                      </a:cubicBezTo>
                      <a:lnTo>
                        <a:pt x="13761" y="876"/>
                      </a:lnTo>
                      <a:cubicBezTo>
                        <a:pt x="12974" y="273"/>
                        <a:pt x="11639" y="1"/>
                        <a:pt x="1029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207;p24"/>
                <p:cNvSpPr/>
                <p:nvPr/>
              </p:nvSpPr>
              <p:spPr>
                <a:xfrm>
                  <a:off x="1467334" y="1228880"/>
                  <a:ext cx="373721" cy="192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2" h="5222" extrusionOk="0">
                      <a:moveTo>
                        <a:pt x="1412" y="1"/>
                      </a:moveTo>
                      <a:cubicBezTo>
                        <a:pt x="534" y="1"/>
                        <a:pt x="1" y="104"/>
                        <a:pt x="1" y="104"/>
                      </a:cubicBezTo>
                      <a:lnTo>
                        <a:pt x="3893" y="1701"/>
                      </a:lnTo>
                      <a:lnTo>
                        <a:pt x="10152" y="5221"/>
                      </a:lnTo>
                      <a:cubicBezTo>
                        <a:pt x="9829" y="3653"/>
                        <a:pt x="7932" y="1487"/>
                        <a:pt x="5083" y="579"/>
                      </a:cubicBezTo>
                      <a:cubicBezTo>
                        <a:pt x="3626" y="114"/>
                        <a:pt x="2331" y="1"/>
                        <a:pt x="141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208;p24"/>
                <p:cNvSpPr/>
                <p:nvPr/>
              </p:nvSpPr>
              <p:spPr>
                <a:xfrm>
                  <a:off x="1385793" y="1169133"/>
                  <a:ext cx="451689" cy="124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0" h="3383" extrusionOk="0">
                      <a:moveTo>
                        <a:pt x="2089" y="0"/>
                      </a:moveTo>
                      <a:cubicBezTo>
                        <a:pt x="1040" y="0"/>
                        <a:pt x="544" y="169"/>
                        <a:pt x="367" y="294"/>
                      </a:cubicBezTo>
                      <a:cubicBezTo>
                        <a:pt x="106" y="480"/>
                        <a:pt x="0" y="924"/>
                        <a:pt x="0" y="924"/>
                      </a:cubicBezTo>
                      <a:cubicBezTo>
                        <a:pt x="80" y="861"/>
                        <a:pt x="245" y="826"/>
                        <a:pt x="474" y="826"/>
                      </a:cubicBezTo>
                      <a:cubicBezTo>
                        <a:pt x="781" y="826"/>
                        <a:pt x="1202" y="889"/>
                        <a:pt x="1683" y="1033"/>
                      </a:cubicBezTo>
                      <a:cubicBezTo>
                        <a:pt x="2526" y="1284"/>
                        <a:pt x="6547" y="1899"/>
                        <a:pt x="8090" y="2333"/>
                      </a:cubicBezTo>
                      <a:cubicBezTo>
                        <a:pt x="9415" y="2706"/>
                        <a:pt x="11549" y="3213"/>
                        <a:pt x="12123" y="3349"/>
                      </a:cubicBezTo>
                      <a:lnTo>
                        <a:pt x="12123" y="3349"/>
                      </a:lnTo>
                      <a:cubicBezTo>
                        <a:pt x="11504" y="3153"/>
                        <a:pt x="10186" y="2238"/>
                        <a:pt x="8795" y="1466"/>
                      </a:cubicBezTo>
                      <a:cubicBezTo>
                        <a:pt x="7283" y="626"/>
                        <a:pt x="6377" y="443"/>
                        <a:pt x="3980" y="137"/>
                      </a:cubicBezTo>
                      <a:cubicBezTo>
                        <a:pt x="3208" y="39"/>
                        <a:pt x="2586" y="0"/>
                        <a:pt x="2089" y="0"/>
                      </a:cubicBezTo>
                      <a:close/>
                      <a:moveTo>
                        <a:pt x="12123" y="3349"/>
                      </a:moveTo>
                      <a:cubicBezTo>
                        <a:pt x="12177" y="3366"/>
                        <a:pt x="12226" y="3377"/>
                        <a:pt x="12269" y="3383"/>
                      </a:cubicBezTo>
                      <a:cubicBezTo>
                        <a:pt x="12269" y="3383"/>
                        <a:pt x="12217" y="3371"/>
                        <a:pt x="12123" y="334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209;p24"/>
                <p:cNvSpPr/>
                <p:nvPr/>
              </p:nvSpPr>
              <p:spPr>
                <a:xfrm>
                  <a:off x="1603284" y="995781"/>
                  <a:ext cx="344013" cy="244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5" h="6651" extrusionOk="0">
                      <a:moveTo>
                        <a:pt x="0" y="1"/>
                      </a:moveTo>
                      <a:cubicBezTo>
                        <a:pt x="0" y="1"/>
                        <a:pt x="265" y="181"/>
                        <a:pt x="555" y="392"/>
                      </a:cubicBezTo>
                      <a:cubicBezTo>
                        <a:pt x="846" y="602"/>
                        <a:pt x="7386" y="6651"/>
                        <a:pt x="7386" y="6651"/>
                      </a:cubicBezTo>
                      <a:cubicBezTo>
                        <a:pt x="7386" y="6651"/>
                        <a:pt x="7947" y="6546"/>
                        <a:pt x="8291" y="6439"/>
                      </a:cubicBezTo>
                      <a:cubicBezTo>
                        <a:pt x="8634" y="6333"/>
                        <a:pt x="9344" y="5788"/>
                        <a:pt x="8896" y="4545"/>
                      </a:cubicBezTo>
                      <a:cubicBezTo>
                        <a:pt x="8447" y="3302"/>
                        <a:pt x="6356" y="2012"/>
                        <a:pt x="4364" y="1137"/>
                      </a:cubicBezTo>
                      <a:cubicBezTo>
                        <a:pt x="2372" y="262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210;p24"/>
                <p:cNvSpPr/>
                <p:nvPr/>
              </p:nvSpPr>
              <p:spPr>
                <a:xfrm>
                  <a:off x="1949729" y="1154702"/>
                  <a:ext cx="461224" cy="342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9" h="9306" extrusionOk="0">
                      <a:moveTo>
                        <a:pt x="9357" y="0"/>
                      </a:moveTo>
                      <a:cubicBezTo>
                        <a:pt x="9144" y="0"/>
                        <a:pt x="8908" y="12"/>
                        <a:pt x="8647" y="39"/>
                      </a:cubicBezTo>
                      <a:cubicBezTo>
                        <a:pt x="6443" y="271"/>
                        <a:pt x="4504" y="1966"/>
                        <a:pt x="2252" y="4643"/>
                      </a:cubicBezTo>
                      <a:cubicBezTo>
                        <a:pt x="0" y="7322"/>
                        <a:pt x="1714" y="9306"/>
                        <a:pt x="1714" y="9306"/>
                      </a:cubicBezTo>
                      <a:cubicBezTo>
                        <a:pt x="1714" y="9306"/>
                        <a:pt x="5646" y="5789"/>
                        <a:pt x="7667" y="4165"/>
                      </a:cubicBezTo>
                      <a:cubicBezTo>
                        <a:pt x="9688" y="2542"/>
                        <a:pt x="12528" y="192"/>
                        <a:pt x="12528" y="192"/>
                      </a:cubicBezTo>
                      <a:lnTo>
                        <a:pt x="12528" y="192"/>
                      </a:lnTo>
                      <a:cubicBezTo>
                        <a:pt x="12219" y="310"/>
                        <a:pt x="11964" y="353"/>
                        <a:pt x="11727" y="353"/>
                      </a:cubicBezTo>
                      <a:cubicBezTo>
                        <a:pt x="11052" y="353"/>
                        <a:pt x="10530" y="0"/>
                        <a:pt x="93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211;p24"/>
                <p:cNvSpPr/>
                <p:nvPr/>
              </p:nvSpPr>
              <p:spPr>
                <a:xfrm>
                  <a:off x="1910892" y="1288222"/>
                  <a:ext cx="99762" cy="470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" h="12771" extrusionOk="0">
                      <a:moveTo>
                        <a:pt x="1369" y="1"/>
                      </a:moveTo>
                      <a:lnTo>
                        <a:pt x="1" y="468"/>
                      </a:lnTo>
                      <a:cubicBezTo>
                        <a:pt x="1" y="468"/>
                        <a:pt x="374" y="4935"/>
                        <a:pt x="418" y="7627"/>
                      </a:cubicBezTo>
                      <a:cubicBezTo>
                        <a:pt x="445" y="9310"/>
                        <a:pt x="411" y="11113"/>
                        <a:pt x="381" y="12770"/>
                      </a:cubicBezTo>
                      <a:lnTo>
                        <a:pt x="1288" y="12770"/>
                      </a:lnTo>
                      <a:cubicBezTo>
                        <a:pt x="1288" y="12769"/>
                        <a:pt x="1288" y="12766"/>
                        <a:pt x="1288" y="12764"/>
                      </a:cubicBezTo>
                      <a:cubicBezTo>
                        <a:pt x="1222" y="12169"/>
                        <a:pt x="1191" y="12299"/>
                        <a:pt x="1198" y="11599"/>
                      </a:cubicBezTo>
                      <a:cubicBezTo>
                        <a:pt x="1205" y="10900"/>
                        <a:pt x="1257" y="11100"/>
                        <a:pt x="1149" y="10480"/>
                      </a:cubicBezTo>
                      <a:cubicBezTo>
                        <a:pt x="1041" y="9860"/>
                        <a:pt x="1215" y="7277"/>
                        <a:pt x="1158" y="6268"/>
                      </a:cubicBezTo>
                      <a:cubicBezTo>
                        <a:pt x="1101" y="5258"/>
                        <a:pt x="990" y="3996"/>
                        <a:pt x="1094" y="3172"/>
                      </a:cubicBezTo>
                      <a:cubicBezTo>
                        <a:pt x="1198" y="2349"/>
                        <a:pt x="2709" y="819"/>
                        <a:pt x="2709" y="819"/>
                      </a:cubicBezTo>
                      <a:lnTo>
                        <a:pt x="136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212;p24"/>
                <p:cNvSpPr/>
                <p:nvPr/>
              </p:nvSpPr>
              <p:spPr>
                <a:xfrm>
                  <a:off x="1986910" y="1143658"/>
                  <a:ext cx="369966" cy="294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0" h="7992" extrusionOk="0">
                      <a:moveTo>
                        <a:pt x="7203" y="1"/>
                      </a:moveTo>
                      <a:cubicBezTo>
                        <a:pt x="7124" y="1"/>
                        <a:pt x="7044" y="2"/>
                        <a:pt x="6961" y="5"/>
                      </a:cubicBezTo>
                      <a:cubicBezTo>
                        <a:pt x="4550" y="91"/>
                        <a:pt x="1332" y="2829"/>
                        <a:pt x="666" y="4158"/>
                      </a:cubicBezTo>
                      <a:cubicBezTo>
                        <a:pt x="0" y="5486"/>
                        <a:pt x="166" y="7992"/>
                        <a:pt x="166" y="7992"/>
                      </a:cubicBezTo>
                      <a:cubicBezTo>
                        <a:pt x="166" y="7992"/>
                        <a:pt x="5923" y="4936"/>
                        <a:pt x="5993" y="4876"/>
                      </a:cubicBezTo>
                      <a:cubicBezTo>
                        <a:pt x="6063" y="4815"/>
                        <a:pt x="10050" y="1128"/>
                        <a:pt x="10050" y="1128"/>
                      </a:cubicBezTo>
                      <a:cubicBezTo>
                        <a:pt x="10050" y="1128"/>
                        <a:pt x="9418" y="1"/>
                        <a:pt x="7203" y="1"/>
                      </a:cubicBezTo>
                      <a:close/>
                    </a:path>
                  </a:pathLst>
                </a:custGeom>
                <a:solidFill>
                  <a:srgbClr val="191919">
                    <a:alpha val="119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213;p24"/>
                <p:cNvSpPr/>
                <p:nvPr/>
              </p:nvSpPr>
              <p:spPr>
                <a:xfrm>
                  <a:off x="1948662" y="1107324"/>
                  <a:ext cx="64054" cy="10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" h="2758" extrusionOk="0">
                      <a:moveTo>
                        <a:pt x="1126" y="1"/>
                      </a:moveTo>
                      <a:lnTo>
                        <a:pt x="1" y="2425"/>
                      </a:lnTo>
                      <a:lnTo>
                        <a:pt x="152" y="2758"/>
                      </a:lnTo>
                      <a:lnTo>
                        <a:pt x="1739" y="191"/>
                      </a:lnTo>
                      <a:lnTo>
                        <a:pt x="1126" y="1"/>
                      </a:lnTo>
                      <a:close/>
                    </a:path>
                  </a:pathLst>
                </a:custGeom>
                <a:solidFill>
                  <a:srgbClr val="191919">
                    <a:alpha val="119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214;p24"/>
                <p:cNvSpPr/>
                <p:nvPr/>
              </p:nvSpPr>
              <p:spPr>
                <a:xfrm>
                  <a:off x="1996297" y="658427"/>
                  <a:ext cx="313642" cy="43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0" h="11887" extrusionOk="0">
                      <a:moveTo>
                        <a:pt x="7920" y="1"/>
                      </a:moveTo>
                      <a:cubicBezTo>
                        <a:pt x="7917" y="1"/>
                        <a:pt x="7915" y="1"/>
                        <a:pt x="7912" y="1"/>
                      </a:cubicBezTo>
                      <a:cubicBezTo>
                        <a:pt x="7296" y="44"/>
                        <a:pt x="5659" y="1498"/>
                        <a:pt x="3494" y="3898"/>
                      </a:cubicBezTo>
                      <a:cubicBezTo>
                        <a:pt x="1328" y="6298"/>
                        <a:pt x="1" y="11886"/>
                        <a:pt x="1" y="11886"/>
                      </a:cubicBezTo>
                      <a:cubicBezTo>
                        <a:pt x="1" y="11886"/>
                        <a:pt x="3334" y="8783"/>
                        <a:pt x="5445" y="6818"/>
                      </a:cubicBezTo>
                      <a:cubicBezTo>
                        <a:pt x="7548" y="4859"/>
                        <a:pt x="8519" y="1"/>
                        <a:pt x="7920" y="1"/>
                      </a:cubicBezTo>
                      <a:close/>
                    </a:path>
                  </a:pathLst>
                </a:custGeom>
                <a:solidFill>
                  <a:srgbClr val="191919">
                    <a:alpha val="119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215;p24"/>
                <p:cNvSpPr/>
                <p:nvPr/>
              </p:nvSpPr>
              <p:spPr>
                <a:xfrm>
                  <a:off x="2025490" y="937101"/>
                  <a:ext cx="506614" cy="330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2" h="8981" extrusionOk="0">
                      <a:moveTo>
                        <a:pt x="10290" y="1"/>
                      </a:moveTo>
                      <a:cubicBezTo>
                        <a:pt x="9368" y="1"/>
                        <a:pt x="8439" y="128"/>
                        <a:pt x="7676" y="365"/>
                      </a:cubicBezTo>
                      <a:cubicBezTo>
                        <a:pt x="5796" y="949"/>
                        <a:pt x="3189" y="1896"/>
                        <a:pt x="1595" y="3659"/>
                      </a:cubicBezTo>
                      <a:cubicBezTo>
                        <a:pt x="1" y="5423"/>
                        <a:pt x="485" y="8980"/>
                        <a:pt x="485" y="8980"/>
                      </a:cubicBezTo>
                      <a:cubicBezTo>
                        <a:pt x="858" y="8066"/>
                        <a:pt x="3826" y="6337"/>
                        <a:pt x="3826" y="6337"/>
                      </a:cubicBezTo>
                      <a:lnTo>
                        <a:pt x="13761" y="876"/>
                      </a:lnTo>
                      <a:cubicBezTo>
                        <a:pt x="12974" y="273"/>
                        <a:pt x="11639" y="1"/>
                        <a:pt x="10290" y="1"/>
                      </a:cubicBezTo>
                      <a:close/>
                    </a:path>
                  </a:pathLst>
                </a:custGeom>
                <a:solidFill>
                  <a:srgbClr val="191919">
                    <a:alpha val="119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216;p24"/>
                <p:cNvSpPr/>
                <p:nvPr/>
              </p:nvSpPr>
              <p:spPr>
                <a:xfrm>
                  <a:off x="1467334" y="1228880"/>
                  <a:ext cx="373721" cy="192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2" h="5222" extrusionOk="0">
                      <a:moveTo>
                        <a:pt x="1412" y="1"/>
                      </a:moveTo>
                      <a:cubicBezTo>
                        <a:pt x="534" y="1"/>
                        <a:pt x="1" y="104"/>
                        <a:pt x="1" y="104"/>
                      </a:cubicBezTo>
                      <a:lnTo>
                        <a:pt x="3893" y="1701"/>
                      </a:lnTo>
                      <a:lnTo>
                        <a:pt x="10152" y="5221"/>
                      </a:lnTo>
                      <a:cubicBezTo>
                        <a:pt x="9829" y="3653"/>
                        <a:pt x="7932" y="1487"/>
                        <a:pt x="5083" y="579"/>
                      </a:cubicBezTo>
                      <a:cubicBezTo>
                        <a:pt x="3626" y="114"/>
                        <a:pt x="2331" y="1"/>
                        <a:pt x="1412" y="1"/>
                      </a:cubicBezTo>
                      <a:close/>
                    </a:path>
                  </a:pathLst>
                </a:custGeom>
                <a:solidFill>
                  <a:srgbClr val="191919">
                    <a:alpha val="119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217;p24"/>
                <p:cNvSpPr/>
                <p:nvPr/>
              </p:nvSpPr>
              <p:spPr>
                <a:xfrm>
                  <a:off x="1385793" y="1169133"/>
                  <a:ext cx="451689" cy="124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0" h="3383" extrusionOk="0">
                      <a:moveTo>
                        <a:pt x="2089" y="0"/>
                      </a:moveTo>
                      <a:cubicBezTo>
                        <a:pt x="1040" y="0"/>
                        <a:pt x="544" y="169"/>
                        <a:pt x="367" y="294"/>
                      </a:cubicBezTo>
                      <a:cubicBezTo>
                        <a:pt x="106" y="480"/>
                        <a:pt x="0" y="924"/>
                        <a:pt x="0" y="924"/>
                      </a:cubicBezTo>
                      <a:cubicBezTo>
                        <a:pt x="80" y="861"/>
                        <a:pt x="245" y="826"/>
                        <a:pt x="474" y="826"/>
                      </a:cubicBezTo>
                      <a:cubicBezTo>
                        <a:pt x="781" y="826"/>
                        <a:pt x="1202" y="889"/>
                        <a:pt x="1683" y="1033"/>
                      </a:cubicBezTo>
                      <a:cubicBezTo>
                        <a:pt x="2526" y="1284"/>
                        <a:pt x="6547" y="1899"/>
                        <a:pt x="8090" y="2333"/>
                      </a:cubicBezTo>
                      <a:cubicBezTo>
                        <a:pt x="9415" y="2706"/>
                        <a:pt x="11549" y="3213"/>
                        <a:pt x="12123" y="3349"/>
                      </a:cubicBezTo>
                      <a:lnTo>
                        <a:pt x="12123" y="3349"/>
                      </a:lnTo>
                      <a:cubicBezTo>
                        <a:pt x="11504" y="3153"/>
                        <a:pt x="10186" y="2238"/>
                        <a:pt x="8795" y="1466"/>
                      </a:cubicBezTo>
                      <a:cubicBezTo>
                        <a:pt x="7283" y="626"/>
                        <a:pt x="6377" y="443"/>
                        <a:pt x="3980" y="137"/>
                      </a:cubicBezTo>
                      <a:cubicBezTo>
                        <a:pt x="3208" y="39"/>
                        <a:pt x="2586" y="0"/>
                        <a:pt x="2089" y="0"/>
                      </a:cubicBezTo>
                      <a:close/>
                      <a:moveTo>
                        <a:pt x="12123" y="3349"/>
                      </a:moveTo>
                      <a:cubicBezTo>
                        <a:pt x="12177" y="3366"/>
                        <a:pt x="12226" y="3377"/>
                        <a:pt x="12269" y="3383"/>
                      </a:cubicBezTo>
                      <a:cubicBezTo>
                        <a:pt x="12269" y="3383"/>
                        <a:pt x="12217" y="3371"/>
                        <a:pt x="12123" y="3349"/>
                      </a:cubicBezTo>
                      <a:close/>
                    </a:path>
                  </a:pathLst>
                </a:custGeom>
                <a:solidFill>
                  <a:srgbClr val="191919">
                    <a:alpha val="119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218;p24"/>
                <p:cNvSpPr/>
                <p:nvPr/>
              </p:nvSpPr>
              <p:spPr>
                <a:xfrm>
                  <a:off x="1603284" y="995781"/>
                  <a:ext cx="344013" cy="244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5" h="6651" extrusionOk="0">
                      <a:moveTo>
                        <a:pt x="0" y="1"/>
                      </a:moveTo>
                      <a:cubicBezTo>
                        <a:pt x="0" y="1"/>
                        <a:pt x="265" y="181"/>
                        <a:pt x="555" y="392"/>
                      </a:cubicBezTo>
                      <a:cubicBezTo>
                        <a:pt x="846" y="602"/>
                        <a:pt x="7386" y="6651"/>
                        <a:pt x="7386" y="6651"/>
                      </a:cubicBezTo>
                      <a:cubicBezTo>
                        <a:pt x="7386" y="6651"/>
                        <a:pt x="7947" y="6546"/>
                        <a:pt x="8291" y="6439"/>
                      </a:cubicBezTo>
                      <a:cubicBezTo>
                        <a:pt x="8634" y="6333"/>
                        <a:pt x="9344" y="5788"/>
                        <a:pt x="8896" y="4545"/>
                      </a:cubicBezTo>
                      <a:cubicBezTo>
                        <a:pt x="8447" y="3302"/>
                        <a:pt x="6356" y="2012"/>
                        <a:pt x="4364" y="1137"/>
                      </a:cubicBezTo>
                      <a:cubicBezTo>
                        <a:pt x="2372" y="262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91919">
                    <a:alpha val="119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219;p24"/>
                <p:cNvSpPr/>
                <p:nvPr/>
              </p:nvSpPr>
              <p:spPr>
                <a:xfrm>
                  <a:off x="1949729" y="1154702"/>
                  <a:ext cx="461224" cy="342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9" h="9306" extrusionOk="0">
                      <a:moveTo>
                        <a:pt x="9357" y="0"/>
                      </a:moveTo>
                      <a:cubicBezTo>
                        <a:pt x="9144" y="0"/>
                        <a:pt x="8908" y="12"/>
                        <a:pt x="8647" y="39"/>
                      </a:cubicBezTo>
                      <a:cubicBezTo>
                        <a:pt x="6443" y="271"/>
                        <a:pt x="4504" y="1966"/>
                        <a:pt x="2252" y="4643"/>
                      </a:cubicBezTo>
                      <a:cubicBezTo>
                        <a:pt x="0" y="7322"/>
                        <a:pt x="1714" y="9306"/>
                        <a:pt x="1714" y="9306"/>
                      </a:cubicBezTo>
                      <a:cubicBezTo>
                        <a:pt x="1714" y="9306"/>
                        <a:pt x="5646" y="5789"/>
                        <a:pt x="7667" y="4165"/>
                      </a:cubicBezTo>
                      <a:cubicBezTo>
                        <a:pt x="9688" y="2542"/>
                        <a:pt x="12528" y="192"/>
                        <a:pt x="12528" y="192"/>
                      </a:cubicBezTo>
                      <a:lnTo>
                        <a:pt x="12528" y="192"/>
                      </a:lnTo>
                      <a:cubicBezTo>
                        <a:pt x="12219" y="310"/>
                        <a:pt x="11964" y="353"/>
                        <a:pt x="11727" y="353"/>
                      </a:cubicBezTo>
                      <a:cubicBezTo>
                        <a:pt x="11052" y="353"/>
                        <a:pt x="10530" y="0"/>
                        <a:pt x="9357" y="0"/>
                      </a:cubicBezTo>
                      <a:close/>
                    </a:path>
                  </a:pathLst>
                </a:custGeom>
                <a:solidFill>
                  <a:srgbClr val="191919">
                    <a:alpha val="119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220;p24"/>
                <p:cNvSpPr/>
                <p:nvPr/>
              </p:nvSpPr>
              <p:spPr>
                <a:xfrm>
                  <a:off x="1910892" y="1288222"/>
                  <a:ext cx="99762" cy="470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" h="12771" extrusionOk="0">
                      <a:moveTo>
                        <a:pt x="1369" y="1"/>
                      </a:moveTo>
                      <a:lnTo>
                        <a:pt x="1" y="468"/>
                      </a:lnTo>
                      <a:cubicBezTo>
                        <a:pt x="1" y="468"/>
                        <a:pt x="374" y="4935"/>
                        <a:pt x="418" y="7627"/>
                      </a:cubicBezTo>
                      <a:cubicBezTo>
                        <a:pt x="445" y="9310"/>
                        <a:pt x="411" y="11113"/>
                        <a:pt x="381" y="12770"/>
                      </a:cubicBezTo>
                      <a:lnTo>
                        <a:pt x="1288" y="12770"/>
                      </a:lnTo>
                      <a:cubicBezTo>
                        <a:pt x="1288" y="12769"/>
                        <a:pt x="1288" y="12766"/>
                        <a:pt x="1288" y="12764"/>
                      </a:cubicBezTo>
                      <a:cubicBezTo>
                        <a:pt x="1222" y="12169"/>
                        <a:pt x="1191" y="12299"/>
                        <a:pt x="1198" y="11599"/>
                      </a:cubicBezTo>
                      <a:cubicBezTo>
                        <a:pt x="1205" y="10900"/>
                        <a:pt x="1257" y="11100"/>
                        <a:pt x="1149" y="10480"/>
                      </a:cubicBezTo>
                      <a:cubicBezTo>
                        <a:pt x="1041" y="9860"/>
                        <a:pt x="1215" y="7277"/>
                        <a:pt x="1158" y="6268"/>
                      </a:cubicBezTo>
                      <a:cubicBezTo>
                        <a:pt x="1101" y="5258"/>
                        <a:pt x="990" y="3996"/>
                        <a:pt x="1094" y="3172"/>
                      </a:cubicBezTo>
                      <a:cubicBezTo>
                        <a:pt x="1198" y="2349"/>
                        <a:pt x="2709" y="819"/>
                        <a:pt x="2709" y="819"/>
                      </a:cubicBezTo>
                      <a:lnTo>
                        <a:pt x="1369" y="1"/>
                      </a:lnTo>
                      <a:close/>
                    </a:path>
                  </a:pathLst>
                </a:custGeom>
                <a:solidFill>
                  <a:srgbClr val="191919">
                    <a:alpha val="119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221;p24"/>
                <p:cNvSpPr/>
                <p:nvPr/>
              </p:nvSpPr>
              <p:spPr>
                <a:xfrm>
                  <a:off x="2023355" y="969349"/>
                  <a:ext cx="508749" cy="329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20" h="8939" extrusionOk="0">
                      <a:moveTo>
                        <a:pt x="13819" y="0"/>
                      </a:moveTo>
                      <a:cubicBezTo>
                        <a:pt x="13819" y="1"/>
                        <a:pt x="4661" y="4403"/>
                        <a:pt x="4520" y="4546"/>
                      </a:cubicBezTo>
                      <a:cubicBezTo>
                        <a:pt x="4378" y="4689"/>
                        <a:pt x="442" y="7397"/>
                        <a:pt x="392" y="7480"/>
                      </a:cubicBezTo>
                      <a:cubicBezTo>
                        <a:pt x="342" y="7564"/>
                        <a:pt x="0" y="8938"/>
                        <a:pt x="0" y="8938"/>
                      </a:cubicBezTo>
                      <a:lnTo>
                        <a:pt x="543" y="8104"/>
                      </a:lnTo>
                      <a:cubicBezTo>
                        <a:pt x="543" y="8104"/>
                        <a:pt x="3670" y="6299"/>
                        <a:pt x="5691" y="4982"/>
                      </a:cubicBezTo>
                      <a:cubicBezTo>
                        <a:pt x="7711" y="3664"/>
                        <a:pt x="9450" y="3223"/>
                        <a:pt x="11129" y="2385"/>
                      </a:cubicBezTo>
                      <a:cubicBezTo>
                        <a:pt x="12809" y="1545"/>
                        <a:pt x="13819" y="1"/>
                        <a:pt x="1381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222;p24"/>
                <p:cNvSpPr/>
                <p:nvPr/>
              </p:nvSpPr>
              <p:spPr>
                <a:xfrm>
                  <a:off x="1730509" y="677423"/>
                  <a:ext cx="208985" cy="530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7" h="14410" extrusionOk="0">
                      <a:moveTo>
                        <a:pt x="15" y="1"/>
                      </a:moveTo>
                      <a:cubicBezTo>
                        <a:pt x="0" y="1"/>
                        <a:pt x="0" y="12"/>
                        <a:pt x="11" y="25"/>
                      </a:cubicBezTo>
                      <a:cubicBezTo>
                        <a:pt x="73" y="95"/>
                        <a:pt x="1030" y="2549"/>
                        <a:pt x="1358" y="4038"/>
                      </a:cubicBezTo>
                      <a:cubicBezTo>
                        <a:pt x="1685" y="5528"/>
                        <a:pt x="3951" y="11334"/>
                        <a:pt x="3951" y="11334"/>
                      </a:cubicBezTo>
                      <a:lnTo>
                        <a:pt x="5344" y="14410"/>
                      </a:lnTo>
                      <a:cubicBezTo>
                        <a:pt x="5344" y="14410"/>
                        <a:pt x="5677" y="11352"/>
                        <a:pt x="4954" y="8085"/>
                      </a:cubicBezTo>
                      <a:cubicBezTo>
                        <a:pt x="4650" y="6710"/>
                        <a:pt x="2518" y="3116"/>
                        <a:pt x="1367" y="1524"/>
                      </a:cubicBezTo>
                      <a:cubicBezTo>
                        <a:pt x="427" y="224"/>
                        <a:pt x="79" y="1"/>
                        <a:pt x="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223;p24"/>
                <p:cNvSpPr/>
                <p:nvPr/>
              </p:nvSpPr>
              <p:spPr>
                <a:xfrm>
                  <a:off x="1418373" y="1225420"/>
                  <a:ext cx="439026" cy="236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6" h="6413" extrusionOk="0">
                      <a:moveTo>
                        <a:pt x="2281" y="1"/>
                      </a:moveTo>
                      <a:cubicBezTo>
                        <a:pt x="886" y="1"/>
                        <a:pt x="1" y="437"/>
                        <a:pt x="1" y="437"/>
                      </a:cubicBezTo>
                      <a:cubicBezTo>
                        <a:pt x="11" y="434"/>
                        <a:pt x="24" y="432"/>
                        <a:pt x="41" y="432"/>
                      </a:cubicBezTo>
                      <a:cubicBezTo>
                        <a:pt x="538" y="432"/>
                        <a:pt x="3989" y="1736"/>
                        <a:pt x="6430" y="3211"/>
                      </a:cubicBezTo>
                      <a:cubicBezTo>
                        <a:pt x="8957" y="4737"/>
                        <a:pt x="11926" y="6412"/>
                        <a:pt x="11926" y="6412"/>
                      </a:cubicBezTo>
                      <a:cubicBezTo>
                        <a:pt x="11837" y="6231"/>
                        <a:pt x="11454" y="4482"/>
                        <a:pt x="10039" y="3111"/>
                      </a:cubicBezTo>
                      <a:cubicBezTo>
                        <a:pt x="8623" y="1738"/>
                        <a:pt x="6583" y="934"/>
                        <a:pt x="4155" y="260"/>
                      </a:cubicBezTo>
                      <a:cubicBezTo>
                        <a:pt x="3466" y="69"/>
                        <a:pt x="2833" y="1"/>
                        <a:pt x="228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224;p24"/>
                <p:cNvSpPr/>
                <p:nvPr/>
              </p:nvSpPr>
              <p:spPr>
                <a:xfrm>
                  <a:off x="1924218" y="830307"/>
                  <a:ext cx="335840" cy="309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3" h="8399" extrusionOk="0">
                      <a:moveTo>
                        <a:pt x="5999" y="0"/>
                      </a:moveTo>
                      <a:cubicBezTo>
                        <a:pt x="5611" y="0"/>
                        <a:pt x="5147" y="33"/>
                        <a:pt x="4614" y="128"/>
                      </a:cubicBezTo>
                      <a:cubicBezTo>
                        <a:pt x="2880" y="438"/>
                        <a:pt x="345" y="2785"/>
                        <a:pt x="173" y="4614"/>
                      </a:cubicBezTo>
                      <a:cubicBezTo>
                        <a:pt x="0" y="6444"/>
                        <a:pt x="1746" y="8374"/>
                        <a:pt x="1746" y="8374"/>
                      </a:cubicBezTo>
                      <a:cubicBezTo>
                        <a:pt x="1821" y="8390"/>
                        <a:pt x="1903" y="8398"/>
                        <a:pt x="1992" y="8398"/>
                      </a:cubicBezTo>
                      <a:cubicBezTo>
                        <a:pt x="3017" y="8398"/>
                        <a:pt x="4907" y="7335"/>
                        <a:pt x="6673" y="5582"/>
                      </a:cubicBezTo>
                      <a:cubicBezTo>
                        <a:pt x="8591" y="3676"/>
                        <a:pt x="9123" y="1080"/>
                        <a:pt x="8900" y="482"/>
                      </a:cubicBezTo>
                      <a:cubicBezTo>
                        <a:pt x="8785" y="175"/>
                        <a:pt x="8385" y="100"/>
                        <a:pt x="8021" y="100"/>
                      </a:cubicBezTo>
                      <a:cubicBezTo>
                        <a:pt x="7675" y="100"/>
                        <a:pt x="7363" y="168"/>
                        <a:pt x="7363" y="168"/>
                      </a:cubicBezTo>
                      <a:cubicBezTo>
                        <a:pt x="7363" y="168"/>
                        <a:pt x="6876" y="0"/>
                        <a:pt x="59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225;p24"/>
                <p:cNvSpPr/>
                <p:nvPr/>
              </p:nvSpPr>
              <p:spPr>
                <a:xfrm>
                  <a:off x="1893553" y="1177636"/>
                  <a:ext cx="289935" cy="212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6" h="5777" extrusionOk="0">
                      <a:moveTo>
                        <a:pt x="1184" y="0"/>
                      </a:moveTo>
                      <a:cubicBezTo>
                        <a:pt x="283" y="0"/>
                        <a:pt x="0" y="837"/>
                        <a:pt x="56" y="1299"/>
                      </a:cubicBezTo>
                      <a:cubicBezTo>
                        <a:pt x="119" y="1829"/>
                        <a:pt x="143" y="3288"/>
                        <a:pt x="633" y="4359"/>
                      </a:cubicBezTo>
                      <a:cubicBezTo>
                        <a:pt x="1123" y="5430"/>
                        <a:pt x="1463" y="5776"/>
                        <a:pt x="1463" y="5776"/>
                      </a:cubicBezTo>
                      <a:lnTo>
                        <a:pt x="1716" y="5502"/>
                      </a:lnTo>
                      <a:cubicBezTo>
                        <a:pt x="1716" y="5502"/>
                        <a:pt x="1890" y="5551"/>
                        <a:pt x="2175" y="5551"/>
                      </a:cubicBezTo>
                      <a:cubicBezTo>
                        <a:pt x="2401" y="5551"/>
                        <a:pt x="2698" y="5520"/>
                        <a:pt x="3035" y="5409"/>
                      </a:cubicBezTo>
                      <a:cubicBezTo>
                        <a:pt x="3796" y="5159"/>
                        <a:pt x="5162" y="4035"/>
                        <a:pt x="6415" y="3659"/>
                      </a:cubicBezTo>
                      <a:cubicBezTo>
                        <a:pt x="7666" y="3285"/>
                        <a:pt x="7876" y="2206"/>
                        <a:pt x="6669" y="1565"/>
                      </a:cubicBezTo>
                      <a:cubicBezTo>
                        <a:pt x="6284" y="1360"/>
                        <a:pt x="5913" y="1295"/>
                        <a:pt x="5583" y="1295"/>
                      </a:cubicBezTo>
                      <a:cubicBezTo>
                        <a:pt x="5027" y="1295"/>
                        <a:pt x="4585" y="1478"/>
                        <a:pt x="4375" y="1478"/>
                      </a:cubicBezTo>
                      <a:cubicBezTo>
                        <a:pt x="4319" y="1478"/>
                        <a:pt x="4280" y="1465"/>
                        <a:pt x="4259" y="1432"/>
                      </a:cubicBezTo>
                      <a:cubicBezTo>
                        <a:pt x="4116" y="1202"/>
                        <a:pt x="2865" y="368"/>
                        <a:pt x="1619" y="58"/>
                      </a:cubicBezTo>
                      <a:cubicBezTo>
                        <a:pt x="1460" y="18"/>
                        <a:pt x="1315" y="0"/>
                        <a:pt x="118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" name="Google Shape;239;p24"/>
            <p:cNvGrpSpPr/>
            <p:nvPr/>
          </p:nvGrpSpPr>
          <p:grpSpPr>
            <a:xfrm>
              <a:off x="5011404" y="3075449"/>
              <a:ext cx="4355564" cy="1852296"/>
              <a:chOff x="1699660" y="3778418"/>
              <a:chExt cx="2314696" cy="984373"/>
            </a:xfrm>
          </p:grpSpPr>
          <p:sp>
            <p:nvSpPr>
              <p:cNvPr id="25" name="Google Shape;240;p24"/>
              <p:cNvSpPr/>
              <p:nvPr/>
            </p:nvSpPr>
            <p:spPr>
              <a:xfrm>
                <a:off x="1773801" y="4275279"/>
                <a:ext cx="1084533" cy="351780"/>
              </a:xfrm>
              <a:custGeom>
                <a:avLst/>
                <a:gdLst/>
                <a:ahLst/>
                <a:cxnLst/>
                <a:rect l="l" t="t" r="r" b="b"/>
                <a:pathLst>
                  <a:path w="29461" h="9556" extrusionOk="0">
                    <a:moveTo>
                      <a:pt x="20407" y="1"/>
                    </a:moveTo>
                    <a:cubicBezTo>
                      <a:pt x="16701" y="1"/>
                      <a:pt x="13813" y="2303"/>
                      <a:pt x="10742" y="3763"/>
                    </a:cubicBezTo>
                    <a:cubicBezTo>
                      <a:pt x="7596" y="5260"/>
                      <a:pt x="4681" y="5604"/>
                      <a:pt x="4681" y="5604"/>
                    </a:cubicBezTo>
                    <a:lnTo>
                      <a:pt x="1" y="8713"/>
                    </a:lnTo>
                    <a:lnTo>
                      <a:pt x="269" y="9555"/>
                    </a:lnTo>
                    <a:lnTo>
                      <a:pt x="2148" y="8981"/>
                    </a:lnTo>
                    <a:cubicBezTo>
                      <a:pt x="2148" y="8981"/>
                      <a:pt x="11739" y="8060"/>
                      <a:pt x="12122" y="8021"/>
                    </a:cubicBezTo>
                    <a:cubicBezTo>
                      <a:pt x="12157" y="8018"/>
                      <a:pt x="12328" y="8016"/>
                      <a:pt x="12609" y="8016"/>
                    </a:cubicBezTo>
                    <a:cubicBezTo>
                      <a:pt x="15428" y="8016"/>
                      <a:pt x="29345" y="8176"/>
                      <a:pt x="29345" y="8176"/>
                    </a:cubicBezTo>
                    <a:lnTo>
                      <a:pt x="29461" y="6219"/>
                    </a:lnTo>
                    <a:cubicBezTo>
                      <a:pt x="28234" y="2229"/>
                      <a:pt x="24512" y="119"/>
                      <a:pt x="20677" y="5"/>
                    </a:cubicBezTo>
                    <a:cubicBezTo>
                      <a:pt x="20586" y="2"/>
                      <a:pt x="20497" y="1"/>
                      <a:pt x="204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41;p24"/>
              <p:cNvSpPr/>
              <p:nvPr/>
            </p:nvSpPr>
            <p:spPr>
              <a:xfrm>
                <a:off x="2850944" y="4275279"/>
                <a:ext cx="1084533" cy="351780"/>
              </a:xfrm>
              <a:custGeom>
                <a:avLst/>
                <a:gdLst/>
                <a:ahLst/>
                <a:cxnLst/>
                <a:rect l="l" t="t" r="r" b="b"/>
                <a:pathLst>
                  <a:path w="29461" h="9556" extrusionOk="0">
                    <a:moveTo>
                      <a:pt x="9056" y="1"/>
                    </a:moveTo>
                    <a:cubicBezTo>
                      <a:pt x="8966" y="1"/>
                      <a:pt x="8876" y="2"/>
                      <a:pt x="8786" y="5"/>
                    </a:cubicBezTo>
                    <a:cubicBezTo>
                      <a:pt x="4949" y="119"/>
                      <a:pt x="1229" y="2229"/>
                      <a:pt x="1" y="6219"/>
                    </a:cubicBezTo>
                    <a:lnTo>
                      <a:pt x="116" y="8176"/>
                    </a:lnTo>
                    <a:cubicBezTo>
                      <a:pt x="116" y="8176"/>
                      <a:pt x="14033" y="8016"/>
                      <a:pt x="16852" y="8016"/>
                    </a:cubicBezTo>
                    <a:cubicBezTo>
                      <a:pt x="17134" y="8016"/>
                      <a:pt x="17305" y="8018"/>
                      <a:pt x="17340" y="8021"/>
                    </a:cubicBezTo>
                    <a:cubicBezTo>
                      <a:pt x="17723" y="8060"/>
                      <a:pt x="27314" y="8981"/>
                      <a:pt x="27314" y="8981"/>
                    </a:cubicBezTo>
                    <a:lnTo>
                      <a:pt x="29193" y="9555"/>
                    </a:lnTo>
                    <a:lnTo>
                      <a:pt x="29461" y="8713"/>
                    </a:lnTo>
                    <a:lnTo>
                      <a:pt x="24781" y="5604"/>
                    </a:lnTo>
                    <a:cubicBezTo>
                      <a:pt x="24781" y="5604"/>
                      <a:pt x="21867" y="5260"/>
                      <a:pt x="18721" y="3763"/>
                    </a:cubicBezTo>
                    <a:cubicBezTo>
                      <a:pt x="15650" y="2303"/>
                      <a:pt x="12761" y="1"/>
                      <a:pt x="90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42;p24"/>
              <p:cNvSpPr/>
              <p:nvPr/>
            </p:nvSpPr>
            <p:spPr>
              <a:xfrm>
                <a:off x="1773801" y="4275279"/>
                <a:ext cx="1084533" cy="351780"/>
              </a:xfrm>
              <a:custGeom>
                <a:avLst/>
                <a:gdLst/>
                <a:ahLst/>
                <a:cxnLst/>
                <a:rect l="l" t="t" r="r" b="b"/>
                <a:pathLst>
                  <a:path w="29461" h="9556" extrusionOk="0">
                    <a:moveTo>
                      <a:pt x="20407" y="1"/>
                    </a:moveTo>
                    <a:cubicBezTo>
                      <a:pt x="16701" y="1"/>
                      <a:pt x="13813" y="2303"/>
                      <a:pt x="10742" y="3763"/>
                    </a:cubicBezTo>
                    <a:cubicBezTo>
                      <a:pt x="7596" y="5260"/>
                      <a:pt x="4681" y="5604"/>
                      <a:pt x="4681" y="5604"/>
                    </a:cubicBezTo>
                    <a:lnTo>
                      <a:pt x="1" y="8713"/>
                    </a:lnTo>
                    <a:lnTo>
                      <a:pt x="269" y="9555"/>
                    </a:lnTo>
                    <a:lnTo>
                      <a:pt x="2148" y="8981"/>
                    </a:lnTo>
                    <a:cubicBezTo>
                      <a:pt x="2148" y="8981"/>
                      <a:pt x="11739" y="8060"/>
                      <a:pt x="12122" y="8021"/>
                    </a:cubicBezTo>
                    <a:cubicBezTo>
                      <a:pt x="12157" y="8018"/>
                      <a:pt x="12328" y="8016"/>
                      <a:pt x="12609" y="8016"/>
                    </a:cubicBezTo>
                    <a:cubicBezTo>
                      <a:pt x="15428" y="8016"/>
                      <a:pt x="29345" y="8176"/>
                      <a:pt x="29345" y="8176"/>
                    </a:cubicBezTo>
                    <a:lnTo>
                      <a:pt x="29461" y="6219"/>
                    </a:lnTo>
                    <a:cubicBezTo>
                      <a:pt x="28234" y="2229"/>
                      <a:pt x="24512" y="119"/>
                      <a:pt x="20677" y="5"/>
                    </a:cubicBezTo>
                    <a:cubicBezTo>
                      <a:pt x="20586" y="2"/>
                      <a:pt x="20497" y="1"/>
                      <a:pt x="20407" y="1"/>
                    </a:cubicBezTo>
                    <a:close/>
                  </a:path>
                </a:pathLst>
              </a:custGeom>
              <a:solidFill>
                <a:srgbClr val="191919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43;p24"/>
              <p:cNvSpPr/>
              <p:nvPr/>
            </p:nvSpPr>
            <p:spPr>
              <a:xfrm>
                <a:off x="1917849" y="3778418"/>
                <a:ext cx="948953" cy="750018"/>
              </a:xfrm>
              <a:custGeom>
                <a:avLst/>
                <a:gdLst/>
                <a:ahLst/>
                <a:cxnLst/>
                <a:rect l="l" t="t" r="r" b="b"/>
                <a:pathLst>
                  <a:path w="25778" h="20374" extrusionOk="0">
                    <a:moveTo>
                      <a:pt x="7749" y="1"/>
                    </a:moveTo>
                    <a:lnTo>
                      <a:pt x="1" y="7480"/>
                    </a:lnTo>
                    <a:cubicBezTo>
                      <a:pt x="1" y="7480"/>
                      <a:pt x="1726" y="10933"/>
                      <a:pt x="6904" y="11412"/>
                    </a:cubicBezTo>
                    <a:cubicBezTo>
                      <a:pt x="12083" y="11892"/>
                      <a:pt x="16431" y="12269"/>
                      <a:pt x="18900" y="13650"/>
                    </a:cubicBezTo>
                    <a:cubicBezTo>
                      <a:pt x="21549" y="15134"/>
                      <a:pt x="24699" y="20374"/>
                      <a:pt x="24699" y="20374"/>
                    </a:cubicBezTo>
                    <a:lnTo>
                      <a:pt x="25452" y="19730"/>
                    </a:lnTo>
                    <a:cubicBezTo>
                      <a:pt x="25452" y="19730"/>
                      <a:pt x="25778" y="16897"/>
                      <a:pt x="25202" y="14557"/>
                    </a:cubicBezTo>
                    <a:cubicBezTo>
                      <a:pt x="24626" y="12217"/>
                      <a:pt x="22345" y="10434"/>
                      <a:pt x="19737" y="9265"/>
                    </a:cubicBezTo>
                    <a:cubicBezTo>
                      <a:pt x="17128" y="8095"/>
                      <a:pt x="9399" y="4239"/>
                      <a:pt x="77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44;p24"/>
              <p:cNvSpPr/>
              <p:nvPr/>
            </p:nvSpPr>
            <p:spPr>
              <a:xfrm>
                <a:off x="1724398" y="4412223"/>
                <a:ext cx="1128119" cy="323582"/>
              </a:xfrm>
              <a:custGeom>
                <a:avLst/>
                <a:gdLst/>
                <a:ahLst/>
                <a:cxnLst/>
                <a:rect l="l" t="t" r="r" b="b"/>
                <a:pathLst>
                  <a:path w="30645" h="8790" extrusionOk="0">
                    <a:moveTo>
                      <a:pt x="20451" y="1"/>
                    </a:moveTo>
                    <a:cubicBezTo>
                      <a:pt x="16578" y="1"/>
                      <a:pt x="13525" y="2097"/>
                      <a:pt x="9398" y="3688"/>
                    </a:cubicBezTo>
                    <a:cubicBezTo>
                      <a:pt x="6385" y="4849"/>
                      <a:pt x="3913" y="5056"/>
                      <a:pt x="2534" y="5056"/>
                    </a:cubicBezTo>
                    <a:cubicBezTo>
                      <a:pt x="1771" y="5056"/>
                      <a:pt x="1343" y="4993"/>
                      <a:pt x="1343" y="4993"/>
                    </a:cubicBezTo>
                    <a:lnTo>
                      <a:pt x="0" y="8790"/>
                    </a:lnTo>
                    <a:cubicBezTo>
                      <a:pt x="0" y="8790"/>
                      <a:pt x="15881" y="8214"/>
                      <a:pt x="17799" y="7907"/>
                    </a:cubicBezTo>
                    <a:cubicBezTo>
                      <a:pt x="19716" y="7601"/>
                      <a:pt x="21020" y="6871"/>
                      <a:pt x="23169" y="6565"/>
                    </a:cubicBezTo>
                    <a:cubicBezTo>
                      <a:pt x="23466" y="6523"/>
                      <a:pt x="23748" y="6505"/>
                      <a:pt x="24015" y="6505"/>
                    </a:cubicBezTo>
                    <a:cubicBezTo>
                      <a:pt x="25682" y="6505"/>
                      <a:pt x="26736" y="7217"/>
                      <a:pt x="26736" y="7217"/>
                    </a:cubicBezTo>
                    <a:lnTo>
                      <a:pt x="27389" y="7178"/>
                    </a:lnTo>
                    <a:cubicBezTo>
                      <a:pt x="27389" y="7178"/>
                      <a:pt x="28233" y="6795"/>
                      <a:pt x="28731" y="6297"/>
                    </a:cubicBezTo>
                    <a:cubicBezTo>
                      <a:pt x="29230" y="5797"/>
                      <a:pt x="30644" y="4600"/>
                      <a:pt x="30644" y="4600"/>
                    </a:cubicBezTo>
                    <a:cubicBezTo>
                      <a:pt x="30644" y="4600"/>
                      <a:pt x="26736" y="811"/>
                      <a:pt x="22056" y="120"/>
                    </a:cubicBezTo>
                    <a:cubicBezTo>
                      <a:pt x="21503" y="39"/>
                      <a:pt x="20970" y="1"/>
                      <a:pt x="204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45;p24"/>
              <p:cNvSpPr/>
              <p:nvPr/>
            </p:nvSpPr>
            <p:spPr>
              <a:xfrm>
                <a:off x="2293303" y="4585502"/>
                <a:ext cx="440130" cy="96596"/>
              </a:xfrm>
              <a:custGeom>
                <a:avLst/>
                <a:gdLst/>
                <a:ahLst/>
                <a:cxnLst/>
                <a:rect l="l" t="t" r="r" b="b"/>
                <a:pathLst>
                  <a:path w="11956" h="2624" extrusionOk="0">
                    <a:moveTo>
                      <a:pt x="11924" y="1201"/>
                    </a:moveTo>
                    <a:cubicBezTo>
                      <a:pt x="11933" y="1208"/>
                      <a:pt x="11941" y="1214"/>
                      <a:pt x="11950" y="1221"/>
                    </a:cubicBezTo>
                    <a:cubicBezTo>
                      <a:pt x="11950" y="1221"/>
                      <a:pt x="11956" y="1217"/>
                      <a:pt x="11924" y="1201"/>
                    </a:cubicBezTo>
                    <a:close/>
                    <a:moveTo>
                      <a:pt x="8432" y="0"/>
                    </a:moveTo>
                    <a:cubicBezTo>
                      <a:pt x="7761" y="0"/>
                      <a:pt x="7063" y="110"/>
                      <a:pt x="6342" y="329"/>
                    </a:cubicBezTo>
                    <a:cubicBezTo>
                      <a:pt x="4238" y="966"/>
                      <a:pt x="924" y="2273"/>
                      <a:pt x="924" y="2273"/>
                    </a:cubicBezTo>
                    <a:cubicBezTo>
                      <a:pt x="924" y="2273"/>
                      <a:pt x="1" y="2624"/>
                      <a:pt x="28" y="2624"/>
                    </a:cubicBezTo>
                    <a:cubicBezTo>
                      <a:pt x="28" y="2624"/>
                      <a:pt x="30" y="2623"/>
                      <a:pt x="32" y="2623"/>
                    </a:cubicBezTo>
                    <a:cubicBezTo>
                      <a:pt x="117" y="2603"/>
                      <a:pt x="1742" y="2167"/>
                      <a:pt x="2518" y="1890"/>
                    </a:cubicBezTo>
                    <a:cubicBezTo>
                      <a:pt x="3294" y="1614"/>
                      <a:pt x="6979" y="573"/>
                      <a:pt x="7585" y="573"/>
                    </a:cubicBezTo>
                    <a:cubicBezTo>
                      <a:pt x="7915" y="573"/>
                      <a:pt x="8210" y="497"/>
                      <a:pt x="8681" y="497"/>
                    </a:cubicBezTo>
                    <a:cubicBezTo>
                      <a:pt x="9073" y="497"/>
                      <a:pt x="9588" y="550"/>
                      <a:pt x="10346" y="743"/>
                    </a:cubicBezTo>
                    <a:cubicBezTo>
                      <a:pt x="11536" y="1046"/>
                      <a:pt x="11845" y="1160"/>
                      <a:pt x="11924" y="1201"/>
                    </a:cubicBezTo>
                    <a:lnTo>
                      <a:pt x="11924" y="1201"/>
                    </a:lnTo>
                    <a:cubicBezTo>
                      <a:pt x="10883" y="398"/>
                      <a:pt x="9707" y="0"/>
                      <a:pt x="8432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46;p24"/>
              <p:cNvSpPr/>
              <p:nvPr/>
            </p:nvSpPr>
            <p:spPr>
              <a:xfrm>
                <a:off x="1803472" y="4486659"/>
                <a:ext cx="678123" cy="162343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4410" extrusionOk="0">
                    <a:moveTo>
                      <a:pt x="17599" y="1"/>
                    </a:moveTo>
                    <a:cubicBezTo>
                      <a:pt x="17143" y="1"/>
                      <a:pt x="16453" y="33"/>
                      <a:pt x="15425" y="145"/>
                    </a:cubicBezTo>
                    <a:cubicBezTo>
                      <a:pt x="12940" y="417"/>
                      <a:pt x="9704" y="2425"/>
                      <a:pt x="6804" y="3316"/>
                    </a:cubicBezTo>
                    <a:cubicBezTo>
                      <a:pt x="3905" y="4209"/>
                      <a:pt x="1" y="4289"/>
                      <a:pt x="1" y="4289"/>
                    </a:cubicBezTo>
                    <a:cubicBezTo>
                      <a:pt x="1" y="4289"/>
                      <a:pt x="1209" y="4409"/>
                      <a:pt x="2342" y="4409"/>
                    </a:cubicBezTo>
                    <a:cubicBezTo>
                      <a:pt x="2510" y="4409"/>
                      <a:pt x="2677" y="4407"/>
                      <a:pt x="2838" y="4401"/>
                    </a:cubicBezTo>
                    <a:cubicBezTo>
                      <a:pt x="4080" y="4352"/>
                      <a:pt x="5992" y="4018"/>
                      <a:pt x="7394" y="3523"/>
                    </a:cubicBezTo>
                    <a:cubicBezTo>
                      <a:pt x="8797" y="3029"/>
                      <a:pt x="8844" y="3205"/>
                      <a:pt x="10023" y="2695"/>
                    </a:cubicBezTo>
                    <a:cubicBezTo>
                      <a:pt x="11203" y="2185"/>
                      <a:pt x="14056" y="672"/>
                      <a:pt x="15043" y="481"/>
                    </a:cubicBezTo>
                    <a:cubicBezTo>
                      <a:pt x="16031" y="289"/>
                      <a:pt x="18421" y="67"/>
                      <a:pt x="18421" y="67"/>
                    </a:cubicBezTo>
                    <a:cubicBezTo>
                      <a:pt x="18421" y="67"/>
                      <a:pt x="18246" y="1"/>
                      <a:pt x="17599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47;p24"/>
              <p:cNvSpPr/>
              <p:nvPr/>
            </p:nvSpPr>
            <p:spPr>
              <a:xfrm>
                <a:off x="2850944" y="4275279"/>
                <a:ext cx="1084533" cy="351780"/>
              </a:xfrm>
              <a:custGeom>
                <a:avLst/>
                <a:gdLst/>
                <a:ahLst/>
                <a:cxnLst/>
                <a:rect l="l" t="t" r="r" b="b"/>
                <a:pathLst>
                  <a:path w="29461" h="9556" extrusionOk="0">
                    <a:moveTo>
                      <a:pt x="9056" y="1"/>
                    </a:moveTo>
                    <a:cubicBezTo>
                      <a:pt x="8966" y="1"/>
                      <a:pt x="8876" y="2"/>
                      <a:pt x="8786" y="5"/>
                    </a:cubicBezTo>
                    <a:cubicBezTo>
                      <a:pt x="4949" y="119"/>
                      <a:pt x="1229" y="2229"/>
                      <a:pt x="1" y="6219"/>
                    </a:cubicBezTo>
                    <a:lnTo>
                      <a:pt x="116" y="8176"/>
                    </a:lnTo>
                    <a:cubicBezTo>
                      <a:pt x="116" y="8176"/>
                      <a:pt x="14033" y="8016"/>
                      <a:pt x="16852" y="8016"/>
                    </a:cubicBezTo>
                    <a:cubicBezTo>
                      <a:pt x="17134" y="8016"/>
                      <a:pt x="17305" y="8018"/>
                      <a:pt x="17340" y="8021"/>
                    </a:cubicBezTo>
                    <a:cubicBezTo>
                      <a:pt x="17723" y="8060"/>
                      <a:pt x="27314" y="8981"/>
                      <a:pt x="27314" y="8981"/>
                    </a:cubicBezTo>
                    <a:lnTo>
                      <a:pt x="29193" y="9555"/>
                    </a:lnTo>
                    <a:lnTo>
                      <a:pt x="29461" y="8713"/>
                    </a:lnTo>
                    <a:lnTo>
                      <a:pt x="24781" y="5604"/>
                    </a:lnTo>
                    <a:cubicBezTo>
                      <a:pt x="24781" y="5604"/>
                      <a:pt x="21867" y="5260"/>
                      <a:pt x="18721" y="3763"/>
                    </a:cubicBezTo>
                    <a:cubicBezTo>
                      <a:pt x="15650" y="2303"/>
                      <a:pt x="12761" y="1"/>
                      <a:pt x="9056" y="1"/>
                    </a:cubicBezTo>
                    <a:close/>
                  </a:path>
                </a:pathLst>
              </a:custGeom>
              <a:solidFill>
                <a:srgbClr val="191919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48;p24"/>
              <p:cNvSpPr/>
              <p:nvPr/>
            </p:nvSpPr>
            <p:spPr>
              <a:xfrm>
                <a:off x="2842477" y="3778418"/>
                <a:ext cx="948953" cy="750018"/>
              </a:xfrm>
              <a:custGeom>
                <a:avLst/>
                <a:gdLst/>
                <a:ahLst/>
                <a:cxnLst/>
                <a:rect l="l" t="t" r="r" b="b"/>
                <a:pathLst>
                  <a:path w="25778" h="20374" extrusionOk="0">
                    <a:moveTo>
                      <a:pt x="18030" y="1"/>
                    </a:moveTo>
                    <a:cubicBezTo>
                      <a:pt x="16380" y="4239"/>
                      <a:pt x="8652" y="8095"/>
                      <a:pt x="6043" y="9265"/>
                    </a:cubicBezTo>
                    <a:cubicBezTo>
                      <a:pt x="3435" y="10434"/>
                      <a:pt x="1152" y="12217"/>
                      <a:pt x="576" y="14557"/>
                    </a:cubicBezTo>
                    <a:cubicBezTo>
                      <a:pt x="1" y="16897"/>
                      <a:pt x="326" y="19730"/>
                      <a:pt x="326" y="19730"/>
                    </a:cubicBezTo>
                    <a:lnTo>
                      <a:pt x="1079" y="20374"/>
                    </a:lnTo>
                    <a:cubicBezTo>
                      <a:pt x="1079" y="20374"/>
                      <a:pt x="4229" y="15134"/>
                      <a:pt x="6880" y="13650"/>
                    </a:cubicBezTo>
                    <a:cubicBezTo>
                      <a:pt x="9347" y="12269"/>
                      <a:pt x="13696" y="11892"/>
                      <a:pt x="18874" y="11412"/>
                    </a:cubicBezTo>
                    <a:cubicBezTo>
                      <a:pt x="24052" y="10933"/>
                      <a:pt x="25778" y="7480"/>
                      <a:pt x="25778" y="7480"/>
                    </a:cubicBezTo>
                    <a:lnTo>
                      <a:pt x="180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49;p24"/>
              <p:cNvSpPr/>
              <p:nvPr/>
            </p:nvSpPr>
            <p:spPr>
              <a:xfrm>
                <a:off x="2852491" y="4412223"/>
                <a:ext cx="1132426" cy="323582"/>
              </a:xfrm>
              <a:custGeom>
                <a:avLst/>
                <a:gdLst/>
                <a:ahLst/>
                <a:cxnLst/>
                <a:rect l="l" t="t" r="r" b="b"/>
                <a:pathLst>
                  <a:path w="30762" h="8790" extrusionOk="0">
                    <a:moveTo>
                      <a:pt x="10311" y="1"/>
                    </a:moveTo>
                    <a:cubicBezTo>
                      <a:pt x="9792" y="1"/>
                      <a:pt x="9258" y="39"/>
                      <a:pt x="8705" y="120"/>
                    </a:cubicBezTo>
                    <a:cubicBezTo>
                      <a:pt x="4026" y="811"/>
                      <a:pt x="0" y="4600"/>
                      <a:pt x="0" y="4600"/>
                    </a:cubicBezTo>
                    <a:cubicBezTo>
                      <a:pt x="0" y="4600"/>
                      <a:pt x="1531" y="5797"/>
                      <a:pt x="2030" y="6297"/>
                    </a:cubicBezTo>
                    <a:cubicBezTo>
                      <a:pt x="2529" y="6795"/>
                      <a:pt x="3373" y="7178"/>
                      <a:pt x="3373" y="7178"/>
                    </a:cubicBezTo>
                    <a:lnTo>
                      <a:pt x="4026" y="7217"/>
                    </a:lnTo>
                    <a:cubicBezTo>
                      <a:pt x="4026" y="7217"/>
                      <a:pt x="5079" y="6505"/>
                      <a:pt x="6746" y="6505"/>
                    </a:cubicBezTo>
                    <a:cubicBezTo>
                      <a:pt x="7013" y="6505"/>
                      <a:pt x="7296" y="6523"/>
                      <a:pt x="7593" y="6565"/>
                    </a:cubicBezTo>
                    <a:cubicBezTo>
                      <a:pt x="9741" y="6871"/>
                      <a:pt x="11045" y="7601"/>
                      <a:pt x="12962" y="7907"/>
                    </a:cubicBezTo>
                    <a:cubicBezTo>
                      <a:pt x="14881" y="8214"/>
                      <a:pt x="30761" y="8790"/>
                      <a:pt x="30761" y="8790"/>
                    </a:cubicBezTo>
                    <a:lnTo>
                      <a:pt x="29419" y="4993"/>
                    </a:lnTo>
                    <a:cubicBezTo>
                      <a:pt x="29419" y="4993"/>
                      <a:pt x="28990" y="5056"/>
                      <a:pt x="28228" y="5056"/>
                    </a:cubicBezTo>
                    <a:cubicBezTo>
                      <a:pt x="26849" y="5056"/>
                      <a:pt x="24376" y="4849"/>
                      <a:pt x="21363" y="3688"/>
                    </a:cubicBezTo>
                    <a:cubicBezTo>
                      <a:pt x="17236" y="2097"/>
                      <a:pt x="14184" y="1"/>
                      <a:pt x="103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50;p24"/>
              <p:cNvSpPr/>
              <p:nvPr/>
            </p:nvSpPr>
            <p:spPr>
              <a:xfrm>
                <a:off x="2975850" y="4585502"/>
                <a:ext cx="440130" cy="96596"/>
              </a:xfrm>
              <a:custGeom>
                <a:avLst/>
                <a:gdLst/>
                <a:ahLst/>
                <a:cxnLst/>
                <a:rect l="l" t="t" r="r" b="b"/>
                <a:pathLst>
                  <a:path w="11956" h="2624" extrusionOk="0">
                    <a:moveTo>
                      <a:pt x="33" y="1201"/>
                    </a:moveTo>
                    <a:lnTo>
                      <a:pt x="33" y="1201"/>
                    </a:lnTo>
                    <a:cubicBezTo>
                      <a:pt x="1" y="1217"/>
                      <a:pt x="6" y="1221"/>
                      <a:pt x="6" y="1221"/>
                    </a:cubicBezTo>
                    <a:cubicBezTo>
                      <a:pt x="15" y="1214"/>
                      <a:pt x="24" y="1208"/>
                      <a:pt x="33" y="1201"/>
                    </a:cubicBezTo>
                    <a:close/>
                    <a:moveTo>
                      <a:pt x="3525" y="0"/>
                    </a:moveTo>
                    <a:cubicBezTo>
                      <a:pt x="2250" y="0"/>
                      <a:pt x="1074" y="398"/>
                      <a:pt x="33" y="1201"/>
                    </a:cubicBezTo>
                    <a:lnTo>
                      <a:pt x="33" y="1201"/>
                    </a:lnTo>
                    <a:cubicBezTo>
                      <a:pt x="112" y="1160"/>
                      <a:pt x="421" y="1046"/>
                      <a:pt x="1610" y="743"/>
                    </a:cubicBezTo>
                    <a:cubicBezTo>
                      <a:pt x="2369" y="550"/>
                      <a:pt x="2883" y="497"/>
                      <a:pt x="3276" y="497"/>
                    </a:cubicBezTo>
                    <a:cubicBezTo>
                      <a:pt x="3747" y="497"/>
                      <a:pt x="4042" y="573"/>
                      <a:pt x="4372" y="573"/>
                    </a:cubicBezTo>
                    <a:cubicBezTo>
                      <a:pt x="4977" y="573"/>
                      <a:pt x="8664" y="1614"/>
                      <a:pt x="9440" y="1890"/>
                    </a:cubicBezTo>
                    <a:cubicBezTo>
                      <a:pt x="10214" y="2167"/>
                      <a:pt x="11840" y="2603"/>
                      <a:pt x="11925" y="2623"/>
                    </a:cubicBezTo>
                    <a:cubicBezTo>
                      <a:pt x="11928" y="2623"/>
                      <a:pt x="11929" y="2624"/>
                      <a:pt x="11930" y="2624"/>
                    </a:cubicBezTo>
                    <a:cubicBezTo>
                      <a:pt x="11956" y="2624"/>
                      <a:pt x="11033" y="2273"/>
                      <a:pt x="11033" y="2273"/>
                    </a:cubicBezTo>
                    <a:cubicBezTo>
                      <a:pt x="11033" y="2273"/>
                      <a:pt x="7719" y="966"/>
                      <a:pt x="5614" y="329"/>
                    </a:cubicBezTo>
                    <a:cubicBezTo>
                      <a:pt x="4894" y="110"/>
                      <a:pt x="4196" y="0"/>
                      <a:pt x="3525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51;p24"/>
              <p:cNvSpPr/>
              <p:nvPr/>
            </p:nvSpPr>
            <p:spPr>
              <a:xfrm>
                <a:off x="3227687" y="4486659"/>
                <a:ext cx="678123" cy="162343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4410" extrusionOk="0">
                    <a:moveTo>
                      <a:pt x="822" y="1"/>
                    </a:moveTo>
                    <a:cubicBezTo>
                      <a:pt x="176" y="1"/>
                      <a:pt x="0" y="67"/>
                      <a:pt x="0" y="67"/>
                    </a:cubicBezTo>
                    <a:cubicBezTo>
                      <a:pt x="0" y="67"/>
                      <a:pt x="2392" y="289"/>
                      <a:pt x="3379" y="481"/>
                    </a:cubicBezTo>
                    <a:cubicBezTo>
                      <a:pt x="4367" y="672"/>
                      <a:pt x="7219" y="2185"/>
                      <a:pt x="8399" y="2695"/>
                    </a:cubicBezTo>
                    <a:cubicBezTo>
                      <a:pt x="9577" y="3205"/>
                      <a:pt x="9626" y="3029"/>
                      <a:pt x="11027" y="3523"/>
                    </a:cubicBezTo>
                    <a:cubicBezTo>
                      <a:pt x="12430" y="4018"/>
                      <a:pt x="14341" y="4352"/>
                      <a:pt x="15584" y="4401"/>
                    </a:cubicBezTo>
                    <a:cubicBezTo>
                      <a:pt x="15745" y="4407"/>
                      <a:pt x="15912" y="4409"/>
                      <a:pt x="16080" y="4409"/>
                    </a:cubicBezTo>
                    <a:cubicBezTo>
                      <a:pt x="17214" y="4409"/>
                      <a:pt x="18421" y="4289"/>
                      <a:pt x="18421" y="4289"/>
                    </a:cubicBezTo>
                    <a:cubicBezTo>
                      <a:pt x="18421" y="4289"/>
                      <a:pt x="14517" y="4209"/>
                      <a:pt x="11617" y="3316"/>
                    </a:cubicBezTo>
                    <a:cubicBezTo>
                      <a:pt x="8717" y="2425"/>
                      <a:pt x="5482" y="417"/>
                      <a:pt x="2996" y="145"/>
                    </a:cubicBezTo>
                    <a:cubicBezTo>
                      <a:pt x="1968" y="33"/>
                      <a:pt x="1278" y="1"/>
                      <a:pt x="822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52;p24"/>
              <p:cNvSpPr/>
              <p:nvPr/>
            </p:nvSpPr>
            <p:spPr>
              <a:xfrm>
                <a:off x="2706969" y="4580900"/>
                <a:ext cx="292586" cy="111174"/>
              </a:xfrm>
              <a:custGeom>
                <a:avLst/>
                <a:gdLst/>
                <a:ahLst/>
                <a:cxnLst/>
                <a:rect l="l" t="t" r="r" b="b"/>
                <a:pathLst>
                  <a:path w="7948" h="3020" extrusionOk="0">
                    <a:moveTo>
                      <a:pt x="4016" y="1"/>
                    </a:moveTo>
                    <a:cubicBezTo>
                      <a:pt x="3632" y="1"/>
                      <a:pt x="2967" y="608"/>
                      <a:pt x="2520" y="966"/>
                    </a:cubicBezTo>
                    <a:cubicBezTo>
                      <a:pt x="2072" y="1325"/>
                      <a:pt x="1049" y="2591"/>
                      <a:pt x="1" y="2731"/>
                    </a:cubicBezTo>
                    <a:lnTo>
                      <a:pt x="736" y="3019"/>
                    </a:lnTo>
                    <a:cubicBezTo>
                      <a:pt x="736" y="3019"/>
                      <a:pt x="1235" y="2961"/>
                      <a:pt x="2270" y="2002"/>
                    </a:cubicBezTo>
                    <a:cubicBezTo>
                      <a:pt x="3306" y="1043"/>
                      <a:pt x="3593" y="641"/>
                      <a:pt x="4035" y="602"/>
                    </a:cubicBezTo>
                    <a:cubicBezTo>
                      <a:pt x="4038" y="602"/>
                      <a:pt x="4041" y="602"/>
                      <a:pt x="4045" y="602"/>
                    </a:cubicBezTo>
                    <a:cubicBezTo>
                      <a:pt x="4502" y="602"/>
                      <a:pt x="6454" y="3000"/>
                      <a:pt x="7675" y="3000"/>
                    </a:cubicBezTo>
                    <a:cubicBezTo>
                      <a:pt x="7689" y="3000"/>
                      <a:pt x="7703" y="3000"/>
                      <a:pt x="7717" y="2999"/>
                    </a:cubicBezTo>
                    <a:lnTo>
                      <a:pt x="7947" y="2846"/>
                    </a:lnTo>
                    <a:cubicBezTo>
                      <a:pt x="7947" y="2846"/>
                      <a:pt x="6317" y="1542"/>
                      <a:pt x="5532" y="851"/>
                    </a:cubicBezTo>
                    <a:cubicBezTo>
                      <a:pt x="4745" y="161"/>
                      <a:pt x="4399" y="1"/>
                      <a:pt x="40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53;p24"/>
              <p:cNvSpPr/>
              <p:nvPr/>
            </p:nvSpPr>
            <p:spPr>
              <a:xfrm>
                <a:off x="1699660" y="4676466"/>
                <a:ext cx="2314696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62878" h="2345" extrusionOk="0">
                    <a:moveTo>
                      <a:pt x="28061" y="0"/>
                    </a:moveTo>
                    <a:lnTo>
                      <a:pt x="71" y="1324"/>
                    </a:lnTo>
                    <a:lnTo>
                      <a:pt x="1" y="2333"/>
                    </a:lnTo>
                    <a:lnTo>
                      <a:pt x="27485" y="1112"/>
                    </a:lnTo>
                    <a:cubicBezTo>
                      <a:pt x="27485" y="1112"/>
                      <a:pt x="29237" y="2344"/>
                      <a:pt x="31239" y="2344"/>
                    </a:cubicBezTo>
                    <a:cubicBezTo>
                      <a:pt x="31306" y="2344"/>
                      <a:pt x="31372" y="2343"/>
                      <a:pt x="31439" y="2340"/>
                    </a:cubicBezTo>
                    <a:cubicBezTo>
                      <a:pt x="31506" y="2343"/>
                      <a:pt x="31572" y="2344"/>
                      <a:pt x="31639" y="2344"/>
                    </a:cubicBezTo>
                    <a:cubicBezTo>
                      <a:pt x="33640" y="2344"/>
                      <a:pt x="35392" y="1112"/>
                      <a:pt x="35392" y="1112"/>
                    </a:cubicBezTo>
                    <a:lnTo>
                      <a:pt x="62877" y="2333"/>
                    </a:lnTo>
                    <a:lnTo>
                      <a:pt x="62877" y="2333"/>
                    </a:lnTo>
                    <a:lnTo>
                      <a:pt x="62806" y="1324"/>
                    </a:lnTo>
                    <a:lnTo>
                      <a:pt x="34816" y="0"/>
                    </a:lnTo>
                    <a:cubicBezTo>
                      <a:pt x="33807" y="1070"/>
                      <a:pt x="32252" y="1178"/>
                      <a:pt x="31662" y="1178"/>
                    </a:cubicBezTo>
                    <a:cubicBezTo>
                      <a:pt x="31565" y="1178"/>
                      <a:pt x="31494" y="1175"/>
                      <a:pt x="31456" y="1173"/>
                    </a:cubicBezTo>
                    <a:lnTo>
                      <a:pt x="31456" y="1170"/>
                    </a:lnTo>
                    <a:cubicBezTo>
                      <a:pt x="31456" y="1170"/>
                      <a:pt x="31446" y="1172"/>
                      <a:pt x="31439" y="1172"/>
                    </a:cubicBezTo>
                    <a:cubicBezTo>
                      <a:pt x="31430" y="1172"/>
                      <a:pt x="31422" y="1170"/>
                      <a:pt x="31422" y="1170"/>
                    </a:cubicBezTo>
                    <a:lnTo>
                      <a:pt x="31422" y="1173"/>
                    </a:lnTo>
                    <a:cubicBezTo>
                      <a:pt x="31384" y="1175"/>
                      <a:pt x="31313" y="1178"/>
                      <a:pt x="31215" y="1178"/>
                    </a:cubicBezTo>
                    <a:cubicBezTo>
                      <a:pt x="30625" y="1178"/>
                      <a:pt x="29069" y="1070"/>
                      <a:pt x="280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54;p24"/>
              <p:cNvSpPr/>
              <p:nvPr/>
            </p:nvSpPr>
            <p:spPr>
              <a:xfrm>
                <a:off x="2493713" y="4487579"/>
                <a:ext cx="88939" cy="179350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4872" extrusionOk="0">
                    <a:moveTo>
                      <a:pt x="575" y="1"/>
                    </a:moveTo>
                    <a:cubicBezTo>
                      <a:pt x="380" y="1"/>
                      <a:pt x="186" y="13"/>
                      <a:pt x="1" y="43"/>
                    </a:cubicBezTo>
                    <a:lnTo>
                      <a:pt x="125" y="4871"/>
                    </a:lnTo>
                    <a:lnTo>
                      <a:pt x="1418" y="3470"/>
                    </a:lnTo>
                    <a:lnTo>
                      <a:pt x="2352" y="4747"/>
                    </a:lnTo>
                    <a:lnTo>
                      <a:pt x="2415" y="276"/>
                    </a:lnTo>
                    <a:cubicBezTo>
                      <a:pt x="2415" y="276"/>
                      <a:pt x="1492" y="1"/>
                      <a:pt x="5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255;p24"/>
            <p:cNvGrpSpPr/>
            <p:nvPr/>
          </p:nvGrpSpPr>
          <p:grpSpPr>
            <a:xfrm>
              <a:off x="7931322" y="3536057"/>
              <a:ext cx="832949" cy="1367445"/>
              <a:chOff x="3170406" y="1633711"/>
              <a:chExt cx="373352" cy="612929"/>
            </a:xfrm>
          </p:grpSpPr>
          <p:sp>
            <p:nvSpPr>
              <p:cNvPr id="17" name="Google Shape;256;p24"/>
              <p:cNvSpPr/>
              <p:nvPr/>
            </p:nvSpPr>
            <p:spPr>
              <a:xfrm>
                <a:off x="3188260" y="1712602"/>
                <a:ext cx="338196" cy="534039"/>
              </a:xfrm>
              <a:custGeom>
                <a:avLst/>
                <a:gdLst/>
                <a:ahLst/>
                <a:cxnLst/>
                <a:rect l="l" t="t" r="r" b="b"/>
                <a:pathLst>
                  <a:path w="9187" h="14507" extrusionOk="0">
                    <a:moveTo>
                      <a:pt x="0" y="1"/>
                    </a:moveTo>
                    <a:lnTo>
                      <a:pt x="670" y="14073"/>
                    </a:lnTo>
                    <a:cubicBezTo>
                      <a:pt x="681" y="14316"/>
                      <a:pt x="881" y="14507"/>
                      <a:pt x="1124" y="14507"/>
                    </a:cubicBezTo>
                    <a:lnTo>
                      <a:pt x="7794" y="14507"/>
                    </a:lnTo>
                    <a:cubicBezTo>
                      <a:pt x="8034" y="14507"/>
                      <a:pt x="8232" y="14321"/>
                      <a:pt x="8248" y="14081"/>
                    </a:cubicBezTo>
                    <a:lnTo>
                      <a:pt x="91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57;p24"/>
              <p:cNvSpPr/>
              <p:nvPr/>
            </p:nvSpPr>
            <p:spPr>
              <a:xfrm>
                <a:off x="3198200" y="1921110"/>
                <a:ext cx="314379" cy="180565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4905" extrusionOk="0">
                    <a:moveTo>
                      <a:pt x="0" y="1"/>
                    </a:moveTo>
                    <a:lnTo>
                      <a:pt x="233" y="4905"/>
                    </a:lnTo>
                    <a:lnTo>
                      <a:pt x="8212" y="4905"/>
                    </a:lnTo>
                    <a:lnTo>
                      <a:pt x="854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58;p24"/>
              <p:cNvSpPr/>
              <p:nvPr/>
            </p:nvSpPr>
            <p:spPr>
              <a:xfrm>
                <a:off x="3188260" y="1712565"/>
                <a:ext cx="338196" cy="103038"/>
              </a:xfrm>
              <a:custGeom>
                <a:avLst/>
                <a:gdLst/>
                <a:ahLst/>
                <a:cxnLst/>
                <a:rect l="l" t="t" r="r" b="b"/>
                <a:pathLst>
                  <a:path w="9187" h="2799" extrusionOk="0">
                    <a:moveTo>
                      <a:pt x="0" y="0"/>
                    </a:moveTo>
                    <a:lnTo>
                      <a:pt x="134" y="2799"/>
                    </a:lnTo>
                    <a:lnTo>
                      <a:pt x="9000" y="2799"/>
                    </a:lnTo>
                    <a:lnTo>
                      <a:pt x="9187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59;p24"/>
              <p:cNvSpPr/>
              <p:nvPr/>
            </p:nvSpPr>
            <p:spPr>
              <a:xfrm>
                <a:off x="3418893" y="1712565"/>
                <a:ext cx="107566" cy="534076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14508" extrusionOk="0">
                    <a:moveTo>
                      <a:pt x="1393" y="0"/>
                    </a:moveTo>
                    <a:lnTo>
                      <a:pt x="453" y="14082"/>
                    </a:lnTo>
                    <a:cubicBezTo>
                      <a:pt x="438" y="14322"/>
                      <a:pt x="239" y="14508"/>
                      <a:pt x="0" y="14508"/>
                    </a:cubicBezTo>
                    <a:lnTo>
                      <a:pt x="1529" y="14508"/>
                    </a:lnTo>
                    <a:cubicBezTo>
                      <a:pt x="1769" y="14508"/>
                      <a:pt x="1967" y="14322"/>
                      <a:pt x="1983" y="14082"/>
                    </a:cubicBezTo>
                    <a:lnTo>
                      <a:pt x="2922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60;p24"/>
              <p:cNvSpPr/>
              <p:nvPr/>
            </p:nvSpPr>
            <p:spPr>
              <a:xfrm>
                <a:off x="3235455" y="1712565"/>
                <a:ext cx="61256" cy="534076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4508" extrusionOk="0">
                    <a:moveTo>
                      <a:pt x="701" y="0"/>
                    </a:moveTo>
                    <a:lnTo>
                      <a:pt x="1" y="26"/>
                    </a:lnTo>
                    <a:lnTo>
                      <a:pt x="522" y="14508"/>
                    </a:lnTo>
                    <a:lnTo>
                      <a:pt x="1664" y="1450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61;p24"/>
              <p:cNvSpPr/>
              <p:nvPr/>
            </p:nvSpPr>
            <p:spPr>
              <a:xfrm>
                <a:off x="3220656" y="1633711"/>
                <a:ext cx="272560" cy="91589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2488" extrusionOk="0">
                    <a:moveTo>
                      <a:pt x="851" y="1"/>
                    </a:moveTo>
                    <a:cubicBezTo>
                      <a:pt x="551" y="1"/>
                      <a:pt x="294" y="221"/>
                      <a:pt x="250" y="519"/>
                    </a:cubicBezTo>
                    <a:lnTo>
                      <a:pt x="56" y="1787"/>
                    </a:lnTo>
                    <a:cubicBezTo>
                      <a:pt x="0" y="2157"/>
                      <a:pt x="284" y="2488"/>
                      <a:pt x="659" y="2488"/>
                    </a:cubicBezTo>
                    <a:lnTo>
                      <a:pt x="6728" y="2488"/>
                    </a:lnTo>
                    <a:cubicBezTo>
                      <a:pt x="7115" y="2488"/>
                      <a:pt x="7404" y="2134"/>
                      <a:pt x="7325" y="1755"/>
                    </a:cubicBezTo>
                    <a:lnTo>
                      <a:pt x="7061" y="487"/>
                    </a:lnTo>
                    <a:cubicBezTo>
                      <a:pt x="7003" y="204"/>
                      <a:pt x="6754" y="1"/>
                      <a:pt x="6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62;p24"/>
              <p:cNvSpPr/>
              <p:nvPr/>
            </p:nvSpPr>
            <p:spPr>
              <a:xfrm>
                <a:off x="3220656" y="1679102"/>
                <a:ext cx="272560" cy="46200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1255" extrusionOk="0">
                    <a:moveTo>
                      <a:pt x="140" y="1"/>
                    </a:moveTo>
                    <a:lnTo>
                      <a:pt x="56" y="554"/>
                    </a:lnTo>
                    <a:cubicBezTo>
                      <a:pt x="0" y="924"/>
                      <a:pt x="284" y="1255"/>
                      <a:pt x="659" y="1255"/>
                    </a:cubicBezTo>
                    <a:lnTo>
                      <a:pt x="6728" y="1255"/>
                    </a:lnTo>
                    <a:cubicBezTo>
                      <a:pt x="7115" y="1255"/>
                      <a:pt x="7404" y="901"/>
                      <a:pt x="7325" y="522"/>
                    </a:cubicBezTo>
                    <a:lnTo>
                      <a:pt x="7217" y="1"/>
                    </a:ln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63;p24"/>
              <p:cNvSpPr/>
              <p:nvPr/>
            </p:nvSpPr>
            <p:spPr>
              <a:xfrm>
                <a:off x="3170406" y="1692244"/>
                <a:ext cx="373352" cy="91590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2488" extrusionOk="0">
                    <a:moveTo>
                      <a:pt x="696" y="1"/>
                    </a:moveTo>
                    <a:cubicBezTo>
                      <a:pt x="495" y="1"/>
                      <a:pt x="324" y="147"/>
                      <a:pt x="294" y="345"/>
                    </a:cubicBezTo>
                    <a:lnTo>
                      <a:pt x="38" y="2019"/>
                    </a:lnTo>
                    <a:cubicBezTo>
                      <a:pt x="1" y="2265"/>
                      <a:pt x="191" y="2488"/>
                      <a:pt x="441" y="2488"/>
                    </a:cubicBezTo>
                    <a:lnTo>
                      <a:pt x="9690" y="2488"/>
                    </a:lnTo>
                    <a:cubicBezTo>
                      <a:pt x="9947" y="2488"/>
                      <a:pt x="10142" y="2251"/>
                      <a:pt x="10089" y="1998"/>
                    </a:cubicBezTo>
                    <a:lnTo>
                      <a:pt x="9740" y="324"/>
                    </a:lnTo>
                    <a:cubicBezTo>
                      <a:pt x="9700" y="135"/>
                      <a:pt x="9535" y="1"/>
                      <a:pt x="93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401648" y="386730"/>
            <a:ext cx="1049325" cy="581645"/>
            <a:chOff x="5032712" y="2876087"/>
            <a:chExt cx="3391290" cy="1879804"/>
          </a:xfrm>
        </p:grpSpPr>
        <p:sp>
          <p:nvSpPr>
            <p:cNvPr id="81" name="Google Shape;895;p35"/>
            <p:cNvSpPr/>
            <p:nvPr/>
          </p:nvSpPr>
          <p:spPr>
            <a:xfrm>
              <a:off x="6508600" y="4736016"/>
              <a:ext cx="19925" cy="19875"/>
            </a:xfrm>
            <a:custGeom>
              <a:avLst/>
              <a:gdLst/>
              <a:ahLst/>
              <a:cxnLst/>
              <a:rect l="l" t="t" r="r" b="b"/>
              <a:pathLst>
                <a:path w="797" h="795" extrusionOk="0">
                  <a:moveTo>
                    <a:pt x="396" y="1"/>
                  </a:moveTo>
                  <a:cubicBezTo>
                    <a:pt x="395" y="1"/>
                    <a:pt x="394" y="1"/>
                    <a:pt x="392" y="1"/>
                  </a:cubicBezTo>
                  <a:cubicBezTo>
                    <a:pt x="174" y="5"/>
                    <a:pt x="1" y="182"/>
                    <a:pt x="3" y="401"/>
                  </a:cubicBezTo>
                  <a:cubicBezTo>
                    <a:pt x="3" y="619"/>
                    <a:pt x="180" y="795"/>
                    <a:pt x="397" y="795"/>
                  </a:cubicBezTo>
                  <a:cubicBezTo>
                    <a:pt x="400" y="795"/>
                    <a:pt x="402" y="795"/>
                    <a:pt x="405" y="795"/>
                  </a:cubicBezTo>
                  <a:cubicBezTo>
                    <a:pt x="624" y="792"/>
                    <a:pt x="797" y="615"/>
                    <a:pt x="797" y="395"/>
                  </a:cubicBezTo>
                  <a:cubicBezTo>
                    <a:pt x="795" y="173"/>
                    <a:pt x="620" y="1"/>
                    <a:pt x="3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" name="Google Shape;896;p35"/>
            <p:cNvGrpSpPr/>
            <p:nvPr/>
          </p:nvGrpSpPr>
          <p:grpSpPr>
            <a:xfrm>
              <a:off x="5488663" y="3943962"/>
              <a:ext cx="2495224" cy="811929"/>
              <a:chOff x="3729163" y="3130262"/>
              <a:chExt cx="2495224" cy="811929"/>
            </a:xfrm>
          </p:grpSpPr>
          <p:sp>
            <p:nvSpPr>
              <p:cNvPr id="130" name="Google Shape;897;p35"/>
              <p:cNvSpPr/>
              <p:nvPr/>
            </p:nvSpPr>
            <p:spPr>
              <a:xfrm>
                <a:off x="3756582" y="3130262"/>
                <a:ext cx="2467805" cy="343148"/>
              </a:xfrm>
              <a:custGeom>
                <a:avLst/>
                <a:gdLst/>
                <a:ahLst/>
                <a:cxnLst/>
                <a:rect l="l" t="t" r="r" b="b"/>
                <a:pathLst>
                  <a:path w="111514" h="15506" extrusionOk="0">
                    <a:moveTo>
                      <a:pt x="67684" y="1"/>
                    </a:moveTo>
                    <a:lnTo>
                      <a:pt x="172" y="7055"/>
                    </a:lnTo>
                    <a:cubicBezTo>
                      <a:pt x="13" y="7070"/>
                      <a:pt x="1" y="7297"/>
                      <a:pt x="155" y="7328"/>
                    </a:cubicBezTo>
                    <a:lnTo>
                      <a:pt x="38947" y="15506"/>
                    </a:lnTo>
                    <a:lnTo>
                      <a:pt x="111514" y="6410"/>
                    </a:lnTo>
                    <a:lnTo>
                      <a:pt x="111514" y="6147"/>
                    </a:lnTo>
                    <a:lnTo>
                      <a:pt x="6768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98;p35"/>
              <p:cNvSpPr/>
              <p:nvPr/>
            </p:nvSpPr>
            <p:spPr>
              <a:xfrm>
                <a:off x="3729163" y="3265124"/>
                <a:ext cx="2495224" cy="677067"/>
              </a:xfrm>
              <a:custGeom>
                <a:avLst/>
                <a:gdLst/>
                <a:ahLst/>
                <a:cxnLst/>
                <a:rect l="l" t="t" r="r" b="b"/>
                <a:pathLst>
                  <a:path w="112753" h="30595" extrusionOk="0">
                    <a:moveTo>
                      <a:pt x="112753" y="1"/>
                    </a:moveTo>
                    <a:lnTo>
                      <a:pt x="40432" y="9068"/>
                    </a:lnTo>
                    <a:lnTo>
                      <a:pt x="2044" y="976"/>
                    </a:lnTo>
                    <a:cubicBezTo>
                      <a:pt x="1927" y="952"/>
                      <a:pt x="1810" y="940"/>
                      <a:pt x="1693" y="940"/>
                    </a:cubicBezTo>
                    <a:cubicBezTo>
                      <a:pt x="1308" y="940"/>
                      <a:pt x="933" y="1070"/>
                      <a:pt x="627" y="1318"/>
                    </a:cubicBezTo>
                    <a:cubicBezTo>
                      <a:pt x="229" y="1641"/>
                      <a:pt x="0" y="2120"/>
                      <a:pt x="0" y="2632"/>
                    </a:cubicBezTo>
                    <a:lnTo>
                      <a:pt x="0" y="19212"/>
                    </a:lnTo>
                    <a:cubicBezTo>
                      <a:pt x="0" y="20231"/>
                      <a:pt x="694" y="21102"/>
                      <a:pt x="1686" y="21333"/>
                    </a:cubicBezTo>
                    <a:lnTo>
                      <a:pt x="40182" y="30561"/>
                    </a:lnTo>
                    <a:lnTo>
                      <a:pt x="40324" y="30594"/>
                    </a:lnTo>
                    <a:lnTo>
                      <a:pt x="112753" y="18754"/>
                    </a:lnTo>
                    <a:lnTo>
                      <a:pt x="112753" y="17283"/>
                    </a:lnTo>
                    <a:lnTo>
                      <a:pt x="40369" y="29115"/>
                    </a:lnTo>
                    <a:lnTo>
                      <a:pt x="2013" y="19919"/>
                    </a:lnTo>
                    <a:cubicBezTo>
                      <a:pt x="1684" y="19842"/>
                      <a:pt x="1452" y="19552"/>
                      <a:pt x="1452" y="19212"/>
                    </a:cubicBezTo>
                    <a:lnTo>
                      <a:pt x="1452" y="2632"/>
                    </a:lnTo>
                    <a:cubicBezTo>
                      <a:pt x="1452" y="2532"/>
                      <a:pt x="1509" y="2472"/>
                      <a:pt x="1542" y="2445"/>
                    </a:cubicBezTo>
                    <a:cubicBezTo>
                      <a:pt x="1570" y="2422"/>
                      <a:pt x="1623" y="2390"/>
                      <a:pt x="1696" y="2390"/>
                    </a:cubicBezTo>
                    <a:cubicBezTo>
                      <a:pt x="1711" y="2390"/>
                      <a:pt x="1727" y="2392"/>
                      <a:pt x="1744" y="2395"/>
                    </a:cubicBezTo>
                    <a:lnTo>
                      <a:pt x="40369" y="10539"/>
                    </a:lnTo>
                    <a:lnTo>
                      <a:pt x="112753" y="1464"/>
                    </a:lnTo>
                    <a:lnTo>
                      <a:pt x="112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99;p35"/>
              <p:cNvSpPr/>
              <p:nvPr/>
            </p:nvSpPr>
            <p:spPr>
              <a:xfrm>
                <a:off x="3761296" y="3300001"/>
                <a:ext cx="2443506" cy="609460"/>
              </a:xfrm>
              <a:custGeom>
                <a:avLst/>
                <a:gdLst/>
                <a:ahLst/>
                <a:cxnLst/>
                <a:rect l="l" t="t" r="r" b="b"/>
                <a:pathLst>
                  <a:path w="110416" h="27540" extrusionOk="0">
                    <a:moveTo>
                      <a:pt x="110415" y="0"/>
                    </a:moveTo>
                    <a:lnTo>
                      <a:pt x="38917" y="8963"/>
                    </a:lnTo>
                    <a:lnTo>
                      <a:pt x="292" y="819"/>
                    </a:lnTo>
                    <a:cubicBezTo>
                      <a:pt x="275" y="816"/>
                      <a:pt x="259" y="814"/>
                      <a:pt x="244" y="814"/>
                    </a:cubicBezTo>
                    <a:cubicBezTo>
                      <a:pt x="171" y="814"/>
                      <a:pt x="118" y="846"/>
                      <a:pt x="90" y="869"/>
                    </a:cubicBezTo>
                    <a:cubicBezTo>
                      <a:pt x="57" y="896"/>
                      <a:pt x="0" y="956"/>
                      <a:pt x="0" y="1056"/>
                    </a:cubicBezTo>
                    <a:lnTo>
                      <a:pt x="0" y="17636"/>
                    </a:lnTo>
                    <a:cubicBezTo>
                      <a:pt x="0" y="17976"/>
                      <a:pt x="232" y="18266"/>
                      <a:pt x="561" y="18343"/>
                    </a:cubicBezTo>
                    <a:lnTo>
                      <a:pt x="38917" y="27539"/>
                    </a:lnTo>
                    <a:lnTo>
                      <a:pt x="110415" y="15855"/>
                    </a:lnTo>
                    <a:lnTo>
                      <a:pt x="11041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900;p35"/>
              <p:cNvSpPr/>
              <p:nvPr/>
            </p:nvSpPr>
            <p:spPr>
              <a:xfrm>
                <a:off x="4590031" y="3300001"/>
                <a:ext cx="1614782" cy="609460"/>
              </a:xfrm>
              <a:custGeom>
                <a:avLst/>
                <a:gdLst/>
                <a:ahLst/>
                <a:cxnLst/>
                <a:rect l="l" t="t" r="r" b="b"/>
                <a:pathLst>
                  <a:path w="72968" h="27540" extrusionOk="0">
                    <a:moveTo>
                      <a:pt x="72967" y="0"/>
                    </a:moveTo>
                    <a:lnTo>
                      <a:pt x="1469" y="8963"/>
                    </a:lnTo>
                    <a:cubicBezTo>
                      <a:pt x="1469" y="8963"/>
                      <a:pt x="1" y="17555"/>
                      <a:pt x="1469" y="27539"/>
                    </a:cubicBezTo>
                    <a:lnTo>
                      <a:pt x="72967" y="15855"/>
                    </a:lnTo>
                    <a:lnTo>
                      <a:pt x="729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901;p35"/>
              <p:cNvSpPr/>
              <p:nvPr/>
            </p:nvSpPr>
            <p:spPr>
              <a:xfrm>
                <a:off x="4675432" y="3353933"/>
                <a:ext cx="1452237" cy="204105"/>
              </a:xfrm>
              <a:custGeom>
                <a:avLst/>
                <a:gdLst/>
                <a:ahLst/>
                <a:cxnLst/>
                <a:rect l="l" t="t" r="r" b="b"/>
                <a:pathLst>
                  <a:path w="65623" h="9223" extrusionOk="0">
                    <a:moveTo>
                      <a:pt x="65623" y="1"/>
                    </a:moveTo>
                    <a:cubicBezTo>
                      <a:pt x="43744" y="2413"/>
                      <a:pt x="21699" y="5516"/>
                      <a:pt x="0" y="9222"/>
                    </a:cubicBezTo>
                    <a:cubicBezTo>
                      <a:pt x="21878" y="6803"/>
                      <a:pt x="43928" y="3711"/>
                      <a:pt x="65623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902;p35"/>
              <p:cNvSpPr/>
              <p:nvPr/>
            </p:nvSpPr>
            <p:spPr>
              <a:xfrm>
                <a:off x="5058662" y="3439843"/>
                <a:ext cx="1090411" cy="153272"/>
              </a:xfrm>
              <a:custGeom>
                <a:avLst/>
                <a:gdLst/>
                <a:ahLst/>
                <a:cxnLst/>
                <a:rect l="l" t="t" r="r" b="b"/>
                <a:pathLst>
                  <a:path w="49273" h="6926" extrusionOk="0">
                    <a:moveTo>
                      <a:pt x="49272" y="0"/>
                    </a:moveTo>
                    <a:lnTo>
                      <a:pt x="49272" y="0"/>
                    </a:lnTo>
                    <a:cubicBezTo>
                      <a:pt x="32826" y="1640"/>
                      <a:pt x="16264" y="3973"/>
                      <a:pt x="1" y="6926"/>
                    </a:cubicBezTo>
                    <a:cubicBezTo>
                      <a:pt x="16448" y="5280"/>
                      <a:pt x="33011" y="2959"/>
                      <a:pt x="49272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903;p35"/>
              <p:cNvSpPr/>
              <p:nvPr/>
            </p:nvSpPr>
            <p:spPr>
              <a:xfrm>
                <a:off x="4769663" y="3617128"/>
                <a:ext cx="1407335" cy="221101"/>
              </a:xfrm>
              <a:custGeom>
                <a:avLst/>
                <a:gdLst/>
                <a:ahLst/>
                <a:cxnLst/>
                <a:rect l="l" t="t" r="r" b="b"/>
                <a:pathLst>
                  <a:path w="63594" h="9991" extrusionOk="0">
                    <a:moveTo>
                      <a:pt x="63594" y="0"/>
                    </a:moveTo>
                    <a:lnTo>
                      <a:pt x="63594" y="0"/>
                    </a:lnTo>
                    <a:cubicBezTo>
                      <a:pt x="42378" y="2669"/>
                      <a:pt x="21014" y="6032"/>
                      <a:pt x="1" y="9990"/>
                    </a:cubicBezTo>
                    <a:cubicBezTo>
                      <a:pt x="21216" y="7315"/>
                      <a:pt x="42582" y="3965"/>
                      <a:pt x="63594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904;p35"/>
              <p:cNvSpPr/>
              <p:nvPr/>
            </p:nvSpPr>
            <p:spPr>
              <a:xfrm>
                <a:off x="4808125" y="3568331"/>
                <a:ext cx="1088420" cy="166794"/>
              </a:xfrm>
              <a:custGeom>
                <a:avLst/>
                <a:gdLst/>
                <a:ahLst/>
                <a:cxnLst/>
                <a:rect l="l" t="t" r="r" b="b"/>
                <a:pathLst>
                  <a:path w="49183" h="7537" extrusionOk="0">
                    <a:moveTo>
                      <a:pt x="49182" y="1"/>
                    </a:moveTo>
                    <a:lnTo>
                      <a:pt x="49182" y="1"/>
                    </a:lnTo>
                    <a:cubicBezTo>
                      <a:pt x="32756" y="1845"/>
                      <a:pt x="16226" y="4382"/>
                      <a:pt x="0" y="7537"/>
                    </a:cubicBezTo>
                    <a:cubicBezTo>
                      <a:pt x="16424" y="5689"/>
                      <a:pt x="32958" y="3159"/>
                      <a:pt x="49182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905;p35"/>
              <p:cNvSpPr/>
              <p:nvPr/>
            </p:nvSpPr>
            <p:spPr>
              <a:xfrm>
                <a:off x="3761296" y="3318015"/>
                <a:ext cx="30960" cy="392387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7731" extrusionOk="0">
                    <a:moveTo>
                      <a:pt x="244" y="0"/>
                    </a:moveTo>
                    <a:cubicBezTo>
                      <a:pt x="171" y="0"/>
                      <a:pt x="118" y="32"/>
                      <a:pt x="90" y="55"/>
                    </a:cubicBezTo>
                    <a:cubicBezTo>
                      <a:pt x="57" y="82"/>
                      <a:pt x="0" y="142"/>
                      <a:pt x="0" y="242"/>
                    </a:cubicBezTo>
                    <a:lnTo>
                      <a:pt x="0" y="16822"/>
                    </a:lnTo>
                    <a:cubicBezTo>
                      <a:pt x="0" y="17162"/>
                      <a:pt x="232" y="17452"/>
                      <a:pt x="561" y="17529"/>
                    </a:cubicBezTo>
                    <a:lnTo>
                      <a:pt x="1398" y="17731"/>
                    </a:lnTo>
                    <a:lnTo>
                      <a:pt x="1398" y="238"/>
                    </a:lnTo>
                    <a:lnTo>
                      <a:pt x="292" y="5"/>
                    </a:lnTo>
                    <a:cubicBezTo>
                      <a:pt x="275" y="2"/>
                      <a:pt x="259" y="0"/>
                      <a:pt x="2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906;p35"/>
              <p:cNvSpPr/>
              <p:nvPr/>
            </p:nvSpPr>
            <p:spPr>
              <a:xfrm>
                <a:off x="3863383" y="3417845"/>
                <a:ext cx="720022" cy="166418"/>
              </a:xfrm>
              <a:custGeom>
                <a:avLst/>
                <a:gdLst/>
                <a:ahLst/>
                <a:cxnLst/>
                <a:rect l="l" t="t" r="r" b="b"/>
                <a:pathLst>
                  <a:path w="32536" h="752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93" y="3155"/>
                      <a:pt x="21541" y="5667"/>
                      <a:pt x="32535" y="7520"/>
                    </a:cubicBezTo>
                    <a:cubicBezTo>
                      <a:pt x="21843" y="4359"/>
                      <a:pt x="10993" y="1857"/>
                      <a:pt x="0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907;p35"/>
              <p:cNvSpPr/>
              <p:nvPr/>
            </p:nvSpPr>
            <p:spPr>
              <a:xfrm>
                <a:off x="3807902" y="3672299"/>
                <a:ext cx="762312" cy="189521"/>
              </a:xfrm>
              <a:custGeom>
                <a:avLst/>
                <a:gdLst/>
                <a:ahLst/>
                <a:cxnLst/>
                <a:rect l="l" t="t" r="r" b="b"/>
                <a:pathLst>
                  <a:path w="34447" h="85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320" y="3501"/>
                      <a:pt x="22802" y="6362"/>
                      <a:pt x="34447" y="8564"/>
                    </a:cubicBezTo>
                    <a:cubicBezTo>
                      <a:pt x="23127" y="5057"/>
                      <a:pt x="11641" y="2207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908;p35"/>
              <p:cNvSpPr/>
              <p:nvPr/>
            </p:nvSpPr>
            <p:spPr>
              <a:xfrm>
                <a:off x="3952723" y="3635142"/>
                <a:ext cx="646085" cy="160620"/>
              </a:xfrm>
              <a:custGeom>
                <a:avLst/>
                <a:gdLst/>
                <a:ahLst/>
                <a:cxnLst/>
                <a:rect l="l" t="t" r="r" b="b"/>
                <a:pathLst>
                  <a:path w="29195" h="725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570" y="3065"/>
                      <a:pt x="19304" y="5491"/>
                      <a:pt x="29194" y="7257"/>
                    </a:cubicBezTo>
                    <a:cubicBezTo>
                      <a:pt x="19627" y="4188"/>
                      <a:pt x="9891" y="1774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909;p35"/>
              <p:cNvSpPr/>
              <p:nvPr/>
            </p:nvSpPr>
            <p:spPr>
              <a:xfrm>
                <a:off x="3815095" y="3499860"/>
                <a:ext cx="646085" cy="160664"/>
              </a:xfrm>
              <a:custGeom>
                <a:avLst/>
                <a:gdLst/>
                <a:ahLst/>
                <a:cxnLst/>
                <a:rect l="l" t="t" r="r" b="b"/>
                <a:pathLst>
                  <a:path w="29195" h="726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570" y="3066"/>
                      <a:pt x="19304" y="5493"/>
                      <a:pt x="29194" y="7260"/>
                    </a:cubicBezTo>
                    <a:cubicBezTo>
                      <a:pt x="19627" y="4189"/>
                      <a:pt x="9891" y="1774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910;p35"/>
              <p:cNvSpPr/>
              <p:nvPr/>
            </p:nvSpPr>
            <p:spPr>
              <a:xfrm>
                <a:off x="3761296" y="3318015"/>
                <a:ext cx="861255" cy="212957"/>
              </a:xfrm>
              <a:custGeom>
                <a:avLst/>
                <a:gdLst/>
                <a:ahLst/>
                <a:cxnLst/>
                <a:rect l="l" t="t" r="r" b="b"/>
                <a:pathLst>
                  <a:path w="38918" h="9623" extrusionOk="0">
                    <a:moveTo>
                      <a:pt x="244" y="0"/>
                    </a:moveTo>
                    <a:cubicBezTo>
                      <a:pt x="171" y="0"/>
                      <a:pt x="118" y="32"/>
                      <a:pt x="90" y="55"/>
                    </a:cubicBezTo>
                    <a:cubicBezTo>
                      <a:pt x="57" y="82"/>
                      <a:pt x="0" y="142"/>
                      <a:pt x="0" y="242"/>
                    </a:cubicBezTo>
                    <a:lnTo>
                      <a:pt x="0" y="1484"/>
                    </a:lnTo>
                    <a:cubicBezTo>
                      <a:pt x="18" y="1481"/>
                      <a:pt x="33" y="1477"/>
                      <a:pt x="52" y="1477"/>
                    </a:cubicBezTo>
                    <a:cubicBezTo>
                      <a:pt x="60" y="1477"/>
                      <a:pt x="68" y="1478"/>
                      <a:pt x="78" y="1480"/>
                    </a:cubicBezTo>
                    <a:lnTo>
                      <a:pt x="38703" y="9622"/>
                    </a:lnTo>
                    <a:lnTo>
                      <a:pt x="38715" y="9622"/>
                    </a:lnTo>
                    <a:cubicBezTo>
                      <a:pt x="38828" y="8676"/>
                      <a:pt x="38917" y="8149"/>
                      <a:pt x="38917" y="8149"/>
                    </a:cubicBezTo>
                    <a:lnTo>
                      <a:pt x="292" y="5"/>
                    </a:lnTo>
                    <a:cubicBezTo>
                      <a:pt x="275" y="2"/>
                      <a:pt x="259" y="0"/>
                      <a:pt x="244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911;p35"/>
              <p:cNvSpPr/>
              <p:nvPr/>
            </p:nvSpPr>
            <p:spPr>
              <a:xfrm>
                <a:off x="4618070" y="3300001"/>
                <a:ext cx="1586743" cy="351668"/>
              </a:xfrm>
              <a:custGeom>
                <a:avLst/>
                <a:gdLst/>
                <a:ahLst/>
                <a:cxnLst/>
                <a:rect l="l" t="t" r="r" b="b"/>
                <a:pathLst>
                  <a:path w="71701" h="15891" extrusionOk="0">
                    <a:moveTo>
                      <a:pt x="71700" y="0"/>
                    </a:moveTo>
                    <a:lnTo>
                      <a:pt x="202" y="8963"/>
                    </a:lnTo>
                    <a:cubicBezTo>
                      <a:pt x="202" y="8963"/>
                      <a:pt x="113" y="9490"/>
                      <a:pt x="0" y="10436"/>
                    </a:cubicBezTo>
                    <a:lnTo>
                      <a:pt x="71486" y="1473"/>
                    </a:lnTo>
                    <a:lnTo>
                      <a:pt x="71486" y="15891"/>
                    </a:lnTo>
                    <a:lnTo>
                      <a:pt x="71700" y="15855"/>
                    </a:lnTo>
                    <a:lnTo>
                      <a:pt x="71700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912;p35"/>
              <p:cNvSpPr/>
              <p:nvPr/>
            </p:nvSpPr>
            <p:spPr>
              <a:xfrm>
                <a:off x="3729163" y="3265124"/>
                <a:ext cx="2495224" cy="677067"/>
              </a:xfrm>
              <a:custGeom>
                <a:avLst/>
                <a:gdLst/>
                <a:ahLst/>
                <a:cxnLst/>
                <a:rect l="l" t="t" r="r" b="b"/>
                <a:pathLst>
                  <a:path w="112753" h="30595" extrusionOk="0">
                    <a:moveTo>
                      <a:pt x="112753" y="1"/>
                    </a:moveTo>
                    <a:lnTo>
                      <a:pt x="40432" y="9068"/>
                    </a:lnTo>
                    <a:lnTo>
                      <a:pt x="2044" y="976"/>
                    </a:lnTo>
                    <a:cubicBezTo>
                      <a:pt x="1927" y="952"/>
                      <a:pt x="1810" y="940"/>
                      <a:pt x="1693" y="940"/>
                    </a:cubicBezTo>
                    <a:cubicBezTo>
                      <a:pt x="1308" y="940"/>
                      <a:pt x="933" y="1070"/>
                      <a:pt x="627" y="1318"/>
                    </a:cubicBezTo>
                    <a:cubicBezTo>
                      <a:pt x="229" y="1641"/>
                      <a:pt x="0" y="2120"/>
                      <a:pt x="0" y="2632"/>
                    </a:cubicBezTo>
                    <a:lnTo>
                      <a:pt x="0" y="19212"/>
                    </a:lnTo>
                    <a:cubicBezTo>
                      <a:pt x="0" y="20231"/>
                      <a:pt x="694" y="21102"/>
                      <a:pt x="1686" y="21333"/>
                    </a:cubicBezTo>
                    <a:lnTo>
                      <a:pt x="40182" y="30561"/>
                    </a:lnTo>
                    <a:lnTo>
                      <a:pt x="40324" y="30594"/>
                    </a:lnTo>
                    <a:lnTo>
                      <a:pt x="112753" y="18754"/>
                    </a:lnTo>
                    <a:lnTo>
                      <a:pt x="112753" y="17283"/>
                    </a:lnTo>
                    <a:lnTo>
                      <a:pt x="40369" y="29115"/>
                    </a:lnTo>
                    <a:lnTo>
                      <a:pt x="2013" y="19919"/>
                    </a:lnTo>
                    <a:cubicBezTo>
                      <a:pt x="1684" y="19842"/>
                      <a:pt x="1452" y="19552"/>
                      <a:pt x="1452" y="19212"/>
                    </a:cubicBezTo>
                    <a:lnTo>
                      <a:pt x="1452" y="2632"/>
                    </a:lnTo>
                    <a:cubicBezTo>
                      <a:pt x="1452" y="2532"/>
                      <a:pt x="1509" y="2472"/>
                      <a:pt x="1542" y="2445"/>
                    </a:cubicBezTo>
                    <a:cubicBezTo>
                      <a:pt x="1570" y="2422"/>
                      <a:pt x="1623" y="2390"/>
                      <a:pt x="1696" y="2390"/>
                    </a:cubicBezTo>
                    <a:cubicBezTo>
                      <a:pt x="1711" y="2390"/>
                      <a:pt x="1727" y="2392"/>
                      <a:pt x="1744" y="2395"/>
                    </a:cubicBezTo>
                    <a:lnTo>
                      <a:pt x="40369" y="10539"/>
                    </a:lnTo>
                    <a:lnTo>
                      <a:pt x="112753" y="1464"/>
                    </a:lnTo>
                    <a:lnTo>
                      <a:pt x="112753" y="1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" name="Google Shape;913;p35"/>
            <p:cNvGrpSpPr/>
            <p:nvPr/>
          </p:nvGrpSpPr>
          <p:grpSpPr>
            <a:xfrm>
              <a:off x="5341850" y="3431336"/>
              <a:ext cx="2619395" cy="922314"/>
              <a:chOff x="3582350" y="2465236"/>
              <a:chExt cx="2619395" cy="922314"/>
            </a:xfrm>
          </p:grpSpPr>
          <p:sp>
            <p:nvSpPr>
              <p:cNvPr id="115" name="Google Shape;914;p35"/>
              <p:cNvSpPr/>
              <p:nvPr/>
            </p:nvSpPr>
            <p:spPr>
              <a:xfrm>
                <a:off x="3582350" y="2465236"/>
                <a:ext cx="2591556" cy="446716"/>
              </a:xfrm>
              <a:custGeom>
                <a:avLst/>
                <a:gdLst/>
                <a:ahLst/>
                <a:cxnLst/>
                <a:rect l="l" t="t" r="r" b="b"/>
                <a:pathLst>
                  <a:path w="117106" h="20186" extrusionOk="0">
                    <a:moveTo>
                      <a:pt x="42309" y="1"/>
                    </a:moveTo>
                    <a:lnTo>
                      <a:pt x="1" y="6876"/>
                    </a:lnTo>
                    <a:lnTo>
                      <a:pt x="1" y="7143"/>
                    </a:lnTo>
                    <a:lnTo>
                      <a:pt x="77588" y="20185"/>
                    </a:lnTo>
                    <a:lnTo>
                      <a:pt x="116949" y="11887"/>
                    </a:lnTo>
                    <a:cubicBezTo>
                      <a:pt x="117105" y="11854"/>
                      <a:pt x="117093" y="11625"/>
                      <a:pt x="116932" y="11610"/>
                    </a:cubicBezTo>
                    <a:lnTo>
                      <a:pt x="423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915;p35"/>
              <p:cNvSpPr/>
              <p:nvPr/>
            </p:nvSpPr>
            <p:spPr>
              <a:xfrm>
                <a:off x="3582350" y="2616253"/>
                <a:ext cx="2619395" cy="771297"/>
              </a:xfrm>
              <a:custGeom>
                <a:avLst/>
                <a:gdLst/>
                <a:ahLst/>
                <a:cxnLst/>
                <a:rect l="l" t="t" r="r" b="b"/>
                <a:pathLst>
                  <a:path w="118364" h="34853" extrusionOk="0">
                    <a:moveTo>
                      <a:pt x="1" y="0"/>
                    </a:moveTo>
                    <a:lnTo>
                      <a:pt x="1" y="1486"/>
                    </a:lnTo>
                    <a:lnTo>
                      <a:pt x="77403" y="14503"/>
                    </a:lnTo>
                    <a:lnTo>
                      <a:pt x="116595" y="6240"/>
                    </a:lnTo>
                    <a:cubicBezTo>
                      <a:pt x="116613" y="6236"/>
                      <a:pt x="116630" y="6235"/>
                      <a:pt x="116647" y="6235"/>
                    </a:cubicBezTo>
                    <a:cubicBezTo>
                      <a:pt x="116719" y="6235"/>
                      <a:pt x="116772" y="6268"/>
                      <a:pt x="116799" y="6290"/>
                    </a:cubicBezTo>
                    <a:cubicBezTo>
                      <a:pt x="116834" y="6317"/>
                      <a:pt x="116891" y="6378"/>
                      <a:pt x="116891" y="6480"/>
                    </a:cubicBezTo>
                    <a:lnTo>
                      <a:pt x="116891" y="23304"/>
                    </a:lnTo>
                    <a:cubicBezTo>
                      <a:pt x="116891" y="23647"/>
                      <a:pt x="116655" y="23943"/>
                      <a:pt x="116322" y="24020"/>
                    </a:cubicBezTo>
                    <a:lnTo>
                      <a:pt x="77403" y="33352"/>
                    </a:lnTo>
                    <a:lnTo>
                      <a:pt x="1" y="17535"/>
                    </a:lnTo>
                    <a:lnTo>
                      <a:pt x="1" y="19026"/>
                    </a:lnTo>
                    <a:lnTo>
                      <a:pt x="77451" y="34852"/>
                    </a:lnTo>
                    <a:lnTo>
                      <a:pt x="77593" y="34819"/>
                    </a:lnTo>
                    <a:lnTo>
                      <a:pt x="116655" y="25456"/>
                    </a:lnTo>
                    <a:cubicBezTo>
                      <a:pt x="117660" y="25223"/>
                      <a:pt x="118364" y="24337"/>
                      <a:pt x="118364" y="23304"/>
                    </a:cubicBezTo>
                    <a:lnTo>
                      <a:pt x="118364" y="6480"/>
                    </a:lnTo>
                    <a:cubicBezTo>
                      <a:pt x="118364" y="5961"/>
                      <a:pt x="118130" y="5474"/>
                      <a:pt x="117726" y="5146"/>
                    </a:cubicBezTo>
                    <a:cubicBezTo>
                      <a:pt x="117416" y="4896"/>
                      <a:pt x="117036" y="4764"/>
                      <a:pt x="116647" y="4764"/>
                    </a:cubicBezTo>
                    <a:cubicBezTo>
                      <a:pt x="116529" y="4764"/>
                      <a:pt x="116409" y="4776"/>
                      <a:pt x="116291" y="4801"/>
                    </a:cubicBezTo>
                    <a:lnTo>
                      <a:pt x="77341" y="130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916;p35"/>
              <p:cNvSpPr/>
              <p:nvPr/>
            </p:nvSpPr>
            <p:spPr>
              <a:xfrm>
                <a:off x="3602223" y="2651617"/>
                <a:ext cx="2566925" cy="702738"/>
              </a:xfrm>
              <a:custGeom>
                <a:avLst/>
                <a:gdLst/>
                <a:ahLst/>
                <a:cxnLst/>
                <a:rect l="l" t="t" r="r" b="b"/>
                <a:pathLst>
                  <a:path w="115993" h="31755" extrusionOk="0">
                    <a:moveTo>
                      <a:pt x="1" y="0"/>
                    </a:moveTo>
                    <a:lnTo>
                      <a:pt x="1" y="16089"/>
                    </a:lnTo>
                    <a:lnTo>
                      <a:pt x="76505" y="31754"/>
                    </a:lnTo>
                    <a:lnTo>
                      <a:pt x="115424" y="22422"/>
                    </a:lnTo>
                    <a:cubicBezTo>
                      <a:pt x="115757" y="22345"/>
                      <a:pt x="115993" y="22049"/>
                      <a:pt x="115993" y="21706"/>
                    </a:cubicBezTo>
                    <a:lnTo>
                      <a:pt x="115993" y="4882"/>
                    </a:lnTo>
                    <a:cubicBezTo>
                      <a:pt x="115993" y="4780"/>
                      <a:pt x="115936" y="4719"/>
                      <a:pt x="115901" y="4692"/>
                    </a:cubicBezTo>
                    <a:cubicBezTo>
                      <a:pt x="115874" y="4670"/>
                      <a:pt x="115821" y="4637"/>
                      <a:pt x="115749" y="4637"/>
                    </a:cubicBezTo>
                    <a:cubicBezTo>
                      <a:pt x="115732" y="4637"/>
                      <a:pt x="115715" y="4638"/>
                      <a:pt x="115697" y="4642"/>
                    </a:cubicBezTo>
                    <a:lnTo>
                      <a:pt x="76505" y="129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917;p35"/>
              <p:cNvSpPr/>
              <p:nvPr/>
            </p:nvSpPr>
            <p:spPr>
              <a:xfrm>
                <a:off x="3602223" y="2651617"/>
                <a:ext cx="1726074" cy="702738"/>
              </a:xfrm>
              <a:custGeom>
                <a:avLst/>
                <a:gdLst/>
                <a:ahLst/>
                <a:cxnLst/>
                <a:rect l="l" t="t" r="r" b="b"/>
                <a:pathLst>
                  <a:path w="77997" h="31755" extrusionOk="0">
                    <a:moveTo>
                      <a:pt x="1" y="0"/>
                    </a:moveTo>
                    <a:lnTo>
                      <a:pt x="1" y="16089"/>
                    </a:lnTo>
                    <a:lnTo>
                      <a:pt x="76505" y="31754"/>
                    </a:lnTo>
                    <a:cubicBezTo>
                      <a:pt x="77997" y="21624"/>
                      <a:pt x="76505" y="12905"/>
                      <a:pt x="76505" y="1290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918;p35"/>
              <p:cNvSpPr/>
              <p:nvPr/>
            </p:nvSpPr>
            <p:spPr>
              <a:xfrm>
                <a:off x="3771631" y="2767890"/>
                <a:ext cx="1466444" cy="252658"/>
              </a:xfrm>
              <a:custGeom>
                <a:avLst/>
                <a:gdLst/>
                <a:ahLst/>
                <a:cxnLst/>
                <a:rect l="l" t="t" r="r" b="b"/>
                <a:pathLst>
                  <a:path w="66265" h="114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891" y="4436"/>
                      <a:pt x="44153" y="8266"/>
                      <a:pt x="66264" y="11416"/>
                    </a:cubicBezTo>
                    <a:cubicBezTo>
                      <a:pt x="44374" y="6985"/>
                      <a:pt x="22112" y="3145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919;p35"/>
              <p:cNvSpPr/>
              <p:nvPr/>
            </p:nvSpPr>
            <p:spPr>
              <a:xfrm>
                <a:off x="3748438" y="2864621"/>
                <a:ext cx="1102295" cy="181975"/>
              </a:xfrm>
              <a:custGeom>
                <a:avLst/>
                <a:gdLst/>
                <a:ahLst/>
                <a:cxnLst/>
                <a:rect l="l" t="t" r="r" b="b"/>
                <a:pathLst>
                  <a:path w="49810" h="8223" extrusionOk="0">
                    <a:moveTo>
                      <a:pt x="0" y="1"/>
                    </a:moveTo>
                    <a:cubicBezTo>
                      <a:pt x="16424" y="3386"/>
                      <a:pt x="33169" y="6145"/>
                      <a:pt x="49809" y="8222"/>
                    </a:cubicBezTo>
                    <a:cubicBezTo>
                      <a:pt x="33383" y="4843"/>
                      <a:pt x="16643" y="2074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920;p35"/>
              <p:cNvSpPr/>
              <p:nvPr/>
            </p:nvSpPr>
            <p:spPr>
              <a:xfrm>
                <a:off x="3630439" y="2973392"/>
                <a:ext cx="1515551" cy="308669"/>
              </a:xfrm>
              <a:custGeom>
                <a:avLst/>
                <a:gdLst/>
                <a:ahLst/>
                <a:cxnLst/>
                <a:rect l="l" t="t" r="r" b="b"/>
                <a:pathLst>
                  <a:path w="68484" h="1394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608" y="5274"/>
                      <a:pt x="45616" y="9953"/>
                      <a:pt x="68484" y="13947"/>
                    </a:cubicBezTo>
                    <a:cubicBezTo>
                      <a:pt x="45874" y="8680"/>
                      <a:pt x="22871" y="3988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921;p35"/>
              <p:cNvSpPr/>
              <p:nvPr/>
            </p:nvSpPr>
            <p:spPr>
              <a:xfrm>
                <a:off x="4006123" y="2987865"/>
                <a:ext cx="1097360" cy="209947"/>
              </a:xfrm>
              <a:custGeom>
                <a:avLst/>
                <a:gdLst/>
                <a:ahLst/>
                <a:cxnLst/>
                <a:rect l="l" t="t" r="r" b="b"/>
                <a:pathLst>
                  <a:path w="49587" h="94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335" y="3803"/>
                      <a:pt x="33003" y="6987"/>
                      <a:pt x="49587" y="9487"/>
                    </a:cubicBezTo>
                    <a:cubicBezTo>
                      <a:pt x="33250" y="5689"/>
                      <a:pt x="16585" y="2497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922;p35"/>
              <p:cNvSpPr/>
              <p:nvPr/>
            </p:nvSpPr>
            <p:spPr>
              <a:xfrm>
                <a:off x="6137758" y="2754213"/>
                <a:ext cx="31425" cy="398141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7991" extrusionOk="0">
                    <a:moveTo>
                      <a:pt x="1176" y="1"/>
                    </a:moveTo>
                    <a:cubicBezTo>
                      <a:pt x="1159" y="1"/>
                      <a:pt x="1142" y="2"/>
                      <a:pt x="1124" y="6"/>
                    </a:cubicBezTo>
                    <a:lnTo>
                      <a:pt x="1" y="244"/>
                    </a:lnTo>
                    <a:lnTo>
                      <a:pt x="1" y="17991"/>
                    </a:lnTo>
                    <a:lnTo>
                      <a:pt x="851" y="17786"/>
                    </a:lnTo>
                    <a:cubicBezTo>
                      <a:pt x="1184" y="17709"/>
                      <a:pt x="1420" y="17413"/>
                      <a:pt x="1420" y="17070"/>
                    </a:cubicBezTo>
                    <a:lnTo>
                      <a:pt x="1420" y="246"/>
                    </a:lnTo>
                    <a:cubicBezTo>
                      <a:pt x="1420" y="144"/>
                      <a:pt x="1363" y="83"/>
                      <a:pt x="1328" y="56"/>
                    </a:cubicBezTo>
                    <a:cubicBezTo>
                      <a:pt x="1301" y="34"/>
                      <a:pt x="1248" y="1"/>
                      <a:pt x="1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923;p35"/>
              <p:cNvSpPr/>
              <p:nvPr/>
            </p:nvSpPr>
            <p:spPr>
              <a:xfrm>
                <a:off x="5334981" y="2855548"/>
                <a:ext cx="730644" cy="168808"/>
              </a:xfrm>
              <a:custGeom>
                <a:avLst/>
                <a:gdLst/>
                <a:ahLst/>
                <a:cxnLst/>
                <a:rect l="l" t="t" r="r" b="b"/>
                <a:pathLst>
                  <a:path w="33016" h="7628" extrusionOk="0">
                    <a:moveTo>
                      <a:pt x="33015" y="0"/>
                    </a:moveTo>
                    <a:cubicBezTo>
                      <a:pt x="21863" y="1892"/>
                      <a:pt x="10852" y="4432"/>
                      <a:pt x="1" y="7628"/>
                    </a:cubicBezTo>
                    <a:cubicBezTo>
                      <a:pt x="11156" y="5740"/>
                      <a:pt x="22163" y="3190"/>
                      <a:pt x="33015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924;p35"/>
              <p:cNvSpPr/>
              <p:nvPr/>
            </p:nvSpPr>
            <p:spPr>
              <a:xfrm>
                <a:off x="5348414" y="3113698"/>
                <a:ext cx="773466" cy="192332"/>
              </a:xfrm>
              <a:custGeom>
                <a:avLst/>
                <a:gdLst/>
                <a:ahLst/>
                <a:cxnLst/>
                <a:rect l="l" t="t" r="r" b="b"/>
                <a:pathLst>
                  <a:path w="34951" h="8691" extrusionOk="0">
                    <a:moveTo>
                      <a:pt x="34950" y="1"/>
                    </a:moveTo>
                    <a:lnTo>
                      <a:pt x="34950" y="1"/>
                    </a:lnTo>
                    <a:cubicBezTo>
                      <a:pt x="23141" y="2251"/>
                      <a:pt x="11486" y="5143"/>
                      <a:pt x="0" y="8691"/>
                    </a:cubicBezTo>
                    <a:cubicBezTo>
                      <a:pt x="11811" y="6445"/>
                      <a:pt x="23462" y="3543"/>
                      <a:pt x="34950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925;p35"/>
              <p:cNvSpPr/>
              <p:nvPr/>
            </p:nvSpPr>
            <p:spPr>
              <a:xfrm>
                <a:off x="5319357" y="3075988"/>
                <a:ext cx="655535" cy="163010"/>
              </a:xfrm>
              <a:custGeom>
                <a:avLst/>
                <a:gdLst/>
                <a:ahLst/>
                <a:cxnLst/>
                <a:rect l="l" t="t" r="r" b="b"/>
                <a:pathLst>
                  <a:path w="29622" h="7366" extrusionOk="0">
                    <a:moveTo>
                      <a:pt x="29621" y="0"/>
                    </a:moveTo>
                    <a:cubicBezTo>
                      <a:pt x="19589" y="1809"/>
                      <a:pt x="9712" y="4259"/>
                      <a:pt x="1" y="7365"/>
                    </a:cubicBezTo>
                    <a:cubicBezTo>
                      <a:pt x="10035" y="5563"/>
                      <a:pt x="19910" y="3103"/>
                      <a:pt x="29621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926;p35"/>
              <p:cNvSpPr/>
              <p:nvPr/>
            </p:nvSpPr>
            <p:spPr>
              <a:xfrm>
                <a:off x="5459021" y="2938780"/>
                <a:ext cx="655513" cy="163010"/>
              </a:xfrm>
              <a:custGeom>
                <a:avLst/>
                <a:gdLst/>
                <a:ahLst/>
                <a:cxnLst/>
                <a:rect l="l" t="t" r="r" b="b"/>
                <a:pathLst>
                  <a:path w="29621" h="7366" extrusionOk="0">
                    <a:moveTo>
                      <a:pt x="29621" y="0"/>
                    </a:moveTo>
                    <a:lnTo>
                      <a:pt x="29621" y="0"/>
                    </a:lnTo>
                    <a:cubicBezTo>
                      <a:pt x="19589" y="1808"/>
                      <a:pt x="9709" y="4259"/>
                      <a:pt x="0" y="7365"/>
                    </a:cubicBezTo>
                    <a:cubicBezTo>
                      <a:pt x="10034" y="5561"/>
                      <a:pt x="19910" y="3100"/>
                      <a:pt x="29621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927;p35"/>
              <p:cNvSpPr/>
              <p:nvPr/>
            </p:nvSpPr>
            <p:spPr>
              <a:xfrm>
                <a:off x="5295301" y="2754213"/>
                <a:ext cx="873869" cy="216122"/>
              </a:xfrm>
              <a:custGeom>
                <a:avLst/>
                <a:gdLst/>
                <a:ahLst/>
                <a:cxnLst/>
                <a:rect l="l" t="t" r="r" b="b"/>
                <a:pathLst>
                  <a:path w="39488" h="9766" extrusionOk="0">
                    <a:moveTo>
                      <a:pt x="39244" y="1"/>
                    </a:moveTo>
                    <a:cubicBezTo>
                      <a:pt x="39227" y="1"/>
                      <a:pt x="39210" y="2"/>
                      <a:pt x="39192" y="6"/>
                    </a:cubicBezTo>
                    <a:lnTo>
                      <a:pt x="0" y="8269"/>
                    </a:lnTo>
                    <a:cubicBezTo>
                      <a:pt x="0" y="8269"/>
                      <a:pt x="92" y="8805"/>
                      <a:pt x="206" y="9763"/>
                    </a:cubicBezTo>
                    <a:lnTo>
                      <a:pt x="217" y="9765"/>
                    </a:lnTo>
                    <a:lnTo>
                      <a:pt x="39409" y="1502"/>
                    </a:lnTo>
                    <a:cubicBezTo>
                      <a:pt x="39417" y="1501"/>
                      <a:pt x="39425" y="1500"/>
                      <a:pt x="39432" y="1500"/>
                    </a:cubicBezTo>
                    <a:cubicBezTo>
                      <a:pt x="39452" y="1500"/>
                      <a:pt x="39469" y="1505"/>
                      <a:pt x="39488" y="1506"/>
                    </a:cubicBezTo>
                    <a:lnTo>
                      <a:pt x="39488" y="246"/>
                    </a:lnTo>
                    <a:cubicBezTo>
                      <a:pt x="39488" y="144"/>
                      <a:pt x="39431" y="83"/>
                      <a:pt x="39396" y="56"/>
                    </a:cubicBezTo>
                    <a:cubicBezTo>
                      <a:pt x="39369" y="34"/>
                      <a:pt x="39316" y="1"/>
                      <a:pt x="39244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928;p35"/>
              <p:cNvSpPr/>
              <p:nvPr/>
            </p:nvSpPr>
            <p:spPr>
              <a:xfrm>
                <a:off x="3602223" y="2651617"/>
                <a:ext cx="1697637" cy="318672"/>
              </a:xfrm>
              <a:custGeom>
                <a:avLst/>
                <a:gdLst/>
                <a:ahLst/>
                <a:cxnLst/>
                <a:rect l="l" t="t" r="r" b="b"/>
                <a:pathLst>
                  <a:path w="76712" h="14400" extrusionOk="0">
                    <a:moveTo>
                      <a:pt x="1" y="0"/>
                    </a:moveTo>
                    <a:lnTo>
                      <a:pt x="1" y="1525"/>
                    </a:lnTo>
                    <a:lnTo>
                      <a:pt x="76711" y="14399"/>
                    </a:lnTo>
                    <a:cubicBezTo>
                      <a:pt x="76597" y="13441"/>
                      <a:pt x="76505" y="12905"/>
                      <a:pt x="76505" y="1290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" name="Google Shape;929;p35"/>
            <p:cNvGrpSpPr/>
            <p:nvPr/>
          </p:nvGrpSpPr>
          <p:grpSpPr>
            <a:xfrm>
              <a:off x="5455932" y="3252368"/>
              <a:ext cx="2535014" cy="645003"/>
              <a:chOff x="3696432" y="2286268"/>
              <a:chExt cx="2535014" cy="645003"/>
            </a:xfrm>
          </p:grpSpPr>
          <p:sp>
            <p:nvSpPr>
              <p:cNvPr id="103" name="Google Shape;930;p35"/>
              <p:cNvSpPr/>
              <p:nvPr/>
            </p:nvSpPr>
            <p:spPr>
              <a:xfrm>
                <a:off x="3728100" y="2286268"/>
                <a:ext cx="2503346" cy="348216"/>
              </a:xfrm>
              <a:custGeom>
                <a:avLst/>
                <a:gdLst/>
                <a:ahLst/>
                <a:cxnLst/>
                <a:rect l="l" t="t" r="r" b="b"/>
                <a:pathLst>
                  <a:path w="113120" h="15735" extrusionOk="0">
                    <a:moveTo>
                      <a:pt x="68648" y="0"/>
                    </a:moveTo>
                    <a:lnTo>
                      <a:pt x="146" y="7436"/>
                    </a:lnTo>
                    <a:cubicBezTo>
                      <a:pt x="142" y="7436"/>
                      <a:pt x="139" y="7437"/>
                      <a:pt x="135" y="7437"/>
                    </a:cubicBezTo>
                    <a:lnTo>
                      <a:pt x="135" y="7437"/>
                    </a:lnTo>
                    <a:lnTo>
                      <a:pt x="130" y="7436"/>
                    </a:lnTo>
                    <a:cubicBezTo>
                      <a:pt x="89" y="7427"/>
                      <a:pt x="59" y="7424"/>
                      <a:pt x="41" y="7424"/>
                    </a:cubicBezTo>
                    <a:cubicBezTo>
                      <a:pt x="0" y="7424"/>
                      <a:pt x="16" y="7439"/>
                      <a:pt x="84" y="7439"/>
                    </a:cubicBezTo>
                    <a:cubicBezTo>
                      <a:pt x="99" y="7439"/>
                      <a:pt x="115" y="7439"/>
                      <a:pt x="135" y="7437"/>
                    </a:cubicBezTo>
                    <a:lnTo>
                      <a:pt x="135" y="7437"/>
                    </a:lnTo>
                    <a:lnTo>
                      <a:pt x="39490" y="15734"/>
                    </a:lnTo>
                    <a:lnTo>
                      <a:pt x="113119" y="6502"/>
                    </a:lnTo>
                    <a:lnTo>
                      <a:pt x="113119" y="6236"/>
                    </a:lnTo>
                    <a:lnTo>
                      <a:pt x="686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931;p35"/>
              <p:cNvSpPr/>
              <p:nvPr/>
            </p:nvSpPr>
            <p:spPr>
              <a:xfrm>
                <a:off x="3696432" y="2428633"/>
                <a:ext cx="2531783" cy="502639"/>
              </a:xfrm>
              <a:custGeom>
                <a:avLst/>
                <a:gdLst/>
                <a:ahLst/>
                <a:cxnLst/>
                <a:rect l="l" t="t" r="r" b="b"/>
                <a:pathLst>
                  <a:path w="114405" h="22713" extrusionOk="0">
                    <a:moveTo>
                      <a:pt x="114405" y="1"/>
                    </a:moveTo>
                    <a:lnTo>
                      <a:pt x="41023" y="9201"/>
                    </a:lnTo>
                    <a:lnTo>
                      <a:pt x="2073" y="990"/>
                    </a:lnTo>
                    <a:cubicBezTo>
                      <a:pt x="1954" y="965"/>
                      <a:pt x="1834" y="953"/>
                      <a:pt x="1715" y="953"/>
                    </a:cubicBezTo>
                    <a:cubicBezTo>
                      <a:pt x="1102" y="953"/>
                      <a:pt x="513" y="1281"/>
                      <a:pt x="183" y="1886"/>
                    </a:cubicBezTo>
                    <a:cubicBezTo>
                      <a:pt x="50" y="2130"/>
                      <a:pt x="0" y="2411"/>
                      <a:pt x="0" y="2688"/>
                    </a:cubicBezTo>
                    <a:lnTo>
                      <a:pt x="0" y="11164"/>
                    </a:lnTo>
                    <a:cubicBezTo>
                      <a:pt x="0" y="12197"/>
                      <a:pt x="704" y="13083"/>
                      <a:pt x="1711" y="13316"/>
                    </a:cubicBezTo>
                    <a:lnTo>
                      <a:pt x="40771" y="22679"/>
                    </a:lnTo>
                    <a:lnTo>
                      <a:pt x="40913" y="22712"/>
                    </a:lnTo>
                    <a:lnTo>
                      <a:pt x="114405" y="10699"/>
                    </a:lnTo>
                    <a:lnTo>
                      <a:pt x="114405" y="9208"/>
                    </a:lnTo>
                    <a:lnTo>
                      <a:pt x="40961" y="21212"/>
                    </a:lnTo>
                    <a:lnTo>
                      <a:pt x="2042" y="11883"/>
                    </a:lnTo>
                    <a:cubicBezTo>
                      <a:pt x="1708" y="11803"/>
                      <a:pt x="1473" y="11510"/>
                      <a:pt x="1473" y="11164"/>
                    </a:cubicBezTo>
                    <a:lnTo>
                      <a:pt x="1473" y="2670"/>
                    </a:lnTo>
                    <a:cubicBezTo>
                      <a:pt x="1473" y="2568"/>
                      <a:pt x="1529" y="2507"/>
                      <a:pt x="1565" y="2480"/>
                    </a:cubicBezTo>
                    <a:cubicBezTo>
                      <a:pt x="1592" y="2456"/>
                      <a:pt x="1644" y="2424"/>
                      <a:pt x="1716" y="2424"/>
                    </a:cubicBezTo>
                    <a:cubicBezTo>
                      <a:pt x="1732" y="2424"/>
                      <a:pt x="1750" y="2426"/>
                      <a:pt x="1769" y="2430"/>
                    </a:cubicBezTo>
                    <a:lnTo>
                      <a:pt x="40961" y="10693"/>
                    </a:lnTo>
                    <a:lnTo>
                      <a:pt x="114405" y="1486"/>
                    </a:lnTo>
                    <a:lnTo>
                      <a:pt x="1144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932;p35"/>
              <p:cNvSpPr/>
              <p:nvPr/>
            </p:nvSpPr>
            <p:spPr>
              <a:xfrm>
                <a:off x="3729030" y="2463997"/>
                <a:ext cx="2479312" cy="434080"/>
              </a:xfrm>
              <a:custGeom>
                <a:avLst/>
                <a:gdLst/>
                <a:ahLst/>
                <a:cxnLst/>
                <a:rect l="l" t="t" r="r" b="b"/>
                <a:pathLst>
                  <a:path w="112034" h="19615" extrusionOk="0">
                    <a:moveTo>
                      <a:pt x="112034" y="1"/>
                    </a:moveTo>
                    <a:lnTo>
                      <a:pt x="39488" y="9095"/>
                    </a:lnTo>
                    <a:lnTo>
                      <a:pt x="296" y="832"/>
                    </a:lnTo>
                    <a:cubicBezTo>
                      <a:pt x="277" y="828"/>
                      <a:pt x="259" y="826"/>
                      <a:pt x="243" y="826"/>
                    </a:cubicBezTo>
                    <a:cubicBezTo>
                      <a:pt x="171" y="826"/>
                      <a:pt x="119" y="858"/>
                      <a:pt x="92" y="882"/>
                    </a:cubicBezTo>
                    <a:cubicBezTo>
                      <a:pt x="56" y="909"/>
                      <a:pt x="0" y="970"/>
                      <a:pt x="0" y="1072"/>
                    </a:cubicBezTo>
                    <a:lnTo>
                      <a:pt x="0" y="9566"/>
                    </a:lnTo>
                    <a:cubicBezTo>
                      <a:pt x="0" y="9912"/>
                      <a:pt x="235" y="10205"/>
                      <a:pt x="569" y="10285"/>
                    </a:cubicBezTo>
                    <a:lnTo>
                      <a:pt x="39488" y="19614"/>
                    </a:lnTo>
                    <a:lnTo>
                      <a:pt x="112034" y="7760"/>
                    </a:lnTo>
                    <a:lnTo>
                      <a:pt x="11203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933;p35"/>
              <p:cNvSpPr/>
              <p:nvPr/>
            </p:nvSpPr>
            <p:spPr>
              <a:xfrm>
                <a:off x="4569893" y="2463997"/>
                <a:ext cx="1638461" cy="434080"/>
              </a:xfrm>
              <a:custGeom>
                <a:avLst/>
                <a:gdLst/>
                <a:ahLst/>
                <a:cxnLst/>
                <a:rect l="l" t="t" r="r" b="b"/>
                <a:pathLst>
                  <a:path w="74038" h="19615" extrusionOk="0">
                    <a:moveTo>
                      <a:pt x="74038" y="1"/>
                    </a:moveTo>
                    <a:lnTo>
                      <a:pt x="1492" y="9095"/>
                    </a:lnTo>
                    <a:cubicBezTo>
                      <a:pt x="1492" y="9095"/>
                      <a:pt x="0" y="9485"/>
                      <a:pt x="1492" y="19614"/>
                    </a:cubicBezTo>
                    <a:lnTo>
                      <a:pt x="74038" y="7760"/>
                    </a:lnTo>
                    <a:lnTo>
                      <a:pt x="740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934;p35"/>
              <p:cNvSpPr/>
              <p:nvPr/>
            </p:nvSpPr>
            <p:spPr>
              <a:xfrm>
                <a:off x="4730514" y="2594211"/>
                <a:ext cx="1427960" cy="224376"/>
              </a:xfrm>
              <a:custGeom>
                <a:avLst/>
                <a:gdLst/>
                <a:ahLst/>
                <a:cxnLst/>
                <a:rect l="l" t="t" r="r" b="b"/>
                <a:pathLst>
                  <a:path w="64526" h="10139" extrusionOk="0">
                    <a:moveTo>
                      <a:pt x="64525" y="0"/>
                    </a:moveTo>
                    <a:cubicBezTo>
                      <a:pt x="43001" y="2719"/>
                      <a:pt x="21323" y="6130"/>
                      <a:pt x="1" y="10138"/>
                    </a:cubicBezTo>
                    <a:cubicBezTo>
                      <a:pt x="21525" y="7415"/>
                      <a:pt x="43205" y="4015"/>
                      <a:pt x="64525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935;p35"/>
              <p:cNvSpPr/>
              <p:nvPr/>
            </p:nvSpPr>
            <p:spPr>
              <a:xfrm>
                <a:off x="4973505" y="2558980"/>
                <a:ext cx="1105703" cy="160022"/>
              </a:xfrm>
              <a:custGeom>
                <a:avLst/>
                <a:gdLst/>
                <a:ahLst/>
                <a:cxnLst/>
                <a:rect l="l" t="t" r="r" b="b"/>
                <a:pathLst>
                  <a:path w="49964" h="7231" extrusionOk="0">
                    <a:moveTo>
                      <a:pt x="49964" y="1"/>
                    </a:moveTo>
                    <a:lnTo>
                      <a:pt x="49964" y="1"/>
                    </a:lnTo>
                    <a:cubicBezTo>
                      <a:pt x="33286" y="1742"/>
                      <a:pt x="16491" y="4178"/>
                      <a:pt x="1" y="7230"/>
                    </a:cubicBezTo>
                    <a:cubicBezTo>
                      <a:pt x="16681" y="5484"/>
                      <a:pt x="33475" y="3059"/>
                      <a:pt x="49964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936;p35"/>
              <p:cNvSpPr/>
              <p:nvPr/>
            </p:nvSpPr>
            <p:spPr>
              <a:xfrm>
                <a:off x="3729030" y="2482276"/>
                <a:ext cx="31402" cy="213798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9661" extrusionOk="0">
                    <a:moveTo>
                      <a:pt x="243" y="0"/>
                    </a:moveTo>
                    <a:cubicBezTo>
                      <a:pt x="171" y="0"/>
                      <a:pt x="119" y="32"/>
                      <a:pt x="92" y="56"/>
                    </a:cubicBezTo>
                    <a:cubicBezTo>
                      <a:pt x="56" y="83"/>
                      <a:pt x="0" y="144"/>
                      <a:pt x="0" y="246"/>
                    </a:cubicBezTo>
                    <a:lnTo>
                      <a:pt x="0" y="8740"/>
                    </a:lnTo>
                    <a:cubicBezTo>
                      <a:pt x="0" y="9082"/>
                      <a:pt x="233" y="9377"/>
                      <a:pt x="565" y="9457"/>
                    </a:cubicBezTo>
                    <a:lnTo>
                      <a:pt x="1419" y="9661"/>
                    </a:lnTo>
                    <a:lnTo>
                      <a:pt x="1419" y="244"/>
                    </a:lnTo>
                    <a:lnTo>
                      <a:pt x="296" y="6"/>
                    </a:lnTo>
                    <a:cubicBezTo>
                      <a:pt x="277" y="2"/>
                      <a:pt x="259" y="0"/>
                      <a:pt x="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937;p35"/>
              <p:cNvSpPr/>
              <p:nvPr/>
            </p:nvSpPr>
            <p:spPr>
              <a:xfrm>
                <a:off x="3776322" y="2657415"/>
                <a:ext cx="773466" cy="192332"/>
              </a:xfrm>
              <a:custGeom>
                <a:avLst/>
                <a:gdLst/>
                <a:ahLst/>
                <a:cxnLst/>
                <a:rect l="l" t="t" r="r" b="b"/>
                <a:pathLst>
                  <a:path w="34951" h="869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489" y="3545"/>
                      <a:pt x="23140" y="6447"/>
                      <a:pt x="34951" y="8691"/>
                    </a:cubicBezTo>
                    <a:cubicBezTo>
                      <a:pt x="23465" y="5143"/>
                      <a:pt x="11810" y="2251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938;p35"/>
              <p:cNvSpPr/>
              <p:nvPr/>
            </p:nvSpPr>
            <p:spPr>
              <a:xfrm>
                <a:off x="3914415" y="2609791"/>
                <a:ext cx="658854" cy="149178"/>
              </a:xfrm>
              <a:custGeom>
                <a:avLst/>
                <a:gdLst/>
                <a:ahLst/>
                <a:cxnLst/>
                <a:rect l="l" t="t" r="r" b="b"/>
                <a:pathLst>
                  <a:path w="29772" h="6741" extrusionOk="0">
                    <a:moveTo>
                      <a:pt x="1" y="1"/>
                    </a:moveTo>
                    <a:cubicBezTo>
                      <a:pt x="9776" y="2897"/>
                      <a:pt x="19702" y="5149"/>
                      <a:pt x="29771" y="6741"/>
                    </a:cubicBezTo>
                    <a:cubicBezTo>
                      <a:pt x="19998" y="3838"/>
                      <a:pt x="10070" y="1597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939;p35"/>
              <p:cNvSpPr/>
              <p:nvPr/>
            </p:nvSpPr>
            <p:spPr>
              <a:xfrm>
                <a:off x="3729030" y="2482276"/>
                <a:ext cx="873869" cy="216099"/>
              </a:xfrm>
              <a:custGeom>
                <a:avLst/>
                <a:gdLst/>
                <a:ahLst/>
                <a:cxnLst/>
                <a:rect l="l" t="t" r="r" b="b"/>
                <a:pathLst>
                  <a:path w="39488" h="9765" extrusionOk="0">
                    <a:moveTo>
                      <a:pt x="243" y="0"/>
                    </a:moveTo>
                    <a:cubicBezTo>
                      <a:pt x="171" y="0"/>
                      <a:pt x="119" y="32"/>
                      <a:pt x="92" y="56"/>
                    </a:cubicBezTo>
                    <a:cubicBezTo>
                      <a:pt x="56" y="83"/>
                      <a:pt x="0" y="144"/>
                      <a:pt x="0" y="246"/>
                    </a:cubicBezTo>
                    <a:lnTo>
                      <a:pt x="0" y="1506"/>
                    </a:lnTo>
                    <a:cubicBezTo>
                      <a:pt x="17" y="1503"/>
                      <a:pt x="34" y="1499"/>
                      <a:pt x="53" y="1499"/>
                    </a:cubicBezTo>
                    <a:cubicBezTo>
                      <a:pt x="61" y="1499"/>
                      <a:pt x="70" y="1500"/>
                      <a:pt x="79" y="1502"/>
                    </a:cubicBezTo>
                    <a:lnTo>
                      <a:pt x="39271" y="9765"/>
                    </a:lnTo>
                    <a:lnTo>
                      <a:pt x="39282" y="9763"/>
                    </a:lnTo>
                    <a:cubicBezTo>
                      <a:pt x="39398" y="8804"/>
                      <a:pt x="39488" y="8269"/>
                      <a:pt x="39488" y="8269"/>
                    </a:cubicBezTo>
                    <a:lnTo>
                      <a:pt x="296" y="6"/>
                    </a:lnTo>
                    <a:cubicBezTo>
                      <a:pt x="277" y="2"/>
                      <a:pt x="259" y="0"/>
                      <a:pt x="243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940;p35"/>
              <p:cNvSpPr/>
              <p:nvPr/>
            </p:nvSpPr>
            <p:spPr>
              <a:xfrm>
                <a:off x="4598330" y="2463997"/>
                <a:ext cx="1610024" cy="234335"/>
              </a:xfrm>
              <a:custGeom>
                <a:avLst/>
                <a:gdLst/>
                <a:ahLst/>
                <a:cxnLst/>
                <a:rect l="l" t="t" r="r" b="b"/>
                <a:pathLst>
                  <a:path w="72753" h="10589" extrusionOk="0">
                    <a:moveTo>
                      <a:pt x="72753" y="1"/>
                    </a:moveTo>
                    <a:lnTo>
                      <a:pt x="207" y="9095"/>
                    </a:lnTo>
                    <a:cubicBezTo>
                      <a:pt x="207" y="9095"/>
                      <a:pt x="117" y="9630"/>
                      <a:pt x="1" y="10589"/>
                    </a:cubicBezTo>
                    <a:lnTo>
                      <a:pt x="72536" y="1497"/>
                    </a:lnTo>
                    <a:lnTo>
                      <a:pt x="72536" y="7795"/>
                    </a:lnTo>
                    <a:lnTo>
                      <a:pt x="72753" y="7760"/>
                    </a:lnTo>
                    <a:lnTo>
                      <a:pt x="72753" y="1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941;p35"/>
              <p:cNvSpPr/>
              <p:nvPr/>
            </p:nvSpPr>
            <p:spPr>
              <a:xfrm>
                <a:off x="3696432" y="2428633"/>
                <a:ext cx="2531783" cy="502639"/>
              </a:xfrm>
              <a:custGeom>
                <a:avLst/>
                <a:gdLst/>
                <a:ahLst/>
                <a:cxnLst/>
                <a:rect l="l" t="t" r="r" b="b"/>
                <a:pathLst>
                  <a:path w="114405" h="22713" extrusionOk="0">
                    <a:moveTo>
                      <a:pt x="114405" y="1"/>
                    </a:moveTo>
                    <a:lnTo>
                      <a:pt x="41023" y="9201"/>
                    </a:lnTo>
                    <a:lnTo>
                      <a:pt x="2073" y="990"/>
                    </a:lnTo>
                    <a:cubicBezTo>
                      <a:pt x="1954" y="965"/>
                      <a:pt x="1834" y="953"/>
                      <a:pt x="1715" y="953"/>
                    </a:cubicBezTo>
                    <a:cubicBezTo>
                      <a:pt x="1102" y="953"/>
                      <a:pt x="513" y="1281"/>
                      <a:pt x="183" y="1886"/>
                    </a:cubicBezTo>
                    <a:cubicBezTo>
                      <a:pt x="50" y="2130"/>
                      <a:pt x="0" y="2411"/>
                      <a:pt x="0" y="2688"/>
                    </a:cubicBezTo>
                    <a:lnTo>
                      <a:pt x="0" y="11164"/>
                    </a:lnTo>
                    <a:cubicBezTo>
                      <a:pt x="0" y="12197"/>
                      <a:pt x="704" y="13083"/>
                      <a:pt x="1711" y="13316"/>
                    </a:cubicBezTo>
                    <a:lnTo>
                      <a:pt x="40771" y="22679"/>
                    </a:lnTo>
                    <a:lnTo>
                      <a:pt x="40913" y="22712"/>
                    </a:lnTo>
                    <a:lnTo>
                      <a:pt x="114405" y="10699"/>
                    </a:lnTo>
                    <a:lnTo>
                      <a:pt x="114405" y="9208"/>
                    </a:lnTo>
                    <a:lnTo>
                      <a:pt x="40961" y="21212"/>
                    </a:lnTo>
                    <a:lnTo>
                      <a:pt x="2042" y="11883"/>
                    </a:lnTo>
                    <a:cubicBezTo>
                      <a:pt x="1708" y="11803"/>
                      <a:pt x="1473" y="11510"/>
                      <a:pt x="1473" y="11164"/>
                    </a:cubicBezTo>
                    <a:lnTo>
                      <a:pt x="1473" y="2670"/>
                    </a:lnTo>
                    <a:cubicBezTo>
                      <a:pt x="1473" y="2568"/>
                      <a:pt x="1529" y="2507"/>
                      <a:pt x="1565" y="2480"/>
                    </a:cubicBezTo>
                    <a:cubicBezTo>
                      <a:pt x="1592" y="2456"/>
                      <a:pt x="1644" y="2424"/>
                      <a:pt x="1716" y="2424"/>
                    </a:cubicBezTo>
                    <a:cubicBezTo>
                      <a:pt x="1732" y="2424"/>
                      <a:pt x="1750" y="2426"/>
                      <a:pt x="1769" y="2430"/>
                    </a:cubicBezTo>
                    <a:lnTo>
                      <a:pt x="40961" y="10693"/>
                    </a:lnTo>
                    <a:lnTo>
                      <a:pt x="114405" y="1486"/>
                    </a:lnTo>
                    <a:lnTo>
                      <a:pt x="114405" y="1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" name="Google Shape;942;p35"/>
            <p:cNvGrpSpPr/>
            <p:nvPr/>
          </p:nvGrpSpPr>
          <p:grpSpPr>
            <a:xfrm>
              <a:off x="5032712" y="2876087"/>
              <a:ext cx="3391290" cy="661021"/>
              <a:chOff x="3273212" y="1681387"/>
              <a:chExt cx="3391290" cy="661021"/>
            </a:xfrm>
          </p:grpSpPr>
          <p:sp>
            <p:nvSpPr>
              <p:cNvPr id="86" name="Google Shape;943;p35"/>
              <p:cNvSpPr/>
              <p:nvPr/>
            </p:nvSpPr>
            <p:spPr>
              <a:xfrm>
                <a:off x="3709599" y="2020224"/>
                <a:ext cx="2629265" cy="260205"/>
              </a:xfrm>
              <a:custGeom>
                <a:avLst/>
                <a:gdLst/>
                <a:ahLst/>
                <a:cxnLst/>
                <a:rect l="l" t="t" r="r" b="b"/>
                <a:pathLst>
                  <a:path w="118810" h="11758" extrusionOk="0">
                    <a:moveTo>
                      <a:pt x="41744" y="1"/>
                    </a:moveTo>
                    <a:cubicBezTo>
                      <a:pt x="33470" y="1"/>
                      <a:pt x="22196" y="442"/>
                      <a:pt x="22196" y="442"/>
                    </a:cubicBezTo>
                    <a:lnTo>
                      <a:pt x="1" y="11541"/>
                    </a:lnTo>
                    <a:lnTo>
                      <a:pt x="1" y="11541"/>
                    </a:lnTo>
                    <a:lnTo>
                      <a:pt x="49179" y="6969"/>
                    </a:lnTo>
                    <a:lnTo>
                      <a:pt x="66151" y="7188"/>
                    </a:lnTo>
                    <a:lnTo>
                      <a:pt x="118810" y="11757"/>
                    </a:lnTo>
                    <a:lnTo>
                      <a:pt x="93786" y="4848"/>
                    </a:lnTo>
                    <a:cubicBezTo>
                      <a:pt x="93786" y="4848"/>
                      <a:pt x="72953" y="3846"/>
                      <a:pt x="70640" y="3015"/>
                    </a:cubicBezTo>
                    <a:cubicBezTo>
                      <a:pt x="70081" y="2814"/>
                      <a:pt x="69136" y="2738"/>
                      <a:pt x="68024" y="2738"/>
                    </a:cubicBezTo>
                    <a:cubicBezTo>
                      <a:pt x="64535" y="2738"/>
                      <a:pt x="59404" y="3488"/>
                      <a:pt x="59404" y="3488"/>
                    </a:cubicBezTo>
                    <a:cubicBezTo>
                      <a:pt x="59404" y="3488"/>
                      <a:pt x="56904" y="4655"/>
                      <a:pt x="55404" y="4655"/>
                    </a:cubicBezTo>
                    <a:cubicBezTo>
                      <a:pt x="55191" y="4655"/>
                      <a:pt x="54998" y="4632"/>
                      <a:pt x="54835" y="4578"/>
                    </a:cubicBezTo>
                    <a:cubicBezTo>
                      <a:pt x="53529" y="4142"/>
                      <a:pt x="54594" y="836"/>
                      <a:pt x="48960" y="225"/>
                    </a:cubicBezTo>
                    <a:cubicBezTo>
                      <a:pt x="47441" y="61"/>
                      <a:pt x="44797" y="1"/>
                      <a:pt x="417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944;p35"/>
              <p:cNvSpPr/>
              <p:nvPr/>
            </p:nvSpPr>
            <p:spPr>
              <a:xfrm>
                <a:off x="4098008" y="1950536"/>
                <a:ext cx="775325" cy="238141"/>
              </a:xfrm>
              <a:custGeom>
                <a:avLst/>
                <a:gdLst/>
                <a:ahLst/>
                <a:cxnLst/>
                <a:rect l="l" t="t" r="r" b="b"/>
                <a:pathLst>
                  <a:path w="35035" h="10761" extrusionOk="0">
                    <a:moveTo>
                      <a:pt x="24826" y="0"/>
                    </a:moveTo>
                    <a:cubicBezTo>
                      <a:pt x="22498" y="0"/>
                      <a:pt x="18501" y="1849"/>
                      <a:pt x="16050" y="2512"/>
                    </a:cubicBezTo>
                    <a:cubicBezTo>
                      <a:pt x="13250" y="3268"/>
                      <a:pt x="9239" y="3770"/>
                      <a:pt x="7699" y="4779"/>
                    </a:cubicBezTo>
                    <a:cubicBezTo>
                      <a:pt x="6160" y="5787"/>
                      <a:pt x="1" y="6920"/>
                      <a:pt x="1" y="6920"/>
                    </a:cubicBezTo>
                    <a:cubicBezTo>
                      <a:pt x="1" y="6920"/>
                      <a:pt x="1122" y="7989"/>
                      <a:pt x="2380" y="7989"/>
                    </a:cubicBezTo>
                    <a:cubicBezTo>
                      <a:pt x="3641" y="7989"/>
                      <a:pt x="4760" y="7422"/>
                      <a:pt x="9797" y="6604"/>
                    </a:cubicBezTo>
                    <a:cubicBezTo>
                      <a:pt x="12993" y="6085"/>
                      <a:pt x="17091" y="5617"/>
                      <a:pt x="20517" y="5617"/>
                    </a:cubicBezTo>
                    <a:cubicBezTo>
                      <a:pt x="22492" y="5617"/>
                      <a:pt x="24243" y="5772"/>
                      <a:pt x="25471" y="6164"/>
                    </a:cubicBezTo>
                    <a:cubicBezTo>
                      <a:pt x="28832" y="7235"/>
                      <a:pt x="31490" y="7422"/>
                      <a:pt x="31724" y="7612"/>
                    </a:cubicBezTo>
                    <a:cubicBezTo>
                      <a:pt x="31957" y="7802"/>
                      <a:pt x="34476" y="10760"/>
                      <a:pt x="34476" y="10760"/>
                    </a:cubicBezTo>
                    <a:lnTo>
                      <a:pt x="35034" y="9689"/>
                    </a:lnTo>
                    <a:cubicBezTo>
                      <a:pt x="35034" y="9689"/>
                      <a:pt x="34009" y="2826"/>
                      <a:pt x="25705" y="120"/>
                    </a:cubicBezTo>
                    <a:cubicBezTo>
                      <a:pt x="25451" y="37"/>
                      <a:pt x="25155" y="0"/>
                      <a:pt x="248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945;p35"/>
              <p:cNvSpPr/>
              <p:nvPr/>
            </p:nvSpPr>
            <p:spPr>
              <a:xfrm>
                <a:off x="5061251" y="1950536"/>
                <a:ext cx="775302" cy="238141"/>
              </a:xfrm>
              <a:custGeom>
                <a:avLst/>
                <a:gdLst/>
                <a:ahLst/>
                <a:cxnLst/>
                <a:rect l="l" t="t" r="r" b="b"/>
                <a:pathLst>
                  <a:path w="35034" h="10761" extrusionOk="0">
                    <a:moveTo>
                      <a:pt x="10209" y="0"/>
                    </a:moveTo>
                    <a:cubicBezTo>
                      <a:pt x="9879" y="0"/>
                      <a:pt x="9583" y="37"/>
                      <a:pt x="9330" y="120"/>
                    </a:cubicBezTo>
                    <a:cubicBezTo>
                      <a:pt x="1025" y="2826"/>
                      <a:pt x="0" y="9689"/>
                      <a:pt x="0" y="9689"/>
                    </a:cubicBezTo>
                    <a:lnTo>
                      <a:pt x="559" y="10760"/>
                    </a:lnTo>
                    <a:cubicBezTo>
                      <a:pt x="559" y="10760"/>
                      <a:pt x="3078" y="7802"/>
                      <a:pt x="3311" y="7612"/>
                    </a:cubicBezTo>
                    <a:cubicBezTo>
                      <a:pt x="3544" y="7422"/>
                      <a:pt x="6205" y="7235"/>
                      <a:pt x="9563" y="6164"/>
                    </a:cubicBezTo>
                    <a:cubicBezTo>
                      <a:pt x="10791" y="5772"/>
                      <a:pt x="12543" y="5617"/>
                      <a:pt x="14518" y="5617"/>
                    </a:cubicBezTo>
                    <a:cubicBezTo>
                      <a:pt x="17944" y="5617"/>
                      <a:pt x="22041" y="6085"/>
                      <a:pt x="25237" y="6604"/>
                    </a:cubicBezTo>
                    <a:cubicBezTo>
                      <a:pt x="30275" y="7422"/>
                      <a:pt x="31394" y="7989"/>
                      <a:pt x="32654" y="7989"/>
                    </a:cubicBezTo>
                    <a:cubicBezTo>
                      <a:pt x="33913" y="7989"/>
                      <a:pt x="35034" y="6920"/>
                      <a:pt x="35034" y="6920"/>
                    </a:cubicBezTo>
                    <a:cubicBezTo>
                      <a:pt x="35034" y="6920"/>
                      <a:pt x="28875" y="5787"/>
                      <a:pt x="27335" y="4779"/>
                    </a:cubicBezTo>
                    <a:cubicBezTo>
                      <a:pt x="25798" y="3770"/>
                      <a:pt x="21785" y="3268"/>
                      <a:pt x="18987" y="2512"/>
                    </a:cubicBezTo>
                    <a:cubicBezTo>
                      <a:pt x="16534" y="1849"/>
                      <a:pt x="12536" y="0"/>
                      <a:pt x="102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946;p35"/>
              <p:cNvSpPr/>
              <p:nvPr/>
            </p:nvSpPr>
            <p:spPr>
              <a:xfrm>
                <a:off x="4098008" y="1950536"/>
                <a:ext cx="775325" cy="238141"/>
              </a:xfrm>
              <a:custGeom>
                <a:avLst/>
                <a:gdLst/>
                <a:ahLst/>
                <a:cxnLst/>
                <a:rect l="l" t="t" r="r" b="b"/>
                <a:pathLst>
                  <a:path w="35035" h="10761" extrusionOk="0">
                    <a:moveTo>
                      <a:pt x="24826" y="0"/>
                    </a:moveTo>
                    <a:cubicBezTo>
                      <a:pt x="22498" y="0"/>
                      <a:pt x="18501" y="1849"/>
                      <a:pt x="16050" y="2512"/>
                    </a:cubicBezTo>
                    <a:cubicBezTo>
                      <a:pt x="13250" y="3268"/>
                      <a:pt x="9239" y="3770"/>
                      <a:pt x="7699" y="4779"/>
                    </a:cubicBezTo>
                    <a:cubicBezTo>
                      <a:pt x="6160" y="5787"/>
                      <a:pt x="1" y="6920"/>
                      <a:pt x="1" y="6920"/>
                    </a:cubicBezTo>
                    <a:cubicBezTo>
                      <a:pt x="1" y="6920"/>
                      <a:pt x="1122" y="7989"/>
                      <a:pt x="2380" y="7989"/>
                    </a:cubicBezTo>
                    <a:cubicBezTo>
                      <a:pt x="3641" y="7989"/>
                      <a:pt x="4760" y="7422"/>
                      <a:pt x="9797" y="6604"/>
                    </a:cubicBezTo>
                    <a:cubicBezTo>
                      <a:pt x="12993" y="6085"/>
                      <a:pt x="17091" y="5617"/>
                      <a:pt x="20517" y="5617"/>
                    </a:cubicBezTo>
                    <a:cubicBezTo>
                      <a:pt x="22492" y="5617"/>
                      <a:pt x="24243" y="5772"/>
                      <a:pt x="25471" y="6164"/>
                    </a:cubicBezTo>
                    <a:cubicBezTo>
                      <a:pt x="28832" y="7235"/>
                      <a:pt x="31490" y="7422"/>
                      <a:pt x="31724" y="7612"/>
                    </a:cubicBezTo>
                    <a:cubicBezTo>
                      <a:pt x="31957" y="7802"/>
                      <a:pt x="34476" y="10760"/>
                      <a:pt x="34476" y="10760"/>
                    </a:cubicBezTo>
                    <a:lnTo>
                      <a:pt x="35034" y="9689"/>
                    </a:lnTo>
                    <a:cubicBezTo>
                      <a:pt x="35034" y="9689"/>
                      <a:pt x="34009" y="2826"/>
                      <a:pt x="25705" y="120"/>
                    </a:cubicBezTo>
                    <a:cubicBezTo>
                      <a:pt x="25451" y="37"/>
                      <a:pt x="25155" y="0"/>
                      <a:pt x="24826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47;p35"/>
              <p:cNvSpPr/>
              <p:nvPr/>
            </p:nvSpPr>
            <p:spPr>
              <a:xfrm>
                <a:off x="5061251" y="1950536"/>
                <a:ext cx="775302" cy="238141"/>
              </a:xfrm>
              <a:custGeom>
                <a:avLst/>
                <a:gdLst/>
                <a:ahLst/>
                <a:cxnLst/>
                <a:rect l="l" t="t" r="r" b="b"/>
                <a:pathLst>
                  <a:path w="35034" h="10761" extrusionOk="0">
                    <a:moveTo>
                      <a:pt x="10209" y="0"/>
                    </a:moveTo>
                    <a:cubicBezTo>
                      <a:pt x="9879" y="0"/>
                      <a:pt x="9583" y="37"/>
                      <a:pt x="9330" y="120"/>
                    </a:cubicBezTo>
                    <a:cubicBezTo>
                      <a:pt x="1025" y="2826"/>
                      <a:pt x="0" y="9689"/>
                      <a:pt x="0" y="9689"/>
                    </a:cubicBezTo>
                    <a:lnTo>
                      <a:pt x="559" y="10760"/>
                    </a:lnTo>
                    <a:cubicBezTo>
                      <a:pt x="559" y="10760"/>
                      <a:pt x="3078" y="7802"/>
                      <a:pt x="3311" y="7612"/>
                    </a:cubicBezTo>
                    <a:cubicBezTo>
                      <a:pt x="3544" y="7422"/>
                      <a:pt x="6205" y="7235"/>
                      <a:pt x="9563" y="6164"/>
                    </a:cubicBezTo>
                    <a:cubicBezTo>
                      <a:pt x="10791" y="5772"/>
                      <a:pt x="12543" y="5617"/>
                      <a:pt x="14518" y="5617"/>
                    </a:cubicBezTo>
                    <a:cubicBezTo>
                      <a:pt x="17944" y="5617"/>
                      <a:pt x="22041" y="6085"/>
                      <a:pt x="25237" y="6604"/>
                    </a:cubicBezTo>
                    <a:cubicBezTo>
                      <a:pt x="30275" y="7422"/>
                      <a:pt x="31394" y="7989"/>
                      <a:pt x="32654" y="7989"/>
                    </a:cubicBezTo>
                    <a:cubicBezTo>
                      <a:pt x="33913" y="7989"/>
                      <a:pt x="35034" y="6920"/>
                      <a:pt x="35034" y="6920"/>
                    </a:cubicBezTo>
                    <a:cubicBezTo>
                      <a:pt x="35034" y="6920"/>
                      <a:pt x="28875" y="5787"/>
                      <a:pt x="27335" y="4779"/>
                    </a:cubicBezTo>
                    <a:cubicBezTo>
                      <a:pt x="25798" y="3770"/>
                      <a:pt x="21785" y="3268"/>
                      <a:pt x="18987" y="2512"/>
                    </a:cubicBezTo>
                    <a:cubicBezTo>
                      <a:pt x="16534" y="1849"/>
                      <a:pt x="12536" y="0"/>
                      <a:pt x="10209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48;p35"/>
              <p:cNvSpPr/>
              <p:nvPr/>
            </p:nvSpPr>
            <p:spPr>
              <a:xfrm>
                <a:off x="3491018" y="1681387"/>
                <a:ext cx="1480917" cy="491242"/>
              </a:xfrm>
              <a:custGeom>
                <a:avLst/>
                <a:gdLst/>
                <a:ahLst/>
                <a:cxnLst/>
                <a:rect l="l" t="t" r="r" b="b"/>
                <a:pathLst>
                  <a:path w="66919" h="22198" extrusionOk="0">
                    <a:moveTo>
                      <a:pt x="51333" y="1"/>
                    </a:moveTo>
                    <a:cubicBezTo>
                      <a:pt x="45311" y="1"/>
                      <a:pt x="37917" y="2937"/>
                      <a:pt x="30369" y="5796"/>
                    </a:cubicBezTo>
                    <a:cubicBezTo>
                      <a:pt x="22075" y="8938"/>
                      <a:pt x="14450" y="9405"/>
                      <a:pt x="10649" y="9405"/>
                    </a:cubicBezTo>
                    <a:cubicBezTo>
                      <a:pt x="9041" y="9405"/>
                      <a:pt x="8117" y="9321"/>
                      <a:pt x="8117" y="9321"/>
                    </a:cubicBezTo>
                    <a:cubicBezTo>
                      <a:pt x="6717" y="12659"/>
                      <a:pt x="0" y="18641"/>
                      <a:pt x="0" y="18641"/>
                    </a:cubicBezTo>
                    <a:cubicBezTo>
                      <a:pt x="165" y="18700"/>
                      <a:pt x="477" y="18727"/>
                      <a:pt x="917" y="18727"/>
                    </a:cubicBezTo>
                    <a:cubicBezTo>
                      <a:pt x="7058" y="18727"/>
                      <a:pt x="38300" y="13280"/>
                      <a:pt x="48095" y="10519"/>
                    </a:cubicBezTo>
                    <a:cubicBezTo>
                      <a:pt x="49059" y="10247"/>
                      <a:pt x="50004" y="10124"/>
                      <a:pt x="50927" y="10124"/>
                    </a:cubicBezTo>
                    <a:cubicBezTo>
                      <a:pt x="60051" y="10124"/>
                      <a:pt x="66919" y="22197"/>
                      <a:pt x="66919" y="22197"/>
                    </a:cubicBezTo>
                    <a:cubicBezTo>
                      <a:pt x="66919" y="22197"/>
                      <a:pt x="66381" y="10015"/>
                      <a:pt x="59991" y="3340"/>
                    </a:cubicBezTo>
                    <a:cubicBezTo>
                      <a:pt x="57687" y="934"/>
                      <a:pt x="54728" y="1"/>
                      <a:pt x="513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49;p35"/>
              <p:cNvSpPr/>
              <p:nvPr/>
            </p:nvSpPr>
            <p:spPr>
              <a:xfrm>
                <a:off x="3389396" y="1859868"/>
                <a:ext cx="1582538" cy="427795"/>
              </a:xfrm>
              <a:custGeom>
                <a:avLst/>
                <a:gdLst/>
                <a:ahLst/>
                <a:cxnLst/>
                <a:rect l="l" t="t" r="r" b="b"/>
                <a:pathLst>
                  <a:path w="71511" h="19331" extrusionOk="0">
                    <a:moveTo>
                      <a:pt x="55570" y="0"/>
                    </a:moveTo>
                    <a:cubicBezTo>
                      <a:pt x="55024" y="0"/>
                      <a:pt x="54460" y="20"/>
                      <a:pt x="53876" y="60"/>
                    </a:cubicBezTo>
                    <a:cubicBezTo>
                      <a:pt x="37642" y="1194"/>
                      <a:pt x="23695" y="10292"/>
                      <a:pt x="4592" y="10576"/>
                    </a:cubicBezTo>
                    <a:lnTo>
                      <a:pt x="0" y="19330"/>
                    </a:lnTo>
                    <a:cubicBezTo>
                      <a:pt x="0" y="19330"/>
                      <a:pt x="25243" y="17218"/>
                      <a:pt x="46203" y="11899"/>
                    </a:cubicBezTo>
                    <a:cubicBezTo>
                      <a:pt x="49523" y="11056"/>
                      <a:pt x="52489" y="10696"/>
                      <a:pt x="55074" y="10696"/>
                    </a:cubicBezTo>
                    <a:cubicBezTo>
                      <a:pt x="60988" y="10696"/>
                      <a:pt x="64905" y="12578"/>
                      <a:pt x="66496" y="14857"/>
                    </a:cubicBezTo>
                    <a:cubicBezTo>
                      <a:pt x="66496" y="14857"/>
                      <a:pt x="64842" y="9138"/>
                      <a:pt x="57841" y="8371"/>
                    </a:cubicBezTo>
                    <a:cubicBezTo>
                      <a:pt x="56791" y="8257"/>
                      <a:pt x="55722" y="8204"/>
                      <a:pt x="54642" y="8204"/>
                    </a:cubicBezTo>
                    <a:cubicBezTo>
                      <a:pt x="47469" y="8204"/>
                      <a:pt x="39826" y="10508"/>
                      <a:pt x="34346" y="12094"/>
                    </a:cubicBezTo>
                    <a:cubicBezTo>
                      <a:pt x="41465" y="9913"/>
                      <a:pt x="49005" y="6627"/>
                      <a:pt x="55148" y="6627"/>
                    </a:cubicBezTo>
                    <a:cubicBezTo>
                      <a:pt x="56063" y="6627"/>
                      <a:pt x="56948" y="6700"/>
                      <a:pt x="57795" y="6861"/>
                    </a:cubicBezTo>
                    <a:cubicBezTo>
                      <a:pt x="65773" y="8371"/>
                      <a:pt x="66681" y="14605"/>
                      <a:pt x="66681" y="14605"/>
                    </a:cubicBezTo>
                    <a:lnTo>
                      <a:pt x="71511" y="14132"/>
                    </a:lnTo>
                    <a:cubicBezTo>
                      <a:pt x="71511" y="14132"/>
                      <a:pt x="70209" y="0"/>
                      <a:pt x="555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50;p35"/>
              <p:cNvSpPr/>
              <p:nvPr/>
            </p:nvSpPr>
            <p:spPr>
              <a:xfrm>
                <a:off x="4962617" y="1681387"/>
                <a:ext cx="1480940" cy="491242"/>
              </a:xfrm>
              <a:custGeom>
                <a:avLst/>
                <a:gdLst/>
                <a:ahLst/>
                <a:cxnLst/>
                <a:rect l="l" t="t" r="r" b="b"/>
                <a:pathLst>
                  <a:path w="66920" h="22198" extrusionOk="0">
                    <a:moveTo>
                      <a:pt x="15586" y="1"/>
                    </a:moveTo>
                    <a:cubicBezTo>
                      <a:pt x="12192" y="1"/>
                      <a:pt x="9233" y="934"/>
                      <a:pt x="6928" y="3340"/>
                    </a:cubicBezTo>
                    <a:cubicBezTo>
                      <a:pt x="538" y="10015"/>
                      <a:pt x="1" y="22197"/>
                      <a:pt x="1" y="22197"/>
                    </a:cubicBezTo>
                    <a:cubicBezTo>
                      <a:pt x="1" y="22197"/>
                      <a:pt x="6869" y="10124"/>
                      <a:pt x="15993" y="10124"/>
                    </a:cubicBezTo>
                    <a:cubicBezTo>
                      <a:pt x="16915" y="10124"/>
                      <a:pt x="17861" y="10247"/>
                      <a:pt x="18825" y="10519"/>
                    </a:cubicBezTo>
                    <a:cubicBezTo>
                      <a:pt x="28620" y="13280"/>
                      <a:pt x="59861" y="18727"/>
                      <a:pt x="66003" y="18727"/>
                    </a:cubicBezTo>
                    <a:cubicBezTo>
                      <a:pt x="66443" y="18727"/>
                      <a:pt x="66754" y="18700"/>
                      <a:pt x="66919" y="18641"/>
                    </a:cubicBezTo>
                    <a:cubicBezTo>
                      <a:pt x="66919" y="18641"/>
                      <a:pt x="60202" y="12659"/>
                      <a:pt x="58804" y="9321"/>
                    </a:cubicBezTo>
                    <a:cubicBezTo>
                      <a:pt x="58804" y="9321"/>
                      <a:pt x="57881" y="9405"/>
                      <a:pt x="56272" y="9405"/>
                    </a:cubicBezTo>
                    <a:cubicBezTo>
                      <a:pt x="52471" y="9405"/>
                      <a:pt x="44845" y="8938"/>
                      <a:pt x="36551" y="5796"/>
                    </a:cubicBezTo>
                    <a:cubicBezTo>
                      <a:pt x="29003" y="2937"/>
                      <a:pt x="21609" y="1"/>
                      <a:pt x="155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51;p35"/>
              <p:cNvSpPr/>
              <p:nvPr/>
            </p:nvSpPr>
            <p:spPr>
              <a:xfrm>
                <a:off x="4962617" y="1859868"/>
                <a:ext cx="1590527" cy="425383"/>
              </a:xfrm>
              <a:custGeom>
                <a:avLst/>
                <a:gdLst/>
                <a:ahLst/>
                <a:cxnLst/>
                <a:rect l="l" t="t" r="r" b="b"/>
                <a:pathLst>
                  <a:path w="71872" h="19222" extrusionOk="0">
                    <a:moveTo>
                      <a:pt x="15942" y="0"/>
                    </a:moveTo>
                    <a:cubicBezTo>
                      <a:pt x="1302" y="0"/>
                      <a:pt x="1" y="14132"/>
                      <a:pt x="1" y="14132"/>
                    </a:cubicBezTo>
                    <a:lnTo>
                      <a:pt x="4830" y="14605"/>
                    </a:lnTo>
                    <a:cubicBezTo>
                      <a:pt x="4830" y="14605"/>
                      <a:pt x="5739" y="8371"/>
                      <a:pt x="13716" y="6861"/>
                    </a:cubicBezTo>
                    <a:cubicBezTo>
                      <a:pt x="14564" y="6700"/>
                      <a:pt x="15448" y="6627"/>
                      <a:pt x="16364" y="6627"/>
                    </a:cubicBezTo>
                    <a:cubicBezTo>
                      <a:pt x="22507" y="6627"/>
                      <a:pt x="30047" y="9913"/>
                      <a:pt x="37166" y="12094"/>
                    </a:cubicBezTo>
                    <a:cubicBezTo>
                      <a:pt x="31688" y="10508"/>
                      <a:pt x="24043" y="8204"/>
                      <a:pt x="16870" y="8204"/>
                    </a:cubicBezTo>
                    <a:cubicBezTo>
                      <a:pt x="15790" y="8204"/>
                      <a:pt x="14720" y="8257"/>
                      <a:pt x="13670" y="8371"/>
                    </a:cubicBezTo>
                    <a:cubicBezTo>
                      <a:pt x="6670" y="9138"/>
                      <a:pt x="5016" y="14857"/>
                      <a:pt x="5016" y="14857"/>
                    </a:cubicBezTo>
                    <a:cubicBezTo>
                      <a:pt x="6606" y="12578"/>
                      <a:pt x="10524" y="10696"/>
                      <a:pt x="16438" y="10696"/>
                    </a:cubicBezTo>
                    <a:cubicBezTo>
                      <a:pt x="19023" y="10696"/>
                      <a:pt x="21989" y="11056"/>
                      <a:pt x="25309" y="11899"/>
                    </a:cubicBezTo>
                    <a:cubicBezTo>
                      <a:pt x="46268" y="17218"/>
                      <a:pt x="71872" y="19222"/>
                      <a:pt x="71872" y="19222"/>
                    </a:cubicBezTo>
                    <a:lnTo>
                      <a:pt x="66919" y="10576"/>
                    </a:lnTo>
                    <a:cubicBezTo>
                      <a:pt x="47818" y="10292"/>
                      <a:pt x="33870" y="1194"/>
                      <a:pt x="17635" y="60"/>
                    </a:cubicBezTo>
                    <a:cubicBezTo>
                      <a:pt x="17052" y="20"/>
                      <a:pt x="16488" y="0"/>
                      <a:pt x="159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2;p35"/>
              <p:cNvSpPr/>
              <p:nvPr/>
            </p:nvSpPr>
            <p:spPr>
              <a:xfrm>
                <a:off x="4845459" y="2158627"/>
                <a:ext cx="243651" cy="55812"/>
              </a:xfrm>
              <a:custGeom>
                <a:avLst/>
                <a:gdLst/>
                <a:ahLst/>
                <a:cxnLst/>
                <a:rect l="l" t="t" r="r" b="b"/>
                <a:pathLst>
                  <a:path w="11010" h="2522" extrusionOk="0">
                    <a:moveTo>
                      <a:pt x="5505" y="1"/>
                    </a:moveTo>
                    <a:cubicBezTo>
                      <a:pt x="5209" y="26"/>
                      <a:pt x="4843" y="59"/>
                      <a:pt x="4530" y="92"/>
                    </a:cubicBezTo>
                    <a:cubicBezTo>
                      <a:pt x="4389" y="109"/>
                      <a:pt x="4259" y="126"/>
                      <a:pt x="4153" y="140"/>
                    </a:cubicBezTo>
                    <a:cubicBezTo>
                      <a:pt x="3547" y="232"/>
                      <a:pt x="1" y="415"/>
                      <a:pt x="1" y="415"/>
                    </a:cubicBezTo>
                    <a:lnTo>
                      <a:pt x="140" y="2522"/>
                    </a:lnTo>
                    <a:cubicBezTo>
                      <a:pt x="140" y="2522"/>
                      <a:pt x="1913" y="2247"/>
                      <a:pt x="2241" y="2247"/>
                    </a:cubicBezTo>
                    <a:cubicBezTo>
                      <a:pt x="2463" y="2247"/>
                      <a:pt x="4339" y="2034"/>
                      <a:pt x="5505" y="1899"/>
                    </a:cubicBezTo>
                    <a:cubicBezTo>
                      <a:pt x="6672" y="2034"/>
                      <a:pt x="8547" y="2247"/>
                      <a:pt x="8770" y="2247"/>
                    </a:cubicBezTo>
                    <a:cubicBezTo>
                      <a:pt x="9097" y="2247"/>
                      <a:pt x="10870" y="2522"/>
                      <a:pt x="10870" y="2522"/>
                    </a:cubicBezTo>
                    <a:lnTo>
                      <a:pt x="11010" y="415"/>
                    </a:lnTo>
                    <a:cubicBezTo>
                      <a:pt x="11010" y="415"/>
                      <a:pt x="7464" y="232"/>
                      <a:pt x="6857" y="140"/>
                    </a:cubicBezTo>
                    <a:cubicBezTo>
                      <a:pt x="6751" y="126"/>
                      <a:pt x="6622" y="109"/>
                      <a:pt x="6482" y="92"/>
                    </a:cubicBezTo>
                    <a:cubicBezTo>
                      <a:pt x="6168" y="59"/>
                      <a:pt x="5803" y="26"/>
                      <a:pt x="55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6" name="Google Shape;953;p35"/>
              <p:cNvGrpSpPr/>
              <p:nvPr/>
            </p:nvGrpSpPr>
            <p:grpSpPr>
              <a:xfrm>
                <a:off x="3273212" y="2141778"/>
                <a:ext cx="3391290" cy="200631"/>
                <a:chOff x="3273212" y="2141778"/>
                <a:chExt cx="3391290" cy="200631"/>
              </a:xfrm>
            </p:grpSpPr>
            <p:sp>
              <p:nvSpPr>
                <p:cNvPr id="101" name="Google Shape;954;p35"/>
                <p:cNvSpPr/>
                <p:nvPr/>
              </p:nvSpPr>
              <p:spPr>
                <a:xfrm>
                  <a:off x="3273212" y="2141800"/>
                  <a:ext cx="1746765" cy="200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32" h="9053" extrusionOk="0">
                      <a:moveTo>
                        <a:pt x="69975" y="0"/>
                      </a:moveTo>
                      <a:cubicBezTo>
                        <a:pt x="69932" y="0"/>
                        <a:pt x="69889" y="2"/>
                        <a:pt x="69846" y="6"/>
                      </a:cubicBezTo>
                      <a:lnTo>
                        <a:pt x="0" y="6096"/>
                      </a:lnTo>
                      <a:lnTo>
                        <a:pt x="0" y="9052"/>
                      </a:lnTo>
                      <a:lnTo>
                        <a:pt x="69187" y="3018"/>
                      </a:lnTo>
                      <a:cubicBezTo>
                        <a:pt x="70467" y="4933"/>
                        <a:pt x="72375" y="6060"/>
                        <a:pt x="74377" y="6060"/>
                      </a:cubicBezTo>
                      <a:lnTo>
                        <a:pt x="77461" y="6060"/>
                      </a:lnTo>
                      <a:cubicBezTo>
                        <a:pt x="78273" y="6060"/>
                        <a:pt x="78932" y="5402"/>
                        <a:pt x="78932" y="4589"/>
                      </a:cubicBezTo>
                      <a:cubicBezTo>
                        <a:pt x="78932" y="3775"/>
                        <a:pt x="78273" y="3116"/>
                        <a:pt x="77461" y="3116"/>
                      </a:cubicBezTo>
                      <a:lnTo>
                        <a:pt x="74377" y="3116"/>
                      </a:lnTo>
                      <a:cubicBezTo>
                        <a:pt x="73271" y="3116"/>
                        <a:pt x="72210" y="2383"/>
                        <a:pt x="71463" y="1106"/>
                      </a:cubicBezTo>
                      <a:lnTo>
                        <a:pt x="71244" y="731"/>
                      </a:lnTo>
                      <a:cubicBezTo>
                        <a:pt x="70980" y="275"/>
                        <a:pt x="70493" y="0"/>
                        <a:pt x="699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955;p35"/>
                <p:cNvSpPr/>
                <p:nvPr/>
              </p:nvSpPr>
              <p:spPr>
                <a:xfrm>
                  <a:off x="4914572" y="2141778"/>
                  <a:ext cx="1749930" cy="200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75" h="9066" extrusionOk="0">
                      <a:moveTo>
                        <a:pt x="8955" y="1"/>
                      </a:moveTo>
                      <a:cubicBezTo>
                        <a:pt x="8436" y="1"/>
                        <a:pt x="7954" y="277"/>
                        <a:pt x="7689" y="730"/>
                      </a:cubicBezTo>
                      <a:lnTo>
                        <a:pt x="7470" y="1107"/>
                      </a:lnTo>
                      <a:cubicBezTo>
                        <a:pt x="6724" y="2384"/>
                        <a:pt x="5662" y="3117"/>
                        <a:pt x="4555" y="3117"/>
                      </a:cubicBezTo>
                      <a:lnTo>
                        <a:pt x="1472" y="3117"/>
                      </a:lnTo>
                      <a:cubicBezTo>
                        <a:pt x="659" y="3117"/>
                        <a:pt x="1" y="3776"/>
                        <a:pt x="1" y="4590"/>
                      </a:cubicBezTo>
                      <a:cubicBezTo>
                        <a:pt x="1" y="5403"/>
                        <a:pt x="659" y="6061"/>
                        <a:pt x="1472" y="6061"/>
                      </a:cubicBezTo>
                      <a:lnTo>
                        <a:pt x="4555" y="6061"/>
                      </a:lnTo>
                      <a:cubicBezTo>
                        <a:pt x="6558" y="6061"/>
                        <a:pt x="8468" y="4934"/>
                        <a:pt x="9745" y="3019"/>
                      </a:cubicBezTo>
                      <a:lnTo>
                        <a:pt x="79074" y="9066"/>
                      </a:lnTo>
                      <a:lnTo>
                        <a:pt x="79074" y="6109"/>
                      </a:lnTo>
                      <a:lnTo>
                        <a:pt x="9089" y="7"/>
                      </a:lnTo>
                      <a:cubicBezTo>
                        <a:pt x="9044" y="3"/>
                        <a:pt x="8999" y="1"/>
                        <a:pt x="89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7" name="Google Shape;956;p35"/>
              <p:cNvSpPr/>
              <p:nvPr/>
            </p:nvSpPr>
            <p:spPr>
              <a:xfrm>
                <a:off x="4617318" y="1965186"/>
                <a:ext cx="284968" cy="220813"/>
              </a:xfrm>
              <a:custGeom>
                <a:avLst/>
                <a:gdLst/>
                <a:ahLst/>
                <a:cxnLst/>
                <a:rect l="l" t="t" r="r" b="b"/>
                <a:pathLst>
                  <a:path w="12877" h="9978" extrusionOk="0">
                    <a:moveTo>
                      <a:pt x="686" y="1"/>
                    </a:moveTo>
                    <a:cubicBezTo>
                      <a:pt x="452" y="1"/>
                      <a:pt x="224" y="9"/>
                      <a:pt x="1" y="25"/>
                    </a:cubicBezTo>
                    <a:cubicBezTo>
                      <a:pt x="12" y="25"/>
                      <a:pt x="22" y="25"/>
                      <a:pt x="33" y="25"/>
                    </a:cubicBezTo>
                    <a:cubicBezTo>
                      <a:pt x="4374" y="25"/>
                      <a:pt x="11403" y="3383"/>
                      <a:pt x="12035" y="9977"/>
                    </a:cubicBezTo>
                    <a:cubicBezTo>
                      <a:pt x="12035" y="9977"/>
                      <a:pt x="12877" y="9967"/>
                      <a:pt x="12877" y="9967"/>
                    </a:cubicBezTo>
                    <a:cubicBezTo>
                      <a:pt x="12093" y="3156"/>
                      <a:pt x="5351" y="1"/>
                      <a:pt x="686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57;p35"/>
              <p:cNvSpPr/>
              <p:nvPr/>
            </p:nvSpPr>
            <p:spPr>
              <a:xfrm>
                <a:off x="3513193" y="1911653"/>
                <a:ext cx="1099994" cy="230130"/>
              </a:xfrm>
              <a:custGeom>
                <a:avLst/>
                <a:gdLst/>
                <a:ahLst/>
                <a:cxnLst/>
                <a:rect l="l" t="t" r="r" b="b"/>
                <a:pathLst>
                  <a:path w="49706" h="10399" extrusionOk="0">
                    <a:moveTo>
                      <a:pt x="46644" y="0"/>
                    </a:moveTo>
                    <a:cubicBezTo>
                      <a:pt x="43456" y="0"/>
                      <a:pt x="40261" y="706"/>
                      <a:pt x="37136" y="1466"/>
                    </a:cubicBezTo>
                    <a:cubicBezTo>
                      <a:pt x="32994" y="2523"/>
                      <a:pt x="28906" y="3879"/>
                      <a:pt x="24823" y="5206"/>
                    </a:cubicBezTo>
                    <a:cubicBezTo>
                      <a:pt x="16693" y="8079"/>
                      <a:pt x="8382" y="9702"/>
                      <a:pt x="0" y="10375"/>
                    </a:cubicBezTo>
                    <a:cubicBezTo>
                      <a:pt x="568" y="10390"/>
                      <a:pt x="1135" y="10398"/>
                      <a:pt x="1703" y="10398"/>
                    </a:cubicBezTo>
                    <a:cubicBezTo>
                      <a:pt x="9558" y="10398"/>
                      <a:pt x="17422" y="8955"/>
                      <a:pt x="25023" y="6308"/>
                    </a:cubicBezTo>
                    <a:cubicBezTo>
                      <a:pt x="29106" y="4963"/>
                      <a:pt x="33173" y="3562"/>
                      <a:pt x="37267" y="2335"/>
                    </a:cubicBezTo>
                    <a:cubicBezTo>
                      <a:pt x="41014" y="1273"/>
                      <a:pt x="44797" y="211"/>
                      <a:pt x="48637" y="211"/>
                    </a:cubicBezTo>
                    <a:cubicBezTo>
                      <a:pt x="48992" y="211"/>
                      <a:pt x="49349" y="220"/>
                      <a:pt x="49705" y="239"/>
                    </a:cubicBezTo>
                    <a:cubicBezTo>
                      <a:pt x="48687" y="73"/>
                      <a:pt x="47666" y="0"/>
                      <a:pt x="46644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58;p35"/>
              <p:cNvSpPr/>
              <p:nvPr/>
            </p:nvSpPr>
            <p:spPr>
              <a:xfrm>
                <a:off x="5032305" y="1965186"/>
                <a:ext cx="284946" cy="220813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9978" extrusionOk="0">
                    <a:moveTo>
                      <a:pt x="12190" y="1"/>
                    </a:moveTo>
                    <a:cubicBezTo>
                      <a:pt x="7525" y="1"/>
                      <a:pt x="784" y="3156"/>
                      <a:pt x="0" y="9967"/>
                    </a:cubicBezTo>
                    <a:cubicBezTo>
                      <a:pt x="0" y="9967"/>
                      <a:pt x="842" y="9977"/>
                      <a:pt x="842" y="9977"/>
                    </a:cubicBezTo>
                    <a:cubicBezTo>
                      <a:pt x="1476" y="3383"/>
                      <a:pt x="8505" y="25"/>
                      <a:pt x="12844" y="25"/>
                    </a:cubicBezTo>
                    <a:cubicBezTo>
                      <a:pt x="12854" y="25"/>
                      <a:pt x="12865" y="25"/>
                      <a:pt x="12876" y="25"/>
                    </a:cubicBezTo>
                    <a:cubicBezTo>
                      <a:pt x="12653" y="9"/>
                      <a:pt x="12424" y="1"/>
                      <a:pt x="12190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959;p35"/>
              <p:cNvSpPr/>
              <p:nvPr/>
            </p:nvSpPr>
            <p:spPr>
              <a:xfrm>
                <a:off x="5321393" y="1911653"/>
                <a:ext cx="1099994" cy="230130"/>
              </a:xfrm>
              <a:custGeom>
                <a:avLst/>
                <a:gdLst/>
                <a:ahLst/>
                <a:cxnLst/>
                <a:rect l="l" t="t" r="r" b="b"/>
                <a:pathLst>
                  <a:path w="49706" h="10399" extrusionOk="0">
                    <a:moveTo>
                      <a:pt x="3061" y="0"/>
                    </a:moveTo>
                    <a:cubicBezTo>
                      <a:pt x="2039" y="0"/>
                      <a:pt x="1018" y="73"/>
                      <a:pt x="0" y="239"/>
                    </a:cubicBezTo>
                    <a:cubicBezTo>
                      <a:pt x="357" y="220"/>
                      <a:pt x="714" y="211"/>
                      <a:pt x="1069" y="211"/>
                    </a:cubicBezTo>
                    <a:cubicBezTo>
                      <a:pt x="4910" y="211"/>
                      <a:pt x="8692" y="1273"/>
                      <a:pt x="12438" y="2335"/>
                    </a:cubicBezTo>
                    <a:cubicBezTo>
                      <a:pt x="16532" y="3562"/>
                      <a:pt x="20599" y="4963"/>
                      <a:pt x="24683" y="6308"/>
                    </a:cubicBezTo>
                    <a:cubicBezTo>
                      <a:pt x="32284" y="8955"/>
                      <a:pt x="40150" y="10398"/>
                      <a:pt x="48003" y="10398"/>
                    </a:cubicBezTo>
                    <a:cubicBezTo>
                      <a:pt x="48570" y="10398"/>
                      <a:pt x="49138" y="10390"/>
                      <a:pt x="49705" y="10375"/>
                    </a:cubicBezTo>
                    <a:cubicBezTo>
                      <a:pt x="41324" y="9702"/>
                      <a:pt x="33013" y="8079"/>
                      <a:pt x="24883" y="5206"/>
                    </a:cubicBezTo>
                    <a:cubicBezTo>
                      <a:pt x="20799" y="3879"/>
                      <a:pt x="16712" y="2523"/>
                      <a:pt x="12570" y="1466"/>
                    </a:cubicBezTo>
                    <a:cubicBezTo>
                      <a:pt x="9444" y="706"/>
                      <a:pt x="6249" y="0"/>
                      <a:pt x="3061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097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30"/>
          <p:cNvGrpSpPr/>
          <p:nvPr/>
        </p:nvGrpSpPr>
        <p:grpSpPr>
          <a:xfrm flipH="1">
            <a:off x="60234" y="4243251"/>
            <a:ext cx="3171616" cy="668803"/>
            <a:chOff x="6036728" y="3173699"/>
            <a:chExt cx="1246803" cy="262915"/>
          </a:xfrm>
        </p:grpSpPr>
        <p:sp>
          <p:nvSpPr>
            <p:cNvPr id="527" name="Google Shape;527;p30"/>
            <p:cNvSpPr/>
            <p:nvPr/>
          </p:nvSpPr>
          <p:spPr>
            <a:xfrm>
              <a:off x="6050349" y="3202413"/>
              <a:ext cx="1205131" cy="205561"/>
            </a:xfrm>
            <a:custGeom>
              <a:avLst/>
              <a:gdLst/>
              <a:ahLst/>
              <a:cxnLst/>
              <a:rect l="l" t="t" r="r" b="b"/>
              <a:pathLst>
                <a:path w="32737" h="5584" extrusionOk="0">
                  <a:moveTo>
                    <a:pt x="0" y="1"/>
                  </a:moveTo>
                  <a:cubicBezTo>
                    <a:pt x="787" y="2176"/>
                    <a:pt x="833" y="2959"/>
                    <a:pt x="133" y="5166"/>
                  </a:cubicBezTo>
                  <a:lnTo>
                    <a:pt x="0" y="5583"/>
                  </a:lnTo>
                  <a:lnTo>
                    <a:pt x="31878" y="5583"/>
                  </a:lnTo>
                  <a:cubicBezTo>
                    <a:pt x="32353" y="5583"/>
                    <a:pt x="32737" y="5189"/>
                    <a:pt x="32737" y="4702"/>
                  </a:cubicBezTo>
                  <a:lnTo>
                    <a:pt x="32737" y="881"/>
                  </a:lnTo>
                  <a:cubicBezTo>
                    <a:pt x="32737" y="395"/>
                    <a:pt x="32353" y="1"/>
                    <a:pt x="318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6036728" y="3173699"/>
              <a:ext cx="1246803" cy="262915"/>
            </a:xfrm>
            <a:custGeom>
              <a:avLst/>
              <a:gdLst/>
              <a:ahLst/>
              <a:cxnLst/>
              <a:rect l="l" t="t" r="r" b="b"/>
              <a:pathLst>
                <a:path w="33869" h="7142" extrusionOk="0">
                  <a:moveTo>
                    <a:pt x="0" y="1"/>
                  </a:moveTo>
                  <a:lnTo>
                    <a:pt x="0" y="781"/>
                  </a:lnTo>
                  <a:lnTo>
                    <a:pt x="32248" y="781"/>
                  </a:lnTo>
                  <a:cubicBezTo>
                    <a:pt x="32723" y="781"/>
                    <a:pt x="33107" y="1175"/>
                    <a:pt x="33107" y="1661"/>
                  </a:cubicBezTo>
                  <a:lnTo>
                    <a:pt x="33107" y="5482"/>
                  </a:lnTo>
                  <a:cubicBezTo>
                    <a:pt x="33107" y="5968"/>
                    <a:pt x="32723" y="6363"/>
                    <a:pt x="32248" y="6363"/>
                  </a:cubicBezTo>
                  <a:lnTo>
                    <a:pt x="0" y="6363"/>
                  </a:lnTo>
                  <a:lnTo>
                    <a:pt x="0" y="7142"/>
                  </a:lnTo>
                  <a:lnTo>
                    <a:pt x="32248" y="7142"/>
                  </a:lnTo>
                  <a:cubicBezTo>
                    <a:pt x="33141" y="7142"/>
                    <a:pt x="33868" y="6398"/>
                    <a:pt x="33868" y="5482"/>
                  </a:cubicBezTo>
                  <a:lnTo>
                    <a:pt x="33868" y="1661"/>
                  </a:lnTo>
                  <a:cubicBezTo>
                    <a:pt x="33868" y="746"/>
                    <a:pt x="33141" y="1"/>
                    <a:pt x="32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7202480" y="3202413"/>
              <a:ext cx="53010" cy="205561"/>
            </a:xfrm>
            <a:custGeom>
              <a:avLst/>
              <a:gdLst/>
              <a:ahLst/>
              <a:cxnLst/>
              <a:rect l="l" t="t" r="r" b="b"/>
              <a:pathLst>
                <a:path w="1440" h="5584" extrusionOk="0">
                  <a:moveTo>
                    <a:pt x="0" y="1"/>
                  </a:moveTo>
                  <a:cubicBezTo>
                    <a:pt x="474" y="1"/>
                    <a:pt x="859" y="395"/>
                    <a:pt x="859" y="881"/>
                  </a:cubicBezTo>
                  <a:lnTo>
                    <a:pt x="859" y="4702"/>
                  </a:lnTo>
                  <a:cubicBezTo>
                    <a:pt x="859" y="5189"/>
                    <a:pt x="474" y="5583"/>
                    <a:pt x="0" y="5583"/>
                  </a:cubicBezTo>
                  <a:lnTo>
                    <a:pt x="581" y="5583"/>
                  </a:lnTo>
                  <a:cubicBezTo>
                    <a:pt x="1056" y="5583"/>
                    <a:pt x="1440" y="5189"/>
                    <a:pt x="1440" y="4702"/>
                  </a:cubicBezTo>
                  <a:lnTo>
                    <a:pt x="1440" y="881"/>
                  </a:lnTo>
                  <a:cubicBezTo>
                    <a:pt x="1440" y="395"/>
                    <a:pt x="1056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0"/>
            <p:cNvSpPr/>
            <p:nvPr/>
          </p:nvSpPr>
          <p:spPr>
            <a:xfrm>
              <a:off x="6116133" y="3240625"/>
              <a:ext cx="1087625" cy="8835"/>
            </a:xfrm>
            <a:custGeom>
              <a:avLst/>
              <a:gdLst/>
              <a:ahLst/>
              <a:cxnLst/>
              <a:rect l="l" t="t" r="r" b="b"/>
              <a:pathLst>
                <a:path w="29545" h="240" extrusionOk="0">
                  <a:moveTo>
                    <a:pt x="14876" y="0"/>
                  </a:moveTo>
                  <a:cubicBezTo>
                    <a:pt x="9830" y="0"/>
                    <a:pt x="4783" y="41"/>
                    <a:pt x="0" y="120"/>
                  </a:cubicBezTo>
                  <a:cubicBezTo>
                    <a:pt x="4782" y="199"/>
                    <a:pt x="9830" y="239"/>
                    <a:pt x="14876" y="239"/>
                  </a:cubicBezTo>
                  <a:cubicBezTo>
                    <a:pt x="19854" y="239"/>
                    <a:pt x="24830" y="200"/>
                    <a:pt x="29544" y="120"/>
                  </a:cubicBezTo>
                  <a:cubicBezTo>
                    <a:pt x="24829" y="40"/>
                    <a:pt x="19853" y="0"/>
                    <a:pt x="14876" y="0"/>
                  </a:cubicBezTo>
                  <a:close/>
                </a:path>
              </a:pathLst>
            </a:custGeom>
            <a:solidFill>
              <a:srgbClr val="191919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0"/>
            <p:cNvSpPr/>
            <p:nvPr/>
          </p:nvSpPr>
          <p:spPr>
            <a:xfrm>
              <a:off x="6099420" y="3284506"/>
              <a:ext cx="1087552" cy="8798"/>
            </a:xfrm>
            <a:custGeom>
              <a:avLst/>
              <a:gdLst/>
              <a:ahLst/>
              <a:cxnLst/>
              <a:rect l="l" t="t" r="r" b="b"/>
              <a:pathLst>
                <a:path w="29543" h="239" extrusionOk="0">
                  <a:moveTo>
                    <a:pt x="14841" y="0"/>
                  </a:moveTo>
                  <a:cubicBezTo>
                    <a:pt x="9807" y="0"/>
                    <a:pt x="4771" y="40"/>
                    <a:pt x="0" y="119"/>
                  </a:cubicBezTo>
                  <a:cubicBezTo>
                    <a:pt x="4781" y="198"/>
                    <a:pt x="9829" y="239"/>
                    <a:pt x="14875" y="239"/>
                  </a:cubicBezTo>
                  <a:cubicBezTo>
                    <a:pt x="19853" y="239"/>
                    <a:pt x="24828" y="199"/>
                    <a:pt x="29543" y="119"/>
                  </a:cubicBezTo>
                  <a:cubicBezTo>
                    <a:pt x="24817" y="39"/>
                    <a:pt x="19830" y="0"/>
                    <a:pt x="14841" y="0"/>
                  </a:cubicBezTo>
                  <a:close/>
                </a:path>
              </a:pathLst>
            </a:custGeom>
            <a:solidFill>
              <a:srgbClr val="191919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6193072" y="3336523"/>
              <a:ext cx="1021841" cy="8835"/>
            </a:xfrm>
            <a:custGeom>
              <a:avLst/>
              <a:gdLst/>
              <a:ahLst/>
              <a:cxnLst/>
              <a:rect l="l" t="t" r="r" b="b"/>
              <a:pathLst>
                <a:path w="27758" h="240" extrusionOk="0">
                  <a:moveTo>
                    <a:pt x="13976" y="1"/>
                  </a:moveTo>
                  <a:cubicBezTo>
                    <a:pt x="9236" y="1"/>
                    <a:pt x="4494" y="41"/>
                    <a:pt x="0" y="120"/>
                  </a:cubicBezTo>
                  <a:cubicBezTo>
                    <a:pt x="4483" y="199"/>
                    <a:pt x="9215" y="239"/>
                    <a:pt x="13945" y="239"/>
                  </a:cubicBezTo>
                  <a:cubicBezTo>
                    <a:pt x="18633" y="239"/>
                    <a:pt x="23318" y="200"/>
                    <a:pt x="27757" y="120"/>
                  </a:cubicBezTo>
                  <a:cubicBezTo>
                    <a:pt x="23327" y="40"/>
                    <a:pt x="18653" y="1"/>
                    <a:pt x="13976" y="1"/>
                  </a:cubicBezTo>
                  <a:close/>
                </a:path>
              </a:pathLst>
            </a:custGeom>
            <a:solidFill>
              <a:srgbClr val="191919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0"/>
            <p:cNvSpPr/>
            <p:nvPr/>
          </p:nvSpPr>
          <p:spPr>
            <a:xfrm>
              <a:off x="6187476" y="3375323"/>
              <a:ext cx="1021841" cy="8798"/>
            </a:xfrm>
            <a:custGeom>
              <a:avLst/>
              <a:gdLst/>
              <a:ahLst/>
              <a:cxnLst/>
              <a:rect l="l" t="t" r="r" b="b"/>
              <a:pathLst>
                <a:path w="27758" h="239" extrusionOk="0">
                  <a:moveTo>
                    <a:pt x="13946" y="0"/>
                  </a:moveTo>
                  <a:cubicBezTo>
                    <a:pt x="9216" y="0"/>
                    <a:pt x="4484" y="40"/>
                    <a:pt x="1" y="119"/>
                  </a:cubicBezTo>
                  <a:cubicBezTo>
                    <a:pt x="4493" y="198"/>
                    <a:pt x="9236" y="239"/>
                    <a:pt x="13976" y="239"/>
                  </a:cubicBezTo>
                  <a:cubicBezTo>
                    <a:pt x="18654" y="239"/>
                    <a:pt x="23329" y="199"/>
                    <a:pt x="27758" y="119"/>
                  </a:cubicBezTo>
                  <a:cubicBezTo>
                    <a:pt x="23318" y="39"/>
                    <a:pt x="18633" y="0"/>
                    <a:pt x="13946" y="0"/>
                  </a:cubicBezTo>
                  <a:close/>
                </a:path>
              </a:pathLst>
            </a:custGeom>
            <a:solidFill>
              <a:srgbClr val="191919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0"/>
            <p:cNvSpPr/>
            <p:nvPr/>
          </p:nvSpPr>
          <p:spPr>
            <a:xfrm>
              <a:off x="6109286" y="3315171"/>
              <a:ext cx="1021841" cy="8798"/>
            </a:xfrm>
            <a:custGeom>
              <a:avLst/>
              <a:gdLst/>
              <a:ahLst/>
              <a:cxnLst/>
              <a:rect l="l" t="t" r="r" b="b"/>
              <a:pathLst>
                <a:path w="27758" h="239" extrusionOk="0">
                  <a:moveTo>
                    <a:pt x="13945" y="0"/>
                  </a:moveTo>
                  <a:cubicBezTo>
                    <a:pt x="9216" y="0"/>
                    <a:pt x="4484" y="40"/>
                    <a:pt x="1" y="119"/>
                  </a:cubicBezTo>
                  <a:cubicBezTo>
                    <a:pt x="4493" y="198"/>
                    <a:pt x="9236" y="238"/>
                    <a:pt x="13977" y="238"/>
                  </a:cubicBezTo>
                  <a:cubicBezTo>
                    <a:pt x="18654" y="238"/>
                    <a:pt x="23329" y="199"/>
                    <a:pt x="27758" y="119"/>
                  </a:cubicBezTo>
                  <a:cubicBezTo>
                    <a:pt x="23318" y="39"/>
                    <a:pt x="18633" y="0"/>
                    <a:pt x="13945" y="0"/>
                  </a:cubicBezTo>
                  <a:close/>
                </a:path>
              </a:pathLst>
            </a:custGeom>
            <a:solidFill>
              <a:srgbClr val="191919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0"/>
            <p:cNvSpPr/>
            <p:nvPr/>
          </p:nvSpPr>
          <p:spPr>
            <a:xfrm>
              <a:off x="6050349" y="3202413"/>
              <a:ext cx="1183448" cy="27793"/>
            </a:xfrm>
            <a:custGeom>
              <a:avLst/>
              <a:gdLst/>
              <a:ahLst/>
              <a:cxnLst/>
              <a:rect l="l" t="t" r="r" b="b"/>
              <a:pathLst>
                <a:path w="32148" h="755" extrusionOk="0">
                  <a:moveTo>
                    <a:pt x="0" y="1"/>
                  </a:moveTo>
                  <a:cubicBezTo>
                    <a:pt x="60" y="164"/>
                    <a:pt x="113" y="328"/>
                    <a:pt x="163" y="492"/>
                  </a:cubicBezTo>
                  <a:lnTo>
                    <a:pt x="31534" y="492"/>
                  </a:lnTo>
                  <a:cubicBezTo>
                    <a:pt x="31774" y="492"/>
                    <a:pt x="31990" y="594"/>
                    <a:pt x="32147" y="755"/>
                  </a:cubicBezTo>
                  <a:cubicBezTo>
                    <a:pt x="32087" y="329"/>
                    <a:pt x="31730" y="1"/>
                    <a:pt x="31297" y="1"/>
                  </a:cubicBezTo>
                  <a:close/>
                </a:path>
              </a:pathLst>
            </a:custGeom>
            <a:solidFill>
              <a:srgbClr val="191919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0"/>
            <p:cNvSpPr/>
            <p:nvPr/>
          </p:nvSpPr>
          <p:spPr>
            <a:xfrm>
              <a:off x="7202480" y="3202413"/>
              <a:ext cx="53010" cy="199929"/>
            </a:xfrm>
            <a:custGeom>
              <a:avLst/>
              <a:gdLst/>
              <a:ahLst/>
              <a:cxnLst/>
              <a:rect l="l" t="t" r="r" b="b"/>
              <a:pathLst>
                <a:path w="1440" h="5431" extrusionOk="0">
                  <a:moveTo>
                    <a:pt x="0" y="1"/>
                  </a:moveTo>
                  <a:cubicBezTo>
                    <a:pt x="433" y="1"/>
                    <a:pt x="790" y="329"/>
                    <a:pt x="850" y="755"/>
                  </a:cubicBezTo>
                  <a:cubicBezTo>
                    <a:pt x="1003" y="915"/>
                    <a:pt x="1097" y="1132"/>
                    <a:pt x="1097" y="1373"/>
                  </a:cubicBezTo>
                  <a:lnTo>
                    <a:pt x="1097" y="5195"/>
                  </a:lnTo>
                  <a:cubicBezTo>
                    <a:pt x="1097" y="5276"/>
                    <a:pt x="1086" y="5355"/>
                    <a:pt x="1064" y="5430"/>
                  </a:cubicBezTo>
                  <a:cubicBezTo>
                    <a:pt x="1091" y="5412"/>
                    <a:pt x="1116" y="5392"/>
                    <a:pt x="1140" y="5370"/>
                  </a:cubicBezTo>
                  <a:cubicBezTo>
                    <a:pt x="1146" y="5366"/>
                    <a:pt x="1151" y="5360"/>
                    <a:pt x="1157" y="5355"/>
                  </a:cubicBezTo>
                  <a:cubicBezTo>
                    <a:pt x="1176" y="5338"/>
                    <a:pt x="1193" y="5320"/>
                    <a:pt x="1209" y="5303"/>
                  </a:cubicBezTo>
                  <a:cubicBezTo>
                    <a:pt x="1216" y="5296"/>
                    <a:pt x="1221" y="5289"/>
                    <a:pt x="1227" y="5282"/>
                  </a:cubicBezTo>
                  <a:cubicBezTo>
                    <a:pt x="1243" y="5263"/>
                    <a:pt x="1259" y="5243"/>
                    <a:pt x="1273" y="5223"/>
                  </a:cubicBezTo>
                  <a:cubicBezTo>
                    <a:pt x="1277" y="5218"/>
                    <a:pt x="1283" y="5210"/>
                    <a:pt x="1287" y="5205"/>
                  </a:cubicBezTo>
                  <a:cubicBezTo>
                    <a:pt x="1306" y="5178"/>
                    <a:pt x="1323" y="5149"/>
                    <a:pt x="1337" y="5120"/>
                  </a:cubicBezTo>
                  <a:cubicBezTo>
                    <a:pt x="1339" y="5120"/>
                    <a:pt x="1339" y="5120"/>
                    <a:pt x="1339" y="5119"/>
                  </a:cubicBezTo>
                  <a:cubicBezTo>
                    <a:pt x="1353" y="5092"/>
                    <a:pt x="1366" y="5062"/>
                    <a:pt x="1377" y="5032"/>
                  </a:cubicBezTo>
                  <a:cubicBezTo>
                    <a:pt x="1381" y="5023"/>
                    <a:pt x="1384" y="5013"/>
                    <a:pt x="1387" y="5005"/>
                  </a:cubicBezTo>
                  <a:cubicBezTo>
                    <a:pt x="1396" y="4983"/>
                    <a:pt x="1403" y="4960"/>
                    <a:pt x="1409" y="4938"/>
                  </a:cubicBezTo>
                  <a:cubicBezTo>
                    <a:pt x="1411" y="4928"/>
                    <a:pt x="1414" y="4916"/>
                    <a:pt x="1417" y="4905"/>
                  </a:cubicBezTo>
                  <a:cubicBezTo>
                    <a:pt x="1423" y="4882"/>
                    <a:pt x="1426" y="4859"/>
                    <a:pt x="1430" y="4836"/>
                  </a:cubicBezTo>
                  <a:cubicBezTo>
                    <a:pt x="1431" y="4826"/>
                    <a:pt x="1433" y="4815"/>
                    <a:pt x="1434" y="4805"/>
                  </a:cubicBezTo>
                  <a:cubicBezTo>
                    <a:pt x="1439" y="4772"/>
                    <a:pt x="1440" y="4738"/>
                    <a:pt x="1440" y="4702"/>
                  </a:cubicBezTo>
                  <a:lnTo>
                    <a:pt x="1440" y="881"/>
                  </a:lnTo>
                  <a:cubicBezTo>
                    <a:pt x="1440" y="395"/>
                    <a:pt x="1056" y="1"/>
                    <a:pt x="581" y="1"/>
                  </a:cubicBezTo>
                  <a:close/>
                </a:path>
              </a:pathLst>
            </a:custGeom>
            <a:solidFill>
              <a:srgbClr val="191919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" name="Google Shape;537;p30"/>
          <p:cNvGrpSpPr/>
          <p:nvPr/>
        </p:nvGrpSpPr>
        <p:grpSpPr>
          <a:xfrm>
            <a:off x="489272" y="3735535"/>
            <a:ext cx="2629139" cy="507739"/>
            <a:chOff x="6109433" y="2440258"/>
            <a:chExt cx="1033548" cy="199599"/>
          </a:xfrm>
        </p:grpSpPr>
        <p:sp>
          <p:nvSpPr>
            <p:cNvPr id="538" name="Google Shape;538;p30"/>
            <p:cNvSpPr/>
            <p:nvPr/>
          </p:nvSpPr>
          <p:spPr>
            <a:xfrm>
              <a:off x="6109433" y="2440258"/>
              <a:ext cx="1033548" cy="199597"/>
            </a:xfrm>
            <a:custGeom>
              <a:avLst/>
              <a:gdLst/>
              <a:ahLst/>
              <a:cxnLst/>
              <a:rect l="l" t="t" r="r" b="b"/>
              <a:pathLst>
                <a:path w="28076" h="5422" extrusionOk="0">
                  <a:moveTo>
                    <a:pt x="18" y="1"/>
                  </a:moveTo>
                  <a:cubicBezTo>
                    <a:pt x="8" y="1"/>
                    <a:pt x="1" y="8"/>
                    <a:pt x="1" y="18"/>
                  </a:cubicBezTo>
                  <a:lnTo>
                    <a:pt x="1" y="5406"/>
                  </a:lnTo>
                  <a:cubicBezTo>
                    <a:pt x="1" y="5415"/>
                    <a:pt x="8" y="5422"/>
                    <a:pt x="18" y="5422"/>
                  </a:cubicBezTo>
                  <a:lnTo>
                    <a:pt x="28059" y="5422"/>
                  </a:lnTo>
                  <a:cubicBezTo>
                    <a:pt x="28068" y="5422"/>
                    <a:pt x="28075" y="5415"/>
                    <a:pt x="28075" y="5406"/>
                  </a:cubicBezTo>
                  <a:lnTo>
                    <a:pt x="28075" y="18"/>
                  </a:lnTo>
                  <a:cubicBezTo>
                    <a:pt x="28075" y="8"/>
                    <a:pt x="28068" y="1"/>
                    <a:pt x="280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6190164" y="2440258"/>
              <a:ext cx="113051" cy="199597"/>
            </a:xfrm>
            <a:custGeom>
              <a:avLst/>
              <a:gdLst/>
              <a:ahLst/>
              <a:cxnLst/>
              <a:rect l="l" t="t" r="r" b="b"/>
              <a:pathLst>
                <a:path w="3071" h="5422" extrusionOk="0">
                  <a:moveTo>
                    <a:pt x="1" y="1"/>
                  </a:moveTo>
                  <a:lnTo>
                    <a:pt x="1" y="5422"/>
                  </a:lnTo>
                  <a:lnTo>
                    <a:pt x="3070" y="5422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6331672" y="2440258"/>
              <a:ext cx="16455" cy="199597"/>
            </a:xfrm>
            <a:custGeom>
              <a:avLst/>
              <a:gdLst/>
              <a:ahLst/>
              <a:cxnLst/>
              <a:rect l="l" t="t" r="r" b="b"/>
              <a:pathLst>
                <a:path w="447" h="5422" extrusionOk="0">
                  <a:moveTo>
                    <a:pt x="1" y="1"/>
                  </a:moveTo>
                  <a:lnTo>
                    <a:pt x="1" y="5422"/>
                  </a:lnTo>
                  <a:lnTo>
                    <a:pt x="446" y="5422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6949208" y="2440258"/>
              <a:ext cx="113051" cy="199597"/>
            </a:xfrm>
            <a:custGeom>
              <a:avLst/>
              <a:gdLst/>
              <a:ahLst/>
              <a:cxnLst/>
              <a:rect l="l" t="t" r="r" b="b"/>
              <a:pathLst>
                <a:path w="3071" h="5422" extrusionOk="0">
                  <a:moveTo>
                    <a:pt x="0" y="1"/>
                  </a:moveTo>
                  <a:lnTo>
                    <a:pt x="0" y="5422"/>
                  </a:lnTo>
                  <a:lnTo>
                    <a:pt x="3070" y="5422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6904296" y="2440258"/>
              <a:ext cx="16455" cy="199597"/>
            </a:xfrm>
            <a:custGeom>
              <a:avLst/>
              <a:gdLst/>
              <a:ahLst/>
              <a:cxnLst/>
              <a:rect l="l" t="t" r="r" b="b"/>
              <a:pathLst>
                <a:path w="447" h="5422" extrusionOk="0">
                  <a:moveTo>
                    <a:pt x="1" y="1"/>
                  </a:moveTo>
                  <a:lnTo>
                    <a:pt x="1" y="5422"/>
                  </a:lnTo>
                  <a:lnTo>
                    <a:pt x="446" y="5422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6109433" y="2478764"/>
              <a:ext cx="1033548" cy="38469"/>
            </a:xfrm>
            <a:custGeom>
              <a:avLst/>
              <a:gdLst/>
              <a:ahLst/>
              <a:cxnLst/>
              <a:rect l="l" t="t" r="r" b="b"/>
              <a:pathLst>
                <a:path w="28076" h="1045" extrusionOk="0">
                  <a:moveTo>
                    <a:pt x="1" y="0"/>
                  </a:moveTo>
                  <a:lnTo>
                    <a:pt x="1" y="1045"/>
                  </a:lnTo>
                  <a:lnTo>
                    <a:pt x="28075" y="1045"/>
                  </a:lnTo>
                  <a:lnTo>
                    <a:pt x="28075" y="0"/>
                  </a:lnTo>
                  <a:close/>
                </a:path>
              </a:pathLst>
            </a:custGeom>
            <a:solidFill>
              <a:srgbClr val="FFFFFF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6109433" y="2571091"/>
              <a:ext cx="1033548" cy="68766"/>
            </a:xfrm>
            <a:custGeom>
              <a:avLst/>
              <a:gdLst/>
              <a:ahLst/>
              <a:cxnLst/>
              <a:rect l="l" t="t" r="r" b="b"/>
              <a:pathLst>
                <a:path w="28076" h="1868" extrusionOk="0">
                  <a:moveTo>
                    <a:pt x="1" y="1"/>
                  </a:moveTo>
                  <a:lnTo>
                    <a:pt x="1" y="1868"/>
                  </a:lnTo>
                  <a:lnTo>
                    <a:pt x="28075" y="1868"/>
                  </a:lnTo>
                  <a:lnTo>
                    <a:pt x="28075" y="1"/>
                  </a:lnTo>
                  <a:close/>
                </a:path>
              </a:pathLst>
            </a:custGeom>
            <a:solidFill>
              <a:srgbClr val="191919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668060" y="2897716"/>
            <a:ext cx="2285621" cy="2067254"/>
            <a:chOff x="5507659" y="1759303"/>
            <a:chExt cx="3485780" cy="3152751"/>
          </a:xfrm>
        </p:grpSpPr>
        <p:grpSp>
          <p:nvGrpSpPr>
            <p:cNvPr id="545" name="Google Shape;545;p30"/>
            <p:cNvGrpSpPr/>
            <p:nvPr/>
          </p:nvGrpSpPr>
          <p:grpSpPr>
            <a:xfrm>
              <a:off x="5507659" y="4324155"/>
              <a:ext cx="2273948" cy="587899"/>
              <a:chOff x="6376584" y="2589889"/>
              <a:chExt cx="893918" cy="231111"/>
            </a:xfrm>
          </p:grpSpPr>
          <p:sp>
            <p:nvSpPr>
              <p:cNvPr id="546" name="Google Shape;546;p30"/>
              <p:cNvSpPr/>
              <p:nvPr/>
            </p:nvSpPr>
            <p:spPr>
              <a:xfrm>
                <a:off x="6376584" y="2589889"/>
                <a:ext cx="893918" cy="231109"/>
              </a:xfrm>
              <a:custGeom>
                <a:avLst/>
                <a:gdLst/>
                <a:ahLst/>
                <a:cxnLst/>
                <a:rect l="l" t="t" r="r" b="b"/>
                <a:pathLst>
                  <a:path w="24283" h="6278" extrusionOk="0">
                    <a:moveTo>
                      <a:pt x="36" y="0"/>
                    </a:moveTo>
                    <a:cubicBezTo>
                      <a:pt x="16" y="0"/>
                      <a:pt x="1" y="16"/>
                      <a:pt x="1" y="36"/>
                    </a:cubicBezTo>
                    <a:lnTo>
                      <a:pt x="1" y="6241"/>
                    </a:lnTo>
                    <a:cubicBezTo>
                      <a:pt x="1" y="6261"/>
                      <a:pt x="16" y="6277"/>
                      <a:pt x="36" y="6277"/>
                    </a:cubicBezTo>
                    <a:lnTo>
                      <a:pt x="24246" y="6277"/>
                    </a:lnTo>
                    <a:cubicBezTo>
                      <a:pt x="24266" y="6277"/>
                      <a:pt x="24282" y="6261"/>
                      <a:pt x="24282" y="6241"/>
                    </a:cubicBezTo>
                    <a:lnTo>
                      <a:pt x="24282" y="36"/>
                    </a:lnTo>
                    <a:cubicBezTo>
                      <a:pt x="24282" y="16"/>
                      <a:pt x="24266" y="0"/>
                      <a:pt x="24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0"/>
              <p:cNvSpPr/>
              <p:nvPr/>
            </p:nvSpPr>
            <p:spPr>
              <a:xfrm>
                <a:off x="7217978" y="2589889"/>
                <a:ext cx="17560" cy="23110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278" extrusionOk="0">
                    <a:moveTo>
                      <a:pt x="0" y="0"/>
                    </a:moveTo>
                    <a:lnTo>
                      <a:pt x="0" y="6277"/>
                    </a:lnTo>
                    <a:lnTo>
                      <a:pt x="476" y="6277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0"/>
              <p:cNvSpPr/>
              <p:nvPr/>
            </p:nvSpPr>
            <p:spPr>
              <a:xfrm>
                <a:off x="7114056" y="2589889"/>
                <a:ext cx="86068" cy="231109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6278" extrusionOk="0">
                    <a:moveTo>
                      <a:pt x="1" y="0"/>
                    </a:moveTo>
                    <a:lnTo>
                      <a:pt x="1" y="6277"/>
                    </a:lnTo>
                    <a:lnTo>
                      <a:pt x="2338" y="6277"/>
                    </a:lnTo>
                    <a:lnTo>
                      <a:pt x="2338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0"/>
              <p:cNvSpPr/>
              <p:nvPr/>
            </p:nvSpPr>
            <p:spPr>
              <a:xfrm>
                <a:off x="7223721" y="2589889"/>
                <a:ext cx="17523" cy="231109"/>
              </a:xfrm>
              <a:custGeom>
                <a:avLst/>
                <a:gdLst/>
                <a:ahLst/>
                <a:cxnLst/>
                <a:rect l="l" t="t" r="r" b="b"/>
                <a:pathLst>
                  <a:path w="476" h="6278" extrusionOk="0">
                    <a:moveTo>
                      <a:pt x="0" y="0"/>
                    </a:moveTo>
                    <a:lnTo>
                      <a:pt x="0" y="6277"/>
                    </a:lnTo>
                    <a:lnTo>
                      <a:pt x="476" y="6277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0"/>
              <p:cNvSpPr/>
              <p:nvPr/>
            </p:nvSpPr>
            <p:spPr>
              <a:xfrm>
                <a:off x="7068408" y="2589889"/>
                <a:ext cx="17560" cy="23110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278" extrusionOk="0">
                    <a:moveTo>
                      <a:pt x="1" y="0"/>
                    </a:moveTo>
                    <a:lnTo>
                      <a:pt x="1" y="6277"/>
                    </a:lnTo>
                    <a:lnTo>
                      <a:pt x="477" y="6277"/>
                    </a:lnTo>
                    <a:lnTo>
                      <a:pt x="477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0"/>
              <p:cNvSpPr/>
              <p:nvPr/>
            </p:nvSpPr>
            <p:spPr>
              <a:xfrm>
                <a:off x="7074150" y="2589889"/>
                <a:ext cx="17560" cy="23110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278" extrusionOk="0">
                    <a:moveTo>
                      <a:pt x="1" y="0"/>
                    </a:moveTo>
                    <a:lnTo>
                      <a:pt x="1" y="6277"/>
                    </a:lnTo>
                    <a:lnTo>
                      <a:pt x="476" y="6277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0"/>
              <p:cNvSpPr/>
              <p:nvPr/>
            </p:nvSpPr>
            <p:spPr>
              <a:xfrm>
                <a:off x="7119798" y="2589889"/>
                <a:ext cx="86068" cy="231109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6278" extrusionOk="0">
                    <a:moveTo>
                      <a:pt x="0" y="0"/>
                    </a:moveTo>
                    <a:lnTo>
                      <a:pt x="0" y="6277"/>
                    </a:lnTo>
                    <a:lnTo>
                      <a:pt x="2338" y="6277"/>
                    </a:lnTo>
                    <a:lnTo>
                      <a:pt x="233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0"/>
              <p:cNvSpPr/>
              <p:nvPr/>
            </p:nvSpPr>
            <p:spPr>
              <a:xfrm>
                <a:off x="6555384" y="2589889"/>
                <a:ext cx="17560" cy="23110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278" extrusionOk="0">
                    <a:moveTo>
                      <a:pt x="0" y="0"/>
                    </a:moveTo>
                    <a:lnTo>
                      <a:pt x="0" y="6277"/>
                    </a:lnTo>
                    <a:lnTo>
                      <a:pt x="476" y="6277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0"/>
              <p:cNvSpPr/>
              <p:nvPr/>
            </p:nvSpPr>
            <p:spPr>
              <a:xfrm>
                <a:off x="6451461" y="2589889"/>
                <a:ext cx="86068" cy="231109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6278" extrusionOk="0">
                    <a:moveTo>
                      <a:pt x="1" y="0"/>
                    </a:moveTo>
                    <a:lnTo>
                      <a:pt x="1" y="6277"/>
                    </a:lnTo>
                    <a:lnTo>
                      <a:pt x="2338" y="6277"/>
                    </a:lnTo>
                    <a:lnTo>
                      <a:pt x="2338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0"/>
              <p:cNvSpPr/>
              <p:nvPr/>
            </p:nvSpPr>
            <p:spPr>
              <a:xfrm>
                <a:off x="6561127" y="2589889"/>
                <a:ext cx="17523" cy="231109"/>
              </a:xfrm>
              <a:custGeom>
                <a:avLst/>
                <a:gdLst/>
                <a:ahLst/>
                <a:cxnLst/>
                <a:rect l="l" t="t" r="r" b="b"/>
                <a:pathLst>
                  <a:path w="476" h="6278" extrusionOk="0">
                    <a:moveTo>
                      <a:pt x="0" y="0"/>
                    </a:moveTo>
                    <a:lnTo>
                      <a:pt x="0" y="6277"/>
                    </a:lnTo>
                    <a:lnTo>
                      <a:pt x="476" y="6277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0"/>
              <p:cNvSpPr/>
              <p:nvPr/>
            </p:nvSpPr>
            <p:spPr>
              <a:xfrm>
                <a:off x="6405813" y="2589889"/>
                <a:ext cx="17560" cy="23110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278" extrusionOk="0">
                    <a:moveTo>
                      <a:pt x="1" y="0"/>
                    </a:moveTo>
                    <a:lnTo>
                      <a:pt x="1" y="6277"/>
                    </a:lnTo>
                    <a:lnTo>
                      <a:pt x="477" y="6277"/>
                    </a:lnTo>
                    <a:lnTo>
                      <a:pt x="477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0"/>
              <p:cNvSpPr/>
              <p:nvPr/>
            </p:nvSpPr>
            <p:spPr>
              <a:xfrm>
                <a:off x="6411556" y="2589889"/>
                <a:ext cx="17560" cy="23110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278" extrusionOk="0">
                    <a:moveTo>
                      <a:pt x="1" y="0"/>
                    </a:moveTo>
                    <a:lnTo>
                      <a:pt x="1" y="6277"/>
                    </a:lnTo>
                    <a:lnTo>
                      <a:pt x="476" y="6277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0"/>
              <p:cNvSpPr/>
              <p:nvPr/>
            </p:nvSpPr>
            <p:spPr>
              <a:xfrm>
                <a:off x="6457204" y="2589889"/>
                <a:ext cx="86068" cy="231109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6278" extrusionOk="0">
                    <a:moveTo>
                      <a:pt x="0" y="0"/>
                    </a:moveTo>
                    <a:lnTo>
                      <a:pt x="0" y="6277"/>
                    </a:lnTo>
                    <a:lnTo>
                      <a:pt x="2337" y="6277"/>
                    </a:lnTo>
                    <a:lnTo>
                      <a:pt x="23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0"/>
              <p:cNvSpPr/>
              <p:nvPr/>
            </p:nvSpPr>
            <p:spPr>
              <a:xfrm>
                <a:off x="6376584" y="2616026"/>
                <a:ext cx="893918" cy="25069"/>
              </a:xfrm>
              <a:custGeom>
                <a:avLst/>
                <a:gdLst/>
                <a:ahLst/>
                <a:cxnLst/>
                <a:rect l="l" t="t" r="r" b="b"/>
                <a:pathLst>
                  <a:path w="24283" h="681" extrusionOk="0">
                    <a:moveTo>
                      <a:pt x="1" y="0"/>
                    </a:moveTo>
                    <a:lnTo>
                      <a:pt x="1" y="680"/>
                    </a:lnTo>
                    <a:lnTo>
                      <a:pt x="24282" y="680"/>
                    </a:lnTo>
                    <a:lnTo>
                      <a:pt x="24282" y="0"/>
                    </a:ln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0"/>
              <p:cNvSpPr/>
              <p:nvPr/>
            </p:nvSpPr>
            <p:spPr>
              <a:xfrm>
                <a:off x="6902713" y="2643636"/>
                <a:ext cx="156416" cy="123616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3358" extrusionOk="0">
                    <a:moveTo>
                      <a:pt x="2125" y="0"/>
                    </a:moveTo>
                    <a:lnTo>
                      <a:pt x="1" y="1679"/>
                    </a:lnTo>
                    <a:lnTo>
                      <a:pt x="2125" y="3357"/>
                    </a:lnTo>
                    <a:lnTo>
                      <a:pt x="4249" y="1679"/>
                    </a:lnTo>
                    <a:lnTo>
                      <a:pt x="21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0"/>
              <p:cNvSpPr/>
              <p:nvPr/>
            </p:nvSpPr>
            <p:spPr>
              <a:xfrm>
                <a:off x="6587926" y="2643636"/>
                <a:ext cx="156453" cy="123616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358" extrusionOk="0">
                    <a:moveTo>
                      <a:pt x="2125" y="0"/>
                    </a:moveTo>
                    <a:lnTo>
                      <a:pt x="1" y="1679"/>
                    </a:lnTo>
                    <a:lnTo>
                      <a:pt x="2125" y="3357"/>
                    </a:lnTo>
                    <a:lnTo>
                      <a:pt x="4249" y="1679"/>
                    </a:lnTo>
                    <a:lnTo>
                      <a:pt x="21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0"/>
              <p:cNvSpPr/>
              <p:nvPr/>
            </p:nvSpPr>
            <p:spPr>
              <a:xfrm>
                <a:off x="6746258" y="2643636"/>
                <a:ext cx="156453" cy="123616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358" extrusionOk="0">
                    <a:moveTo>
                      <a:pt x="2125" y="0"/>
                    </a:moveTo>
                    <a:lnTo>
                      <a:pt x="1" y="1679"/>
                    </a:lnTo>
                    <a:lnTo>
                      <a:pt x="2125" y="3357"/>
                    </a:lnTo>
                    <a:lnTo>
                      <a:pt x="4249" y="1679"/>
                    </a:lnTo>
                    <a:lnTo>
                      <a:pt x="21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0"/>
              <p:cNvSpPr/>
              <p:nvPr/>
            </p:nvSpPr>
            <p:spPr>
              <a:xfrm>
                <a:off x="6376584" y="2740122"/>
                <a:ext cx="893918" cy="80877"/>
              </a:xfrm>
              <a:custGeom>
                <a:avLst/>
                <a:gdLst/>
                <a:ahLst/>
                <a:cxnLst/>
                <a:rect l="l" t="t" r="r" b="b"/>
                <a:pathLst>
                  <a:path w="24283" h="2197" extrusionOk="0">
                    <a:moveTo>
                      <a:pt x="1" y="1"/>
                    </a:moveTo>
                    <a:lnTo>
                      <a:pt x="1" y="1906"/>
                    </a:lnTo>
                    <a:cubicBezTo>
                      <a:pt x="1" y="2066"/>
                      <a:pt x="148" y="2196"/>
                      <a:pt x="331" y="2196"/>
                    </a:cubicBezTo>
                    <a:lnTo>
                      <a:pt x="23952" y="2196"/>
                    </a:lnTo>
                    <a:cubicBezTo>
                      <a:pt x="24135" y="2196"/>
                      <a:pt x="24282" y="2066"/>
                      <a:pt x="24282" y="1906"/>
                    </a:cubicBezTo>
                    <a:lnTo>
                      <a:pt x="24282" y="1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5" name="Google Shape;605;p30"/>
            <p:cNvGrpSpPr/>
            <p:nvPr/>
          </p:nvGrpSpPr>
          <p:grpSpPr>
            <a:xfrm>
              <a:off x="7781591" y="2298280"/>
              <a:ext cx="632817" cy="2613774"/>
              <a:chOff x="7289800" y="2721479"/>
              <a:chExt cx="250730" cy="1035609"/>
            </a:xfrm>
          </p:grpSpPr>
          <p:sp>
            <p:nvSpPr>
              <p:cNvPr id="606" name="Google Shape;606;p30"/>
              <p:cNvSpPr/>
              <p:nvPr/>
            </p:nvSpPr>
            <p:spPr>
              <a:xfrm>
                <a:off x="7290536" y="2721479"/>
                <a:ext cx="249257" cy="1035609"/>
              </a:xfrm>
              <a:custGeom>
                <a:avLst/>
                <a:gdLst/>
                <a:ahLst/>
                <a:cxnLst/>
                <a:rect l="l" t="t" r="r" b="b"/>
                <a:pathLst>
                  <a:path w="6771" h="28132" extrusionOk="0">
                    <a:moveTo>
                      <a:pt x="38" y="0"/>
                    </a:moveTo>
                    <a:cubicBezTo>
                      <a:pt x="17" y="0"/>
                      <a:pt x="1" y="17"/>
                      <a:pt x="1" y="37"/>
                    </a:cubicBezTo>
                    <a:lnTo>
                      <a:pt x="1" y="28096"/>
                    </a:lnTo>
                    <a:cubicBezTo>
                      <a:pt x="1" y="28116"/>
                      <a:pt x="17" y="28131"/>
                      <a:pt x="38" y="28131"/>
                    </a:cubicBezTo>
                    <a:lnTo>
                      <a:pt x="6733" y="28131"/>
                    </a:lnTo>
                    <a:cubicBezTo>
                      <a:pt x="6755" y="28131"/>
                      <a:pt x="6770" y="28116"/>
                      <a:pt x="6770" y="28096"/>
                    </a:cubicBezTo>
                    <a:lnTo>
                      <a:pt x="6770" y="37"/>
                    </a:lnTo>
                    <a:cubicBezTo>
                      <a:pt x="6770" y="17"/>
                      <a:pt x="6755" y="0"/>
                      <a:pt x="67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0"/>
              <p:cNvSpPr/>
              <p:nvPr/>
            </p:nvSpPr>
            <p:spPr>
              <a:xfrm>
                <a:off x="7289800" y="2759948"/>
                <a:ext cx="250730" cy="31512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856" extrusionOk="0">
                    <a:moveTo>
                      <a:pt x="1" y="1"/>
                    </a:moveTo>
                    <a:lnTo>
                      <a:pt x="1" y="855"/>
                    </a:lnTo>
                    <a:lnTo>
                      <a:pt x="6810" y="855"/>
                    </a:lnTo>
                    <a:lnTo>
                      <a:pt x="681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0"/>
              <p:cNvSpPr/>
              <p:nvPr/>
            </p:nvSpPr>
            <p:spPr>
              <a:xfrm>
                <a:off x="7289800" y="2808725"/>
                <a:ext cx="250730" cy="3140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853" extrusionOk="0">
                    <a:moveTo>
                      <a:pt x="1" y="0"/>
                    </a:moveTo>
                    <a:lnTo>
                      <a:pt x="1" y="853"/>
                    </a:lnTo>
                    <a:lnTo>
                      <a:pt x="6810" y="853"/>
                    </a:lnTo>
                    <a:lnTo>
                      <a:pt x="68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0"/>
              <p:cNvSpPr/>
              <p:nvPr/>
            </p:nvSpPr>
            <p:spPr>
              <a:xfrm>
                <a:off x="7289800" y="2857392"/>
                <a:ext cx="250730" cy="31512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856" extrusionOk="0">
                    <a:moveTo>
                      <a:pt x="1" y="1"/>
                    </a:moveTo>
                    <a:lnTo>
                      <a:pt x="1" y="855"/>
                    </a:lnTo>
                    <a:lnTo>
                      <a:pt x="6810" y="855"/>
                    </a:lnTo>
                    <a:lnTo>
                      <a:pt x="681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0"/>
              <p:cNvSpPr/>
              <p:nvPr/>
            </p:nvSpPr>
            <p:spPr>
              <a:xfrm>
                <a:off x="7289800" y="3585772"/>
                <a:ext cx="250730" cy="3151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856" extrusionOk="0">
                    <a:moveTo>
                      <a:pt x="1" y="1"/>
                    </a:moveTo>
                    <a:lnTo>
                      <a:pt x="1" y="855"/>
                    </a:lnTo>
                    <a:lnTo>
                      <a:pt x="6810" y="855"/>
                    </a:lnTo>
                    <a:lnTo>
                      <a:pt x="681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0"/>
              <p:cNvSpPr/>
              <p:nvPr/>
            </p:nvSpPr>
            <p:spPr>
              <a:xfrm>
                <a:off x="7289800" y="3634549"/>
                <a:ext cx="250730" cy="3140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853" extrusionOk="0">
                    <a:moveTo>
                      <a:pt x="1" y="0"/>
                    </a:moveTo>
                    <a:lnTo>
                      <a:pt x="1" y="853"/>
                    </a:lnTo>
                    <a:lnTo>
                      <a:pt x="6810" y="853"/>
                    </a:lnTo>
                    <a:lnTo>
                      <a:pt x="68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0"/>
              <p:cNvSpPr/>
              <p:nvPr/>
            </p:nvSpPr>
            <p:spPr>
              <a:xfrm>
                <a:off x="7289800" y="3683216"/>
                <a:ext cx="250730" cy="3151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856" extrusionOk="0">
                    <a:moveTo>
                      <a:pt x="1" y="1"/>
                    </a:moveTo>
                    <a:lnTo>
                      <a:pt x="1" y="855"/>
                    </a:lnTo>
                    <a:lnTo>
                      <a:pt x="6810" y="855"/>
                    </a:lnTo>
                    <a:lnTo>
                      <a:pt x="681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0"/>
              <p:cNvSpPr/>
              <p:nvPr/>
            </p:nvSpPr>
            <p:spPr>
              <a:xfrm>
                <a:off x="7319508" y="2937533"/>
                <a:ext cx="191315" cy="258571"/>
              </a:xfrm>
              <a:custGeom>
                <a:avLst/>
                <a:gdLst/>
                <a:ahLst/>
                <a:cxnLst/>
                <a:rect l="l" t="t" r="r" b="b"/>
                <a:pathLst>
                  <a:path w="5197" h="7024" extrusionOk="0">
                    <a:moveTo>
                      <a:pt x="17" y="1"/>
                    </a:moveTo>
                    <a:cubicBezTo>
                      <a:pt x="8" y="1"/>
                      <a:pt x="1" y="8"/>
                      <a:pt x="1" y="17"/>
                    </a:cubicBezTo>
                    <a:lnTo>
                      <a:pt x="1" y="7008"/>
                    </a:lnTo>
                    <a:cubicBezTo>
                      <a:pt x="1" y="7016"/>
                      <a:pt x="8" y="7023"/>
                      <a:pt x="17" y="7023"/>
                    </a:cubicBezTo>
                    <a:lnTo>
                      <a:pt x="5181" y="7023"/>
                    </a:lnTo>
                    <a:cubicBezTo>
                      <a:pt x="5189" y="7023"/>
                      <a:pt x="5196" y="7016"/>
                      <a:pt x="5196" y="7008"/>
                    </a:cubicBezTo>
                    <a:lnTo>
                      <a:pt x="5196" y="17"/>
                    </a:lnTo>
                    <a:cubicBezTo>
                      <a:pt x="5196" y="8"/>
                      <a:pt x="5189" y="1"/>
                      <a:pt x="5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0"/>
              <p:cNvSpPr/>
              <p:nvPr/>
            </p:nvSpPr>
            <p:spPr>
              <a:xfrm>
                <a:off x="7324883" y="2721479"/>
                <a:ext cx="36702" cy="1035609"/>
              </a:xfrm>
              <a:custGeom>
                <a:avLst/>
                <a:gdLst/>
                <a:ahLst/>
                <a:cxnLst/>
                <a:rect l="l" t="t" r="r" b="b"/>
                <a:pathLst>
                  <a:path w="997" h="28132" extrusionOk="0">
                    <a:moveTo>
                      <a:pt x="1" y="0"/>
                    </a:moveTo>
                    <a:lnTo>
                      <a:pt x="1" y="28131"/>
                    </a:lnTo>
                    <a:lnTo>
                      <a:pt x="996" y="28131"/>
                    </a:lnTo>
                    <a:lnTo>
                      <a:pt x="996" y="0"/>
                    </a:ln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0"/>
              <p:cNvSpPr/>
              <p:nvPr/>
            </p:nvSpPr>
            <p:spPr>
              <a:xfrm>
                <a:off x="7415185" y="2721479"/>
                <a:ext cx="124610" cy="1035609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28132" extrusionOk="0">
                    <a:moveTo>
                      <a:pt x="0" y="0"/>
                    </a:moveTo>
                    <a:lnTo>
                      <a:pt x="0" y="28131"/>
                    </a:lnTo>
                    <a:lnTo>
                      <a:pt x="3384" y="28131"/>
                    </a:lnTo>
                    <a:lnTo>
                      <a:pt x="3384" y="37"/>
                    </a:lnTo>
                    <a:cubicBezTo>
                      <a:pt x="3384" y="17"/>
                      <a:pt x="3369" y="0"/>
                      <a:pt x="3347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6" name="Google Shape;616;p30"/>
            <p:cNvGrpSpPr/>
            <p:nvPr/>
          </p:nvGrpSpPr>
          <p:grpSpPr>
            <a:xfrm>
              <a:off x="8418874" y="1759303"/>
              <a:ext cx="574565" cy="3152751"/>
              <a:chOff x="7542299" y="2507927"/>
              <a:chExt cx="227650" cy="1249159"/>
            </a:xfrm>
          </p:grpSpPr>
          <p:sp>
            <p:nvSpPr>
              <p:cNvPr id="617" name="Google Shape;617;p30"/>
              <p:cNvSpPr/>
              <p:nvPr/>
            </p:nvSpPr>
            <p:spPr>
              <a:xfrm>
                <a:off x="7542299" y="2507927"/>
                <a:ext cx="227649" cy="1249159"/>
              </a:xfrm>
              <a:custGeom>
                <a:avLst/>
                <a:gdLst/>
                <a:ahLst/>
                <a:cxnLst/>
                <a:rect l="l" t="t" r="r" b="b"/>
                <a:pathLst>
                  <a:path w="6184" h="33933" extrusionOk="0">
                    <a:moveTo>
                      <a:pt x="36" y="0"/>
                    </a:moveTo>
                    <a:cubicBezTo>
                      <a:pt x="16" y="0"/>
                      <a:pt x="0" y="16"/>
                      <a:pt x="0" y="36"/>
                    </a:cubicBezTo>
                    <a:lnTo>
                      <a:pt x="0" y="33897"/>
                    </a:lnTo>
                    <a:cubicBezTo>
                      <a:pt x="0" y="33917"/>
                      <a:pt x="16" y="33932"/>
                      <a:pt x="36" y="33932"/>
                    </a:cubicBezTo>
                    <a:lnTo>
                      <a:pt x="6148" y="33932"/>
                    </a:lnTo>
                    <a:cubicBezTo>
                      <a:pt x="6168" y="33932"/>
                      <a:pt x="6184" y="33917"/>
                      <a:pt x="6184" y="33897"/>
                    </a:cubicBezTo>
                    <a:lnTo>
                      <a:pt x="6184" y="36"/>
                    </a:lnTo>
                    <a:cubicBezTo>
                      <a:pt x="6184" y="16"/>
                      <a:pt x="6168" y="0"/>
                      <a:pt x="61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0"/>
              <p:cNvSpPr/>
              <p:nvPr/>
            </p:nvSpPr>
            <p:spPr>
              <a:xfrm>
                <a:off x="7542299" y="2630587"/>
                <a:ext cx="227649" cy="98952"/>
              </a:xfrm>
              <a:custGeom>
                <a:avLst/>
                <a:gdLst/>
                <a:ahLst/>
                <a:cxnLst/>
                <a:rect l="l" t="t" r="r" b="b"/>
                <a:pathLst>
                  <a:path w="6184" h="2688" extrusionOk="0">
                    <a:moveTo>
                      <a:pt x="0" y="1"/>
                    </a:moveTo>
                    <a:lnTo>
                      <a:pt x="0" y="2688"/>
                    </a:lnTo>
                    <a:lnTo>
                      <a:pt x="6184" y="2688"/>
                    </a:lnTo>
                    <a:lnTo>
                      <a:pt x="6184" y="1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0"/>
              <p:cNvSpPr/>
              <p:nvPr/>
            </p:nvSpPr>
            <p:spPr>
              <a:xfrm>
                <a:off x="7542299" y="2598744"/>
                <a:ext cx="227649" cy="111284"/>
              </a:xfrm>
              <a:custGeom>
                <a:avLst/>
                <a:gdLst/>
                <a:ahLst/>
                <a:cxnLst/>
                <a:rect l="l" t="t" r="r" b="b"/>
                <a:pathLst>
                  <a:path w="6184" h="3023" extrusionOk="0">
                    <a:moveTo>
                      <a:pt x="0" y="0"/>
                    </a:moveTo>
                    <a:lnTo>
                      <a:pt x="0" y="3023"/>
                    </a:lnTo>
                    <a:lnTo>
                      <a:pt x="6184" y="3023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0"/>
              <p:cNvSpPr/>
              <p:nvPr/>
            </p:nvSpPr>
            <p:spPr>
              <a:xfrm>
                <a:off x="7542299" y="2612880"/>
                <a:ext cx="227649" cy="15866"/>
              </a:xfrm>
              <a:custGeom>
                <a:avLst/>
                <a:gdLst/>
                <a:ahLst/>
                <a:cxnLst/>
                <a:rect l="l" t="t" r="r" b="b"/>
                <a:pathLst>
                  <a:path w="6184" h="431" extrusionOk="0">
                    <a:moveTo>
                      <a:pt x="0" y="0"/>
                    </a:moveTo>
                    <a:lnTo>
                      <a:pt x="0" y="430"/>
                    </a:lnTo>
                    <a:lnTo>
                      <a:pt x="6184" y="430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0"/>
              <p:cNvSpPr/>
              <p:nvPr/>
            </p:nvSpPr>
            <p:spPr>
              <a:xfrm>
                <a:off x="7542299" y="2860558"/>
                <a:ext cx="227649" cy="98989"/>
              </a:xfrm>
              <a:custGeom>
                <a:avLst/>
                <a:gdLst/>
                <a:ahLst/>
                <a:cxnLst/>
                <a:rect l="l" t="t" r="r" b="b"/>
                <a:pathLst>
                  <a:path w="6184" h="2689" extrusionOk="0">
                    <a:moveTo>
                      <a:pt x="0" y="1"/>
                    </a:moveTo>
                    <a:lnTo>
                      <a:pt x="0" y="2689"/>
                    </a:lnTo>
                    <a:lnTo>
                      <a:pt x="6184" y="2689"/>
                    </a:lnTo>
                    <a:lnTo>
                      <a:pt x="6184" y="1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0"/>
              <p:cNvSpPr/>
              <p:nvPr/>
            </p:nvSpPr>
            <p:spPr>
              <a:xfrm>
                <a:off x="7542299" y="2828751"/>
                <a:ext cx="227649" cy="111284"/>
              </a:xfrm>
              <a:custGeom>
                <a:avLst/>
                <a:gdLst/>
                <a:ahLst/>
                <a:cxnLst/>
                <a:rect l="l" t="t" r="r" b="b"/>
                <a:pathLst>
                  <a:path w="6184" h="3023" extrusionOk="0">
                    <a:moveTo>
                      <a:pt x="0" y="0"/>
                    </a:moveTo>
                    <a:lnTo>
                      <a:pt x="0" y="3023"/>
                    </a:lnTo>
                    <a:lnTo>
                      <a:pt x="6184" y="3023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0"/>
              <p:cNvSpPr/>
              <p:nvPr/>
            </p:nvSpPr>
            <p:spPr>
              <a:xfrm>
                <a:off x="7542299" y="2842887"/>
                <a:ext cx="227649" cy="15866"/>
              </a:xfrm>
              <a:custGeom>
                <a:avLst/>
                <a:gdLst/>
                <a:ahLst/>
                <a:cxnLst/>
                <a:rect l="l" t="t" r="r" b="b"/>
                <a:pathLst>
                  <a:path w="6184" h="431" extrusionOk="0">
                    <a:moveTo>
                      <a:pt x="0" y="1"/>
                    </a:moveTo>
                    <a:lnTo>
                      <a:pt x="0" y="431"/>
                    </a:lnTo>
                    <a:lnTo>
                      <a:pt x="6184" y="431"/>
                    </a:lnTo>
                    <a:lnTo>
                      <a:pt x="6184" y="1"/>
                    </a:ln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30"/>
              <p:cNvSpPr/>
              <p:nvPr/>
            </p:nvSpPr>
            <p:spPr>
              <a:xfrm>
                <a:off x="7542299" y="3090565"/>
                <a:ext cx="227649" cy="98952"/>
              </a:xfrm>
              <a:custGeom>
                <a:avLst/>
                <a:gdLst/>
                <a:ahLst/>
                <a:cxnLst/>
                <a:rect l="l" t="t" r="r" b="b"/>
                <a:pathLst>
                  <a:path w="6184" h="2688" extrusionOk="0">
                    <a:moveTo>
                      <a:pt x="0" y="1"/>
                    </a:moveTo>
                    <a:lnTo>
                      <a:pt x="0" y="2688"/>
                    </a:lnTo>
                    <a:lnTo>
                      <a:pt x="6184" y="2688"/>
                    </a:lnTo>
                    <a:lnTo>
                      <a:pt x="6184" y="1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0"/>
              <p:cNvSpPr/>
              <p:nvPr/>
            </p:nvSpPr>
            <p:spPr>
              <a:xfrm>
                <a:off x="7542299" y="3058722"/>
                <a:ext cx="227649" cy="111284"/>
              </a:xfrm>
              <a:custGeom>
                <a:avLst/>
                <a:gdLst/>
                <a:ahLst/>
                <a:cxnLst/>
                <a:rect l="l" t="t" r="r" b="b"/>
                <a:pathLst>
                  <a:path w="6184" h="3023" extrusionOk="0">
                    <a:moveTo>
                      <a:pt x="0" y="0"/>
                    </a:moveTo>
                    <a:lnTo>
                      <a:pt x="0" y="3023"/>
                    </a:lnTo>
                    <a:lnTo>
                      <a:pt x="6184" y="3023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0"/>
              <p:cNvSpPr/>
              <p:nvPr/>
            </p:nvSpPr>
            <p:spPr>
              <a:xfrm>
                <a:off x="7542299" y="3072858"/>
                <a:ext cx="227649" cy="15866"/>
              </a:xfrm>
              <a:custGeom>
                <a:avLst/>
                <a:gdLst/>
                <a:ahLst/>
                <a:cxnLst/>
                <a:rect l="l" t="t" r="r" b="b"/>
                <a:pathLst>
                  <a:path w="6184" h="431" extrusionOk="0">
                    <a:moveTo>
                      <a:pt x="0" y="0"/>
                    </a:moveTo>
                    <a:lnTo>
                      <a:pt x="0" y="430"/>
                    </a:lnTo>
                    <a:lnTo>
                      <a:pt x="6184" y="430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0"/>
              <p:cNvSpPr/>
              <p:nvPr/>
            </p:nvSpPr>
            <p:spPr>
              <a:xfrm>
                <a:off x="7542299" y="3320535"/>
                <a:ext cx="227649" cy="98989"/>
              </a:xfrm>
              <a:custGeom>
                <a:avLst/>
                <a:gdLst/>
                <a:ahLst/>
                <a:cxnLst/>
                <a:rect l="l" t="t" r="r" b="b"/>
                <a:pathLst>
                  <a:path w="6184" h="2689" extrusionOk="0">
                    <a:moveTo>
                      <a:pt x="0" y="1"/>
                    </a:moveTo>
                    <a:lnTo>
                      <a:pt x="0" y="2689"/>
                    </a:lnTo>
                    <a:lnTo>
                      <a:pt x="6184" y="2689"/>
                    </a:lnTo>
                    <a:lnTo>
                      <a:pt x="6184" y="1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0"/>
              <p:cNvSpPr/>
              <p:nvPr/>
            </p:nvSpPr>
            <p:spPr>
              <a:xfrm>
                <a:off x="7542299" y="3288729"/>
                <a:ext cx="227649" cy="111284"/>
              </a:xfrm>
              <a:custGeom>
                <a:avLst/>
                <a:gdLst/>
                <a:ahLst/>
                <a:cxnLst/>
                <a:rect l="l" t="t" r="r" b="b"/>
                <a:pathLst>
                  <a:path w="6184" h="3023" extrusionOk="0">
                    <a:moveTo>
                      <a:pt x="0" y="0"/>
                    </a:moveTo>
                    <a:lnTo>
                      <a:pt x="0" y="3023"/>
                    </a:lnTo>
                    <a:lnTo>
                      <a:pt x="6184" y="3023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0"/>
              <p:cNvSpPr/>
              <p:nvPr/>
            </p:nvSpPr>
            <p:spPr>
              <a:xfrm>
                <a:off x="7542299" y="3302865"/>
                <a:ext cx="227649" cy="15866"/>
              </a:xfrm>
              <a:custGeom>
                <a:avLst/>
                <a:gdLst/>
                <a:ahLst/>
                <a:cxnLst/>
                <a:rect l="l" t="t" r="r" b="b"/>
                <a:pathLst>
                  <a:path w="6184" h="431" extrusionOk="0">
                    <a:moveTo>
                      <a:pt x="0" y="1"/>
                    </a:moveTo>
                    <a:lnTo>
                      <a:pt x="0" y="431"/>
                    </a:lnTo>
                    <a:lnTo>
                      <a:pt x="6184" y="431"/>
                    </a:lnTo>
                    <a:lnTo>
                      <a:pt x="6184" y="1"/>
                    </a:ln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0"/>
              <p:cNvSpPr/>
              <p:nvPr/>
            </p:nvSpPr>
            <p:spPr>
              <a:xfrm>
                <a:off x="7542299" y="3550542"/>
                <a:ext cx="227649" cy="98952"/>
              </a:xfrm>
              <a:custGeom>
                <a:avLst/>
                <a:gdLst/>
                <a:ahLst/>
                <a:cxnLst/>
                <a:rect l="l" t="t" r="r" b="b"/>
                <a:pathLst>
                  <a:path w="6184" h="2688" extrusionOk="0">
                    <a:moveTo>
                      <a:pt x="0" y="1"/>
                    </a:moveTo>
                    <a:lnTo>
                      <a:pt x="0" y="2688"/>
                    </a:lnTo>
                    <a:lnTo>
                      <a:pt x="6184" y="2688"/>
                    </a:lnTo>
                    <a:lnTo>
                      <a:pt x="6184" y="1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0"/>
              <p:cNvSpPr/>
              <p:nvPr/>
            </p:nvSpPr>
            <p:spPr>
              <a:xfrm>
                <a:off x="7542299" y="3518699"/>
                <a:ext cx="227649" cy="111284"/>
              </a:xfrm>
              <a:custGeom>
                <a:avLst/>
                <a:gdLst/>
                <a:ahLst/>
                <a:cxnLst/>
                <a:rect l="l" t="t" r="r" b="b"/>
                <a:pathLst>
                  <a:path w="6184" h="3023" extrusionOk="0">
                    <a:moveTo>
                      <a:pt x="0" y="0"/>
                    </a:moveTo>
                    <a:lnTo>
                      <a:pt x="0" y="3023"/>
                    </a:lnTo>
                    <a:lnTo>
                      <a:pt x="6184" y="3023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0"/>
              <p:cNvSpPr/>
              <p:nvPr/>
            </p:nvSpPr>
            <p:spPr>
              <a:xfrm>
                <a:off x="7542299" y="3532835"/>
                <a:ext cx="227649" cy="15866"/>
              </a:xfrm>
              <a:custGeom>
                <a:avLst/>
                <a:gdLst/>
                <a:ahLst/>
                <a:cxnLst/>
                <a:rect l="l" t="t" r="r" b="b"/>
                <a:pathLst>
                  <a:path w="6184" h="431" extrusionOk="0">
                    <a:moveTo>
                      <a:pt x="0" y="0"/>
                    </a:moveTo>
                    <a:lnTo>
                      <a:pt x="0" y="430"/>
                    </a:lnTo>
                    <a:lnTo>
                      <a:pt x="6184" y="430"/>
                    </a:lnTo>
                    <a:lnTo>
                      <a:pt x="6184" y="0"/>
                    </a:ln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0"/>
              <p:cNvSpPr/>
              <p:nvPr/>
            </p:nvSpPr>
            <p:spPr>
              <a:xfrm>
                <a:off x="7566559" y="2507927"/>
                <a:ext cx="27352" cy="1249159"/>
              </a:xfrm>
              <a:custGeom>
                <a:avLst/>
                <a:gdLst/>
                <a:ahLst/>
                <a:cxnLst/>
                <a:rect l="l" t="t" r="r" b="b"/>
                <a:pathLst>
                  <a:path w="743" h="33933" extrusionOk="0">
                    <a:moveTo>
                      <a:pt x="1" y="0"/>
                    </a:moveTo>
                    <a:lnTo>
                      <a:pt x="1" y="33932"/>
                    </a:lnTo>
                    <a:lnTo>
                      <a:pt x="742" y="33932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0"/>
              <p:cNvSpPr/>
              <p:nvPr/>
            </p:nvSpPr>
            <p:spPr>
              <a:xfrm>
                <a:off x="7660653" y="2507927"/>
                <a:ext cx="109296" cy="1249159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33933" extrusionOk="0">
                    <a:moveTo>
                      <a:pt x="1" y="0"/>
                    </a:moveTo>
                    <a:lnTo>
                      <a:pt x="1" y="33932"/>
                    </a:lnTo>
                    <a:lnTo>
                      <a:pt x="2598" y="33932"/>
                    </a:lnTo>
                    <a:cubicBezTo>
                      <a:pt x="2803" y="33932"/>
                      <a:pt x="2969" y="33782"/>
                      <a:pt x="2969" y="33597"/>
                    </a:cubicBezTo>
                    <a:lnTo>
                      <a:pt x="2969" y="336"/>
                    </a:lnTo>
                    <a:cubicBezTo>
                      <a:pt x="2969" y="150"/>
                      <a:pt x="2803" y="0"/>
                      <a:pt x="2598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5" name="Google Shape;635;p30"/>
            <p:cNvGrpSpPr/>
            <p:nvPr/>
          </p:nvGrpSpPr>
          <p:grpSpPr>
            <a:xfrm>
              <a:off x="7019747" y="2956709"/>
              <a:ext cx="832949" cy="1367445"/>
              <a:chOff x="3170406" y="1633711"/>
              <a:chExt cx="373352" cy="612929"/>
            </a:xfrm>
          </p:grpSpPr>
          <p:sp>
            <p:nvSpPr>
              <p:cNvPr id="636" name="Google Shape;636;p30"/>
              <p:cNvSpPr/>
              <p:nvPr/>
            </p:nvSpPr>
            <p:spPr>
              <a:xfrm>
                <a:off x="3188260" y="1712602"/>
                <a:ext cx="338196" cy="534039"/>
              </a:xfrm>
              <a:custGeom>
                <a:avLst/>
                <a:gdLst/>
                <a:ahLst/>
                <a:cxnLst/>
                <a:rect l="l" t="t" r="r" b="b"/>
                <a:pathLst>
                  <a:path w="9187" h="14507" extrusionOk="0">
                    <a:moveTo>
                      <a:pt x="0" y="1"/>
                    </a:moveTo>
                    <a:lnTo>
                      <a:pt x="670" y="14073"/>
                    </a:lnTo>
                    <a:cubicBezTo>
                      <a:pt x="681" y="14316"/>
                      <a:pt x="881" y="14507"/>
                      <a:pt x="1124" y="14507"/>
                    </a:cubicBezTo>
                    <a:lnTo>
                      <a:pt x="7794" y="14507"/>
                    </a:lnTo>
                    <a:cubicBezTo>
                      <a:pt x="8034" y="14507"/>
                      <a:pt x="8232" y="14321"/>
                      <a:pt x="8248" y="14081"/>
                    </a:cubicBezTo>
                    <a:lnTo>
                      <a:pt x="918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0"/>
              <p:cNvSpPr/>
              <p:nvPr/>
            </p:nvSpPr>
            <p:spPr>
              <a:xfrm>
                <a:off x="3198200" y="1921110"/>
                <a:ext cx="314379" cy="180565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4905" extrusionOk="0">
                    <a:moveTo>
                      <a:pt x="0" y="1"/>
                    </a:moveTo>
                    <a:lnTo>
                      <a:pt x="233" y="4905"/>
                    </a:lnTo>
                    <a:lnTo>
                      <a:pt x="8212" y="4905"/>
                    </a:lnTo>
                    <a:lnTo>
                      <a:pt x="854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0"/>
              <p:cNvSpPr/>
              <p:nvPr/>
            </p:nvSpPr>
            <p:spPr>
              <a:xfrm>
                <a:off x="3188260" y="1712565"/>
                <a:ext cx="338196" cy="103038"/>
              </a:xfrm>
              <a:custGeom>
                <a:avLst/>
                <a:gdLst/>
                <a:ahLst/>
                <a:cxnLst/>
                <a:rect l="l" t="t" r="r" b="b"/>
                <a:pathLst>
                  <a:path w="9187" h="2799" extrusionOk="0">
                    <a:moveTo>
                      <a:pt x="0" y="0"/>
                    </a:moveTo>
                    <a:lnTo>
                      <a:pt x="134" y="2799"/>
                    </a:lnTo>
                    <a:lnTo>
                      <a:pt x="9000" y="2799"/>
                    </a:lnTo>
                    <a:lnTo>
                      <a:pt x="9187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0"/>
              <p:cNvSpPr/>
              <p:nvPr/>
            </p:nvSpPr>
            <p:spPr>
              <a:xfrm>
                <a:off x="3418893" y="1712565"/>
                <a:ext cx="107566" cy="534076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14508" extrusionOk="0">
                    <a:moveTo>
                      <a:pt x="1393" y="0"/>
                    </a:moveTo>
                    <a:lnTo>
                      <a:pt x="453" y="14082"/>
                    </a:lnTo>
                    <a:cubicBezTo>
                      <a:pt x="438" y="14322"/>
                      <a:pt x="239" y="14508"/>
                      <a:pt x="0" y="14508"/>
                    </a:cubicBezTo>
                    <a:lnTo>
                      <a:pt x="1529" y="14508"/>
                    </a:lnTo>
                    <a:cubicBezTo>
                      <a:pt x="1769" y="14508"/>
                      <a:pt x="1967" y="14322"/>
                      <a:pt x="1983" y="14082"/>
                    </a:cubicBezTo>
                    <a:lnTo>
                      <a:pt x="2922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0"/>
              <p:cNvSpPr/>
              <p:nvPr/>
            </p:nvSpPr>
            <p:spPr>
              <a:xfrm>
                <a:off x="3235455" y="1712565"/>
                <a:ext cx="61256" cy="534076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4508" extrusionOk="0">
                    <a:moveTo>
                      <a:pt x="701" y="0"/>
                    </a:moveTo>
                    <a:lnTo>
                      <a:pt x="1" y="26"/>
                    </a:lnTo>
                    <a:lnTo>
                      <a:pt x="522" y="14508"/>
                    </a:lnTo>
                    <a:lnTo>
                      <a:pt x="1664" y="1450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0"/>
              <p:cNvSpPr/>
              <p:nvPr/>
            </p:nvSpPr>
            <p:spPr>
              <a:xfrm>
                <a:off x="3220656" y="1633711"/>
                <a:ext cx="272560" cy="91589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2488" extrusionOk="0">
                    <a:moveTo>
                      <a:pt x="851" y="1"/>
                    </a:moveTo>
                    <a:cubicBezTo>
                      <a:pt x="551" y="1"/>
                      <a:pt x="294" y="221"/>
                      <a:pt x="250" y="519"/>
                    </a:cubicBezTo>
                    <a:lnTo>
                      <a:pt x="56" y="1787"/>
                    </a:lnTo>
                    <a:cubicBezTo>
                      <a:pt x="0" y="2157"/>
                      <a:pt x="284" y="2488"/>
                      <a:pt x="659" y="2488"/>
                    </a:cubicBezTo>
                    <a:lnTo>
                      <a:pt x="6728" y="2488"/>
                    </a:lnTo>
                    <a:cubicBezTo>
                      <a:pt x="7115" y="2488"/>
                      <a:pt x="7404" y="2134"/>
                      <a:pt x="7325" y="1755"/>
                    </a:cubicBezTo>
                    <a:lnTo>
                      <a:pt x="7061" y="487"/>
                    </a:lnTo>
                    <a:cubicBezTo>
                      <a:pt x="7003" y="204"/>
                      <a:pt x="6754" y="1"/>
                      <a:pt x="6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0"/>
              <p:cNvSpPr/>
              <p:nvPr/>
            </p:nvSpPr>
            <p:spPr>
              <a:xfrm>
                <a:off x="3220656" y="1679102"/>
                <a:ext cx="272560" cy="46200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1255" extrusionOk="0">
                    <a:moveTo>
                      <a:pt x="140" y="1"/>
                    </a:moveTo>
                    <a:lnTo>
                      <a:pt x="56" y="554"/>
                    </a:lnTo>
                    <a:cubicBezTo>
                      <a:pt x="0" y="924"/>
                      <a:pt x="284" y="1255"/>
                      <a:pt x="659" y="1255"/>
                    </a:cubicBezTo>
                    <a:lnTo>
                      <a:pt x="6728" y="1255"/>
                    </a:lnTo>
                    <a:cubicBezTo>
                      <a:pt x="7115" y="1255"/>
                      <a:pt x="7404" y="901"/>
                      <a:pt x="7325" y="522"/>
                    </a:cubicBezTo>
                    <a:lnTo>
                      <a:pt x="7217" y="1"/>
                    </a:ln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0"/>
              <p:cNvSpPr/>
              <p:nvPr/>
            </p:nvSpPr>
            <p:spPr>
              <a:xfrm>
                <a:off x="3170406" y="1692244"/>
                <a:ext cx="373352" cy="91590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2488" extrusionOk="0">
                    <a:moveTo>
                      <a:pt x="696" y="1"/>
                    </a:moveTo>
                    <a:cubicBezTo>
                      <a:pt x="495" y="1"/>
                      <a:pt x="324" y="147"/>
                      <a:pt x="294" y="345"/>
                    </a:cubicBezTo>
                    <a:lnTo>
                      <a:pt x="38" y="2019"/>
                    </a:lnTo>
                    <a:cubicBezTo>
                      <a:pt x="1" y="2265"/>
                      <a:pt x="191" y="2488"/>
                      <a:pt x="441" y="2488"/>
                    </a:cubicBezTo>
                    <a:lnTo>
                      <a:pt x="9690" y="2488"/>
                    </a:lnTo>
                    <a:cubicBezTo>
                      <a:pt x="9947" y="2488"/>
                      <a:pt x="10142" y="2251"/>
                      <a:pt x="10089" y="1998"/>
                    </a:cubicBezTo>
                    <a:lnTo>
                      <a:pt x="9740" y="324"/>
                    </a:lnTo>
                    <a:cubicBezTo>
                      <a:pt x="9700" y="135"/>
                      <a:pt x="9535" y="1"/>
                      <a:pt x="93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520;p36"/>
          <p:cNvSpPr txBox="1">
            <a:spLocks/>
          </p:cNvSpPr>
          <p:nvPr/>
        </p:nvSpPr>
        <p:spPr>
          <a:xfrm>
            <a:off x="-1" y="642695"/>
            <a:ext cx="9144000" cy="18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3600" b="1">
                <a:solidFill>
                  <a:srgbClr val="1E3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KẾT THÚC, CẢM ƠN </a:t>
            </a:r>
            <a:endParaRPr lang="en-US" sz="3600" b="1" smtClean="0">
              <a:solidFill>
                <a:srgbClr val="1E32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b="1" smtClean="0">
                <a:solidFill>
                  <a:srgbClr val="1E3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sz="3600" b="1">
                <a:solidFill>
                  <a:srgbClr val="1E3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ĐÃ LẮNG </a:t>
            </a:r>
            <a:r>
              <a:rPr lang="vi-VN" sz="3600" b="1" smtClean="0">
                <a:solidFill>
                  <a:srgbClr val="1E3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b="1" smtClean="0">
                <a:solidFill>
                  <a:srgbClr val="1E3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3600" b="1">
              <a:solidFill>
                <a:srgbClr val="1E32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Google Shape;456;p45"/>
          <p:cNvSpPr/>
          <p:nvPr/>
        </p:nvSpPr>
        <p:spPr>
          <a:xfrm>
            <a:off x="2323500" y="2719162"/>
            <a:ext cx="4496999" cy="528116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noFill/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mtClean="0">
                <a:solidFill>
                  <a:schemeClr val="tx1"/>
                </a:solidFill>
              </a:rPr>
              <a:t>Các em còn câu hỏi nào không?</a:t>
            </a:r>
            <a:endParaRPr sz="2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61176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61552" y="3246483"/>
            <a:ext cx="1692219" cy="1709954"/>
            <a:chOff x="5505118" y="1364400"/>
            <a:chExt cx="3501994" cy="3538697"/>
          </a:xfrm>
        </p:grpSpPr>
        <p:grpSp>
          <p:nvGrpSpPr>
            <p:cNvPr id="270" name="Google Shape;270;p25"/>
            <p:cNvGrpSpPr/>
            <p:nvPr/>
          </p:nvGrpSpPr>
          <p:grpSpPr>
            <a:xfrm>
              <a:off x="8126548" y="1364400"/>
              <a:ext cx="880564" cy="3538697"/>
              <a:chOff x="2645345" y="2728785"/>
              <a:chExt cx="352776" cy="1418827"/>
            </a:xfrm>
          </p:grpSpPr>
          <p:sp>
            <p:nvSpPr>
              <p:cNvPr id="271" name="Google Shape;271;p25"/>
              <p:cNvSpPr/>
              <p:nvPr/>
            </p:nvSpPr>
            <p:spPr>
              <a:xfrm>
                <a:off x="2645345" y="2728785"/>
                <a:ext cx="352774" cy="1418827"/>
              </a:xfrm>
              <a:custGeom>
                <a:avLst/>
                <a:gdLst/>
                <a:ahLst/>
                <a:cxnLst/>
                <a:rect l="l" t="t" r="r" b="b"/>
                <a:pathLst>
                  <a:path w="9583" h="38542" extrusionOk="0">
                    <a:moveTo>
                      <a:pt x="50" y="1"/>
                    </a:moveTo>
                    <a:cubicBezTo>
                      <a:pt x="23" y="1"/>
                      <a:pt x="0" y="22"/>
                      <a:pt x="0" y="49"/>
                    </a:cubicBezTo>
                    <a:lnTo>
                      <a:pt x="0" y="38493"/>
                    </a:lnTo>
                    <a:cubicBezTo>
                      <a:pt x="0" y="38520"/>
                      <a:pt x="23" y="38541"/>
                      <a:pt x="50" y="38541"/>
                    </a:cubicBezTo>
                    <a:lnTo>
                      <a:pt x="9534" y="38541"/>
                    </a:lnTo>
                    <a:cubicBezTo>
                      <a:pt x="9561" y="38541"/>
                      <a:pt x="9583" y="38520"/>
                      <a:pt x="9583" y="38493"/>
                    </a:cubicBezTo>
                    <a:lnTo>
                      <a:pt x="9583" y="49"/>
                    </a:lnTo>
                    <a:cubicBezTo>
                      <a:pt x="9583" y="22"/>
                      <a:pt x="9561" y="1"/>
                      <a:pt x="95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5"/>
              <p:cNvSpPr/>
              <p:nvPr/>
            </p:nvSpPr>
            <p:spPr>
              <a:xfrm>
                <a:off x="2678034" y="2728785"/>
                <a:ext cx="65195" cy="1418827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38542" extrusionOk="0">
                    <a:moveTo>
                      <a:pt x="1" y="1"/>
                    </a:moveTo>
                    <a:lnTo>
                      <a:pt x="1" y="38541"/>
                    </a:lnTo>
                    <a:lnTo>
                      <a:pt x="1771" y="38541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5"/>
              <p:cNvSpPr/>
              <p:nvPr/>
            </p:nvSpPr>
            <p:spPr>
              <a:xfrm>
                <a:off x="2645345" y="3614336"/>
                <a:ext cx="352774" cy="43733"/>
              </a:xfrm>
              <a:custGeom>
                <a:avLst/>
                <a:gdLst/>
                <a:ahLst/>
                <a:cxnLst/>
                <a:rect l="l" t="t" r="r" b="b"/>
                <a:pathLst>
                  <a:path w="9583" h="1188" extrusionOk="0">
                    <a:moveTo>
                      <a:pt x="0" y="1"/>
                    </a:moveTo>
                    <a:lnTo>
                      <a:pt x="0" y="1188"/>
                    </a:lnTo>
                    <a:lnTo>
                      <a:pt x="9583" y="1188"/>
                    </a:lnTo>
                    <a:lnTo>
                      <a:pt x="958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5"/>
              <p:cNvSpPr/>
              <p:nvPr/>
            </p:nvSpPr>
            <p:spPr>
              <a:xfrm>
                <a:off x="2645345" y="2743145"/>
                <a:ext cx="352774" cy="43733"/>
              </a:xfrm>
              <a:custGeom>
                <a:avLst/>
                <a:gdLst/>
                <a:ahLst/>
                <a:cxnLst/>
                <a:rect l="l" t="t" r="r" b="b"/>
                <a:pathLst>
                  <a:path w="9583" h="1188" extrusionOk="0">
                    <a:moveTo>
                      <a:pt x="0" y="0"/>
                    </a:moveTo>
                    <a:lnTo>
                      <a:pt x="0" y="1187"/>
                    </a:lnTo>
                    <a:lnTo>
                      <a:pt x="9583" y="1187"/>
                    </a:lnTo>
                    <a:lnTo>
                      <a:pt x="95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5"/>
              <p:cNvSpPr/>
              <p:nvPr/>
            </p:nvSpPr>
            <p:spPr>
              <a:xfrm>
                <a:off x="2645345" y="3526169"/>
                <a:ext cx="352774" cy="43733"/>
              </a:xfrm>
              <a:custGeom>
                <a:avLst/>
                <a:gdLst/>
                <a:ahLst/>
                <a:cxnLst/>
                <a:rect l="l" t="t" r="r" b="b"/>
                <a:pathLst>
                  <a:path w="9583" h="1188" extrusionOk="0">
                    <a:moveTo>
                      <a:pt x="0" y="0"/>
                    </a:moveTo>
                    <a:lnTo>
                      <a:pt x="0" y="1187"/>
                    </a:lnTo>
                    <a:lnTo>
                      <a:pt x="9583" y="1187"/>
                    </a:lnTo>
                    <a:lnTo>
                      <a:pt x="95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5"/>
              <p:cNvSpPr/>
              <p:nvPr/>
            </p:nvSpPr>
            <p:spPr>
              <a:xfrm>
                <a:off x="2687606" y="3042508"/>
                <a:ext cx="268290" cy="200444"/>
              </a:xfrm>
              <a:custGeom>
                <a:avLst/>
                <a:gdLst/>
                <a:ahLst/>
                <a:cxnLst/>
                <a:rect l="l" t="t" r="r" b="b"/>
                <a:pathLst>
                  <a:path w="7288" h="5445" extrusionOk="0">
                    <a:moveTo>
                      <a:pt x="1" y="1"/>
                    </a:moveTo>
                    <a:lnTo>
                      <a:pt x="1" y="5445"/>
                    </a:lnTo>
                    <a:lnTo>
                      <a:pt x="7288" y="5445"/>
                    </a:lnTo>
                    <a:lnTo>
                      <a:pt x="72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5"/>
              <p:cNvSpPr/>
              <p:nvPr/>
            </p:nvSpPr>
            <p:spPr>
              <a:xfrm>
                <a:off x="2836182" y="2728785"/>
                <a:ext cx="161938" cy="1418827"/>
              </a:xfrm>
              <a:custGeom>
                <a:avLst/>
                <a:gdLst/>
                <a:ahLst/>
                <a:cxnLst/>
                <a:rect l="l" t="t" r="r" b="b"/>
                <a:pathLst>
                  <a:path w="4399" h="38542" extrusionOk="0">
                    <a:moveTo>
                      <a:pt x="10" y="1"/>
                    </a:moveTo>
                    <a:lnTo>
                      <a:pt x="0" y="38541"/>
                    </a:lnTo>
                    <a:lnTo>
                      <a:pt x="3853" y="38541"/>
                    </a:lnTo>
                    <a:cubicBezTo>
                      <a:pt x="4154" y="38541"/>
                      <a:pt x="4399" y="38346"/>
                      <a:pt x="4399" y="38104"/>
                    </a:cubicBezTo>
                    <a:lnTo>
                      <a:pt x="4399" y="438"/>
                    </a:lnTo>
                    <a:cubicBezTo>
                      <a:pt x="4399" y="196"/>
                      <a:pt x="4154" y="1"/>
                      <a:pt x="3853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8" name="Google Shape;278;p25"/>
            <p:cNvGrpSpPr/>
            <p:nvPr/>
          </p:nvGrpSpPr>
          <p:grpSpPr>
            <a:xfrm>
              <a:off x="7435311" y="2216131"/>
              <a:ext cx="841126" cy="1379703"/>
              <a:chOff x="3170406" y="1633711"/>
              <a:chExt cx="373352" cy="612929"/>
            </a:xfrm>
          </p:grpSpPr>
          <p:sp>
            <p:nvSpPr>
              <p:cNvPr id="279" name="Google Shape;279;p25"/>
              <p:cNvSpPr/>
              <p:nvPr/>
            </p:nvSpPr>
            <p:spPr>
              <a:xfrm>
                <a:off x="3188260" y="1712602"/>
                <a:ext cx="338196" cy="534039"/>
              </a:xfrm>
              <a:custGeom>
                <a:avLst/>
                <a:gdLst/>
                <a:ahLst/>
                <a:cxnLst/>
                <a:rect l="l" t="t" r="r" b="b"/>
                <a:pathLst>
                  <a:path w="9187" h="14507" extrusionOk="0">
                    <a:moveTo>
                      <a:pt x="0" y="1"/>
                    </a:moveTo>
                    <a:lnTo>
                      <a:pt x="670" y="14073"/>
                    </a:lnTo>
                    <a:cubicBezTo>
                      <a:pt x="681" y="14316"/>
                      <a:pt x="881" y="14507"/>
                      <a:pt x="1124" y="14507"/>
                    </a:cubicBezTo>
                    <a:lnTo>
                      <a:pt x="7794" y="14507"/>
                    </a:lnTo>
                    <a:cubicBezTo>
                      <a:pt x="8034" y="14507"/>
                      <a:pt x="8232" y="14321"/>
                      <a:pt x="8248" y="14081"/>
                    </a:cubicBezTo>
                    <a:lnTo>
                      <a:pt x="91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5"/>
              <p:cNvSpPr/>
              <p:nvPr/>
            </p:nvSpPr>
            <p:spPr>
              <a:xfrm>
                <a:off x="3198200" y="1921110"/>
                <a:ext cx="314379" cy="180565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4905" extrusionOk="0">
                    <a:moveTo>
                      <a:pt x="0" y="1"/>
                    </a:moveTo>
                    <a:lnTo>
                      <a:pt x="233" y="4905"/>
                    </a:lnTo>
                    <a:lnTo>
                      <a:pt x="8212" y="4905"/>
                    </a:lnTo>
                    <a:lnTo>
                      <a:pt x="854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5"/>
              <p:cNvSpPr/>
              <p:nvPr/>
            </p:nvSpPr>
            <p:spPr>
              <a:xfrm>
                <a:off x="3188260" y="1712565"/>
                <a:ext cx="338196" cy="103038"/>
              </a:xfrm>
              <a:custGeom>
                <a:avLst/>
                <a:gdLst/>
                <a:ahLst/>
                <a:cxnLst/>
                <a:rect l="l" t="t" r="r" b="b"/>
                <a:pathLst>
                  <a:path w="9187" h="2799" extrusionOk="0">
                    <a:moveTo>
                      <a:pt x="0" y="0"/>
                    </a:moveTo>
                    <a:lnTo>
                      <a:pt x="134" y="2799"/>
                    </a:lnTo>
                    <a:lnTo>
                      <a:pt x="9000" y="2799"/>
                    </a:lnTo>
                    <a:lnTo>
                      <a:pt x="9187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5"/>
              <p:cNvSpPr/>
              <p:nvPr/>
            </p:nvSpPr>
            <p:spPr>
              <a:xfrm>
                <a:off x="3418893" y="1712565"/>
                <a:ext cx="107566" cy="534076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14508" extrusionOk="0">
                    <a:moveTo>
                      <a:pt x="1393" y="0"/>
                    </a:moveTo>
                    <a:lnTo>
                      <a:pt x="453" y="14082"/>
                    </a:lnTo>
                    <a:cubicBezTo>
                      <a:pt x="438" y="14322"/>
                      <a:pt x="239" y="14508"/>
                      <a:pt x="0" y="14508"/>
                    </a:cubicBezTo>
                    <a:lnTo>
                      <a:pt x="1529" y="14508"/>
                    </a:lnTo>
                    <a:cubicBezTo>
                      <a:pt x="1769" y="14508"/>
                      <a:pt x="1967" y="14322"/>
                      <a:pt x="1983" y="14082"/>
                    </a:cubicBezTo>
                    <a:lnTo>
                      <a:pt x="2922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5"/>
              <p:cNvSpPr/>
              <p:nvPr/>
            </p:nvSpPr>
            <p:spPr>
              <a:xfrm>
                <a:off x="3235455" y="1712565"/>
                <a:ext cx="61256" cy="534076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4508" extrusionOk="0">
                    <a:moveTo>
                      <a:pt x="701" y="0"/>
                    </a:moveTo>
                    <a:lnTo>
                      <a:pt x="1" y="26"/>
                    </a:lnTo>
                    <a:lnTo>
                      <a:pt x="522" y="14508"/>
                    </a:lnTo>
                    <a:lnTo>
                      <a:pt x="1664" y="1450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5"/>
              <p:cNvSpPr/>
              <p:nvPr/>
            </p:nvSpPr>
            <p:spPr>
              <a:xfrm>
                <a:off x="3220656" y="1633711"/>
                <a:ext cx="272560" cy="91589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2488" extrusionOk="0">
                    <a:moveTo>
                      <a:pt x="851" y="1"/>
                    </a:moveTo>
                    <a:cubicBezTo>
                      <a:pt x="551" y="1"/>
                      <a:pt x="294" y="221"/>
                      <a:pt x="250" y="519"/>
                    </a:cubicBezTo>
                    <a:lnTo>
                      <a:pt x="56" y="1787"/>
                    </a:lnTo>
                    <a:cubicBezTo>
                      <a:pt x="0" y="2157"/>
                      <a:pt x="284" y="2488"/>
                      <a:pt x="659" y="2488"/>
                    </a:cubicBezTo>
                    <a:lnTo>
                      <a:pt x="6728" y="2488"/>
                    </a:lnTo>
                    <a:cubicBezTo>
                      <a:pt x="7115" y="2488"/>
                      <a:pt x="7404" y="2134"/>
                      <a:pt x="7325" y="1755"/>
                    </a:cubicBezTo>
                    <a:lnTo>
                      <a:pt x="7061" y="487"/>
                    </a:lnTo>
                    <a:cubicBezTo>
                      <a:pt x="7003" y="204"/>
                      <a:pt x="6754" y="1"/>
                      <a:pt x="6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5"/>
              <p:cNvSpPr/>
              <p:nvPr/>
            </p:nvSpPr>
            <p:spPr>
              <a:xfrm>
                <a:off x="3220656" y="1679102"/>
                <a:ext cx="272560" cy="46200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1255" extrusionOk="0">
                    <a:moveTo>
                      <a:pt x="140" y="1"/>
                    </a:moveTo>
                    <a:lnTo>
                      <a:pt x="56" y="554"/>
                    </a:lnTo>
                    <a:cubicBezTo>
                      <a:pt x="0" y="924"/>
                      <a:pt x="284" y="1255"/>
                      <a:pt x="659" y="1255"/>
                    </a:cubicBezTo>
                    <a:lnTo>
                      <a:pt x="6728" y="1255"/>
                    </a:lnTo>
                    <a:cubicBezTo>
                      <a:pt x="7115" y="1255"/>
                      <a:pt x="7404" y="901"/>
                      <a:pt x="7325" y="522"/>
                    </a:cubicBezTo>
                    <a:lnTo>
                      <a:pt x="7217" y="1"/>
                    </a:ln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5"/>
              <p:cNvSpPr/>
              <p:nvPr/>
            </p:nvSpPr>
            <p:spPr>
              <a:xfrm>
                <a:off x="3170406" y="1692244"/>
                <a:ext cx="373352" cy="91590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2488" extrusionOk="0">
                    <a:moveTo>
                      <a:pt x="696" y="1"/>
                    </a:moveTo>
                    <a:cubicBezTo>
                      <a:pt x="495" y="1"/>
                      <a:pt x="324" y="147"/>
                      <a:pt x="294" y="345"/>
                    </a:cubicBezTo>
                    <a:lnTo>
                      <a:pt x="38" y="2019"/>
                    </a:lnTo>
                    <a:cubicBezTo>
                      <a:pt x="1" y="2265"/>
                      <a:pt x="191" y="2488"/>
                      <a:pt x="441" y="2488"/>
                    </a:cubicBezTo>
                    <a:lnTo>
                      <a:pt x="9690" y="2488"/>
                    </a:lnTo>
                    <a:cubicBezTo>
                      <a:pt x="9947" y="2488"/>
                      <a:pt x="10142" y="2251"/>
                      <a:pt x="10089" y="1998"/>
                    </a:cubicBezTo>
                    <a:lnTo>
                      <a:pt x="9740" y="324"/>
                    </a:lnTo>
                    <a:cubicBezTo>
                      <a:pt x="9700" y="135"/>
                      <a:pt x="9535" y="1"/>
                      <a:pt x="93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7" name="Google Shape;287;p25"/>
            <p:cNvGrpSpPr/>
            <p:nvPr/>
          </p:nvGrpSpPr>
          <p:grpSpPr>
            <a:xfrm rot="5400000">
              <a:off x="6564813" y="3107619"/>
              <a:ext cx="735659" cy="2855050"/>
              <a:chOff x="2354597" y="2930670"/>
              <a:chExt cx="294723" cy="1144722"/>
            </a:xfrm>
          </p:grpSpPr>
          <p:sp>
            <p:nvSpPr>
              <p:cNvPr id="288" name="Google Shape;288;p25"/>
              <p:cNvSpPr/>
              <p:nvPr/>
            </p:nvSpPr>
            <p:spPr>
              <a:xfrm>
                <a:off x="2381507" y="2954488"/>
                <a:ext cx="246460" cy="1097160"/>
              </a:xfrm>
              <a:custGeom>
                <a:avLst/>
                <a:gdLst/>
                <a:ahLst/>
                <a:cxnLst/>
                <a:rect l="l" t="t" r="r" b="b"/>
                <a:pathLst>
                  <a:path w="6695" h="29804" extrusionOk="0">
                    <a:moveTo>
                      <a:pt x="6694" y="1"/>
                    </a:moveTo>
                    <a:cubicBezTo>
                      <a:pt x="5422" y="659"/>
                      <a:pt x="4195" y="869"/>
                      <a:pt x="3147" y="869"/>
                    </a:cubicBezTo>
                    <a:cubicBezTo>
                      <a:pt x="1294" y="869"/>
                      <a:pt x="1" y="212"/>
                      <a:pt x="1" y="212"/>
                    </a:cubicBezTo>
                    <a:lnTo>
                      <a:pt x="1" y="29590"/>
                    </a:lnTo>
                    <a:cubicBezTo>
                      <a:pt x="1" y="29590"/>
                      <a:pt x="1294" y="28934"/>
                      <a:pt x="3145" y="28934"/>
                    </a:cubicBezTo>
                    <a:cubicBezTo>
                      <a:pt x="4194" y="28934"/>
                      <a:pt x="5421" y="29144"/>
                      <a:pt x="6694" y="29803"/>
                    </a:cubicBezTo>
                    <a:lnTo>
                      <a:pt x="669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5"/>
              <p:cNvSpPr/>
              <p:nvPr/>
            </p:nvSpPr>
            <p:spPr>
              <a:xfrm>
                <a:off x="2606581" y="2930670"/>
                <a:ext cx="42739" cy="1144722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31096" extrusionOk="0">
                    <a:moveTo>
                      <a:pt x="1" y="0"/>
                    </a:moveTo>
                    <a:lnTo>
                      <a:pt x="1" y="31096"/>
                    </a:lnTo>
                    <a:lnTo>
                      <a:pt x="1160" y="31096"/>
                    </a:lnTo>
                    <a:lnTo>
                      <a:pt x="116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5"/>
              <p:cNvSpPr/>
              <p:nvPr/>
            </p:nvSpPr>
            <p:spPr>
              <a:xfrm>
                <a:off x="2354597" y="2930670"/>
                <a:ext cx="42739" cy="1144722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31096" extrusionOk="0">
                    <a:moveTo>
                      <a:pt x="0" y="0"/>
                    </a:moveTo>
                    <a:lnTo>
                      <a:pt x="0" y="31096"/>
                    </a:lnTo>
                    <a:lnTo>
                      <a:pt x="1160" y="31096"/>
                    </a:lnTo>
                    <a:lnTo>
                      <a:pt x="116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5"/>
              <p:cNvSpPr/>
              <p:nvPr/>
            </p:nvSpPr>
            <p:spPr>
              <a:xfrm>
                <a:off x="2556294" y="3053843"/>
                <a:ext cx="11191" cy="363119"/>
              </a:xfrm>
              <a:custGeom>
                <a:avLst/>
                <a:gdLst/>
                <a:ahLst/>
                <a:cxnLst/>
                <a:rect l="l" t="t" r="r" b="b"/>
                <a:pathLst>
                  <a:path w="304" h="9864" extrusionOk="0">
                    <a:moveTo>
                      <a:pt x="304" y="0"/>
                    </a:moveTo>
                    <a:lnTo>
                      <a:pt x="1" y="71"/>
                    </a:lnTo>
                    <a:lnTo>
                      <a:pt x="304" y="9864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5"/>
              <p:cNvSpPr/>
              <p:nvPr/>
            </p:nvSpPr>
            <p:spPr>
              <a:xfrm>
                <a:off x="2516868" y="3156391"/>
                <a:ext cx="17118" cy="792242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521" extrusionOk="0">
                    <a:moveTo>
                      <a:pt x="91" y="0"/>
                    </a:moveTo>
                    <a:cubicBezTo>
                      <a:pt x="1" y="7400"/>
                      <a:pt x="232" y="21520"/>
                      <a:pt x="232" y="21520"/>
                    </a:cubicBezTo>
                    <a:cubicBezTo>
                      <a:pt x="465" y="18985"/>
                      <a:pt x="223" y="739"/>
                      <a:pt x="91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5"/>
              <p:cNvSpPr/>
              <p:nvPr/>
            </p:nvSpPr>
            <p:spPr>
              <a:xfrm>
                <a:off x="2436395" y="3346898"/>
                <a:ext cx="15682" cy="614253"/>
              </a:xfrm>
              <a:custGeom>
                <a:avLst/>
                <a:gdLst/>
                <a:ahLst/>
                <a:cxnLst/>
                <a:rect l="l" t="t" r="r" b="b"/>
                <a:pathLst>
                  <a:path w="426" h="16686" extrusionOk="0">
                    <a:moveTo>
                      <a:pt x="84" y="1"/>
                    </a:moveTo>
                    <a:lnTo>
                      <a:pt x="84" y="1"/>
                    </a:lnTo>
                    <a:cubicBezTo>
                      <a:pt x="1" y="5737"/>
                      <a:pt x="212" y="16685"/>
                      <a:pt x="212" y="16685"/>
                    </a:cubicBezTo>
                    <a:cubicBezTo>
                      <a:pt x="425" y="14718"/>
                      <a:pt x="205" y="575"/>
                      <a:pt x="84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5"/>
              <p:cNvSpPr/>
              <p:nvPr/>
            </p:nvSpPr>
            <p:spPr>
              <a:xfrm>
                <a:off x="2484436" y="3062347"/>
                <a:ext cx="17155" cy="548506"/>
              </a:xfrm>
              <a:custGeom>
                <a:avLst/>
                <a:gdLst/>
                <a:ahLst/>
                <a:cxnLst/>
                <a:rect l="l" t="t" r="r" b="b"/>
                <a:pathLst>
                  <a:path w="466" h="14900" extrusionOk="0">
                    <a:moveTo>
                      <a:pt x="92" y="0"/>
                    </a:moveTo>
                    <a:lnTo>
                      <a:pt x="92" y="0"/>
                    </a:lnTo>
                    <a:cubicBezTo>
                      <a:pt x="0" y="5123"/>
                      <a:pt x="233" y="14900"/>
                      <a:pt x="233" y="14900"/>
                    </a:cubicBezTo>
                    <a:cubicBezTo>
                      <a:pt x="466" y="13143"/>
                      <a:pt x="224" y="515"/>
                      <a:pt x="92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5" name="Google Shape;295;p25"/>
            <p:cNvGrpSpPr/>
            <p:nvPr/>
          </p:nvGrpSpPr>
          <p:grpSpPr>
            <a:xfrm rot="-5400000" flipH="1">
              <a:off x="6854978" y="2738576"/>
              <a:ext cx="571498" cy="2286009"/>
              <a:chOff x="2354597" y="2930670"/>
              <a:chExt cx="294723" cy="1144722"/>
            </a:xfrm>
          </p:grpSpPr>
          <p:sp>
            <p:nvSpPr>
              <p:cNvPr id="296" name="Google Shape;296;p25"/>
              <p:cNvSpPr/>
              <p:nvPr/>
            </p:nvSpPr>
            <p:spPr>
              <a:xfrm>
                <a:off x="2381507" y="2954488"/>
                <a:ext cx="246460" cy="1097160"/>
              </a:xfrm>
              <a:custGeom>
                <a:avLst/>
                <a:gdLst/>
                <a:ahLst/>
                <a:cxnLst/>
                <a:rect l="l" t="t" r="r" b="b"/>
                <a:pathLst>
                  <a:path w="6695" h="29804" extrusionOk="0">
                    <a:moveTo>
                      <a:pt x="6694" y="1"/>
                    </a:moveTo>
                    <a:cubicBezTo>
                      <a:pt x="5422" y="659"/>
                      <a:pt x="4195" y="869"/>
                      <a:pt x="3147" y="869"/>
                    </a:cubicBezTo>
                    <a:cubicBezTo>
                      <a:pt x="1294" y="869"/>
                      <a:pt x="1" y="212"/>
                      <a:pt x="1" y="212"/>
                    </a:cubicBezTo>
                    <a:lnTo>
                      <a:pt x="1" y="29590"/>
                    </a:lnTo>
                    <a:cubicBezTo>
                      <a:pt x="1" y="29590"/>
                      <a:pt x="1294" y="28934"/>
                      <a:pt x="3145" y="28934"/>
                    </a:cubicBezTo>
                    <a:cubicBezTo>
                      <a:pt x="4194" y="28934"/>
                      <a:pt x="5421" y="29144"/>
                      <a:pt x="6694" y="29803"/>
                    </a:cubicBezTo>
                    <a:lnTo>
                      <a:pt x="669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5"/>
              <p:cNvSpPr/>
              <p:nvPr/>
            </p:nvSpPr>
            <p:spPr>
              <a:xfrm>
                <a:off x="2606581" y="2930670"/>
                <a:ext cx="42739" cy="1144722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31096" extrusionOk="0">
                    <a:moveTo>
                      <a:pt x="1" y="0"/>
                    </a:moveTo>
                    <a:lnTo>
                      <a:pt x="1" y="31096"/>
                    </a:lnTo>
                    <a:lnTo>
                      <a:pt x="1160" y="31096"/>
                    </a:lnTo>
                    <a:lnTo>
                      <a:pt x="11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5"/>
              <p:cNvSpPr/>
              <p:nvPr/>
            </p:nvSpPr>
            <p:spPr>
              <a:xfrm>
                <a:off x="2354597" y="2930670"/>
                <a:ext cx="42739" cy="1144722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31096" extrusionOk="0">
                    <a:moveTo>
                      <a:pt x="0" y="0"/>
                    </a:moveTo>
                    <a:lnTo>
                      <a:pt x="0" y="31096"/>
                    </a:lnTo>
                    <a:lnTo>
                      <a:pt x="1160" y="31096"/>
                    </a:lnTo>
                    <a:lnTo>
                      <a:pt x="11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5"/>
              <p:cNvSpPr/>
              <p:nvPr/>
            </p:nvSpPr>
            <p:spPr>
              <a:xfrm>
                <a:off x="2556294" y="3053843"/>
                <a:ext cx="11191" cy="363119"/>
              </a:xfrm>
              <a:custGeom>
                <a:avLst/>
                <a:gdLst/>
                <a:ahLst/>
                <a:cxnLst/>
                <a:rect l="l" t="t" r="r" b="b"/>
                <a:pathLst>
                  <a:path w="304" h="9864" extrusionOk="0">
                    <a:moveTo>
                      <a:pt x="304" y="0"/>
                    </a:moveTo>
                    <a:lnTo>
                      <a:pt x="1" y="71"/>
                    </a:lnTo>
                    <a:lnTo>
                      <a:pt x="304" y="9864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5"/>
              <p:cNvSpPr/>
              <p:nvPr/>
            </p:nvSpPr>
            <p:spPr>
              <a:xfrm>
                <a:off x="2516868" y="3156391"/>
                <a:ext cx="17118" cy="792242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521" extrusionOk="0">
                    <a:moveTo>
                      <a:pt x="91" y="0"/>
                    </a:moveTo>
                    <a:cubicBezTo>
                      <a:pt x="1" y="7400"/>
                      <a:pt x="232" y="21520"/>
                      <a:pt x="232" y="21520"/>
                    </a:cubicBezTo>
                    <a:cubicBezTo>
                      <a:pt x="465" y="18985"/>
                      <a:pt x="223" y="739"/>
                      <a:pt x="91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5"/>
              <p:cNvSpPr/>
              <p:nvPr/>
            </p:nvSpPr>
            <p:spPr>
              <a:xfrm>
                <a:off x="2436395" y="3346898"/>
                <a:ext cx="15682" cy="614253"/>
              </a:xfrm>
              <a:custGeom>
                <a:avLst/>
                <a:gdLst/>
                <a:ahLst/>
                <a:cxnLst/>
                <a:rect l="l" t="t" r="r" b="b"/>
                <a:pathLst>
                  <a:path w="426" h="16686" extrusionOk="0">
                    <a:moveTo>
                      <a:pt x="84" y="1"/>
                    </a:moveTo>
                    <a:lnTo>
                      <a:pt x="84" y="1"/>
                    </a:lnTo>
                    <a:cubicBezTo>
                      <a:pt x="1" y="5737"/>
                      <a:pt x="212" y="16685"/>
                      <a:pt x="212" y="16685"/>
                    </a:cubicBezTo>
                    <a:cubicBezTo>
                      <a:pt x="425" y="14718"/>
                      <a:pt x="205" y="575"/>
                      <a:pt x="84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5"/>
              <p:cNvSpPr/>
              <p:nvPr/>
            </p:nvSpPr>
            <p:spPr>
              <a:xfrm>
                <a:off x="2484436" y="3062347"/>
                <a:ext cx="17155" cy="548506"/>
              </a:xfrm>
              <a:custGeom>
                <a:avLst/>
                <a:gdLst/>
                <a:ahLst/>
                <a:cxnLst/>
                <a:rect l="l" t="t" r="r" b="b"/>
                <a:pathLst>
                  <a:path w="466" h="14900" extrusionOk="0">
                    <a:moveTo>
                      <a:pt x="92" y="0"/>
                    </a:moveTo>
                    <a:lnTo>
                      <a:pt x="92" y="0"/>
                    </a:lnTo>
                    <a:cubicBezTo>
                      <a:pt x="0" y="5123"/>
                      <a:pt x="233" y="14900"/>
                      <a:pt x="233" y="14900"/>
                    </a:cubicBezTo>
                    <a:cubicBezTo>
                      <a:pt x="466" y="13143"/>
                      <a:pt x="224" y="515"/>
                      <a:pt x="92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" name="Google Shape;520;p36"/>
          <p:cNvSpPr txBox="1">
            <a:spLocks/>
          </p:cNvSpPr>
          <p:nvPr/>
        </p:nvSpPr>
        <p:spPr>
          <a:xfrm>
            <a:off x="0" y="1694350"/>
            <a:ext cx="9144000" cy="23228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5500" b="1" smtClean="0">
                <a:solidFill>
                  <a:srgbClr val="1E3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7: THỰC HÀNH </a:t>
            </a:r>
          </a:p>
          <a:p>
            <a:pPr algn="ctr">
              <a:lnSpc>
                <a:spcPct val="150000"/>
              </a:lnSpc>
            </a:pPr>
            <a:r>
              <a:rPr lang="en-US" sz="5500" b="1" smtClean="0">
                <a:solidFill>
                  <a:srgbClr val="1E3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HỢP</a:t>
            </a:r>
            <a:endParaRPr lang="vi-VN" sz="5500" b="1">
              <a:solidFill>
                <a:srgbClr val="1E32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14" descr="https://static.vecteezy.com/system/resources/previews/007/036/626/original/computer-with-coffee-cartoon-icon-illustration-technology-food-and-drink-icon-concept-isolated-premium-flat-cartoon-style-vecto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ED4"/>
              </a:clrFrom>
              <a:clrTo>
                <a:srgbClr val="F7FE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89" y="101600"/>
            <a:ext cx="1711682" cy="171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doors dir="ver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25880" y="-462923"/>
            <a:ext cx="6492240" cy="1160153"/>
          </a:xfrm>
          <a:prstGeom prst="roundRect">
            <a:avLst/>
          </a:prstGeom>
          <a:solidFill>
            <a:srgbClr val="398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458;p45"/>
          <p:cNvSpPr txBox="1">
            <a:spLocks/>
          </p:cNvSpPr>
          <p:nvPr/>
        </p:nvSpPr>
        <p:spPr>
          <a:xfrm>
            <a:off x="0" y="0"/>
            <a:ext cx="91440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vi-VN" sz="2600" b="1">
                <a:solidFill>
                  <a:schemeClr val="bg1"/>
                </a:solidFill>
                <a:latin typeface="+mn-lt"/>
              </a:rPr>
              <a:t>Bài thực hành. Trò chơi trong mê cung</a:t>
            </a:r>
            <a:endParaRPr lang="en-US" sz="2600" b="1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51772" y="804450"/>
            <a:ext cx="3028031" cy="496996"/>
            <a:chOff x="555183" y="635666"/>
            <a:chExt cx="3028031" cy="496996"/>
          </a:xfrm>
        </p:grpSpPr>
        <p:sp>
          <p:nvSpPr>
            <p:cNvPr id="7" name="TextBox 6"/>
            <p:cNvSpPr txBox="1"/>
            <p:nvPr/>
          </p:nvSpPr>
          <p:spPr>
            <a:xfrm>
              <a:off x="941153" y="635666"/>
              <a:ext cx="2642061" cy="49699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NHÓM</a:t>
              </a:r>
              <a:endParaRPr lang="vi-VN" sz="2000" b="1" i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18" descr="https://lh4.googleusercontent.com/1VooAJIDcuYCicFl-1sVRD4HoB7S0Ydp3zK_b5JEnvf5OpHK7KlZxKekwPt_MLRNjhhHM9EauQreG70u91bKCcbADJZeYmNyAfvd7Fpglc2cl0j7fN-2SbUeMiZH5-1-JjhUawEzwJAsMO6NF_5z3A=s204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183" y="764663"/>
              <a:ext cx="385971" cy="296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3" t="36258" r="8281" b="3000"/>
          <a:stretch/>
        </p:blipFill>
        <p:spPr>
          <a:xfrm>
            <a:off x="1789375" y="3107121"/>
            <a:ext cx="4991376" cy="15999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8168" y="1328657"/>
            <a:ext cx="7635240" cy="193899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b="1" smtClean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Nhiệm vụ: </a:t>
            </a:r>
            <a:r>
              <a:rPr lang="vi-VN" sz="2000" smtClean="0">
                <a:latin typeface="+mn-lt"/>
                <a:cs typeface="Arial" panose="020B0604020202020204" pitchFamily="34" charset="0"/>
              </a:rPr>
              <a:t>Trò </a:t>
            </a:r>
            <a:r>
              <a:rPr lang="vi-VN" sz="2000">
                <a:latin typeface="+mn-lt"/>
                <a:cs typeface="Arial" panose="020B0604020202020204" pitchFamily="34" charset="0"/>
              </a:rPr>
              <a:t>chơi mê cung đã được mô tả ở Mục 2, Bài 4 (trang 93). Dựa vào sơ đồ một cách chia nhỏ công </a:t>
            </a:r>
            <a:r>
              <a:rPr lang="vi-VN" sz="2000" smtClean="0">
                <a:latin typeface="+mn-lt"/>
                <a:cs typeface="Arial" panose="020B0604020202020204" pitchFamily="34" charset="0"/>
              </a:rPr>
              <a:t>việc, </a:t>
            </a:r>
            <a:r>
              <a:rPr lang="vi-VN" sz="2000">
                <a:latin typeface="+mn-lt"/>
                <a:cs typeface="Arial" panose="020B0604020202020204" pitchFamily="34" charset="0"/>
              </a:rPr>
              <a:t>em xác định xem việc nào đã được giải quyết, việc nào cần thực hiện hay hoàn thiện nốt.</a:t>
            </a:r>
          </a:p>
        </p:txBody>
      </p:sp>
      <p:grpSp>
        <p:nvGrpSpPr>
          <p:cNvPr id="158" name="Group 157"/>
          <p:cNvGrpSpPr/>
          <p:nvPr/>
        </p:nvGrpSpPr>
        <p:grpSpPr>
          <a:xfrm flipH="1">
            <a:off x="167786" y="3979085"/>
            <a:ext cx="983553" cy="993861"/>
            <a:chOff x="5505118" y="1364400"/>
            <a:chExt cx="3501994" cy="3538697"/>
          </a:xfrm>
        </p:grpSpPr>
        <p:grpSp>
          <p:nvGrpSpPr>
            <p:cNvPr id="159" name="Google Shape;270;p25"/>
            <p:cNvGrpSpPr/>
            <p:nvPr/>
          </p:nvGrpSpPr>
          <p:grpSpPr>
            <a:xfrm>
              <a:off x="8126548" y="1364400"/>
              <a:ext cx="880564" cy="3538697"/>
              <a:chOff x="2645345" y="2728785"/>
              <a:chExt cx="352776" cy="1418827"/>
            </a:xfrm>
          </p:grpSpPr>
          <p:sp>
            <p:nvSpPr>
              <p:cNvPr id="185" name="Google Shape;271;p25"/>
              <p:cNvSpPr/>
              <p:nvPr/>
            </p:nvSpPr>
            <p:spPr>
              <a:xfrm>
                <a:off x="2645345" y="2728785"/>
                <a:ext cx="352774" cy="1418827"/>
              </a:xfrm>
              <a:custGeom>
                <a:avLst/>
                <a:gdLst/>
                <a:ahLst/>
                <a:cxnLst/>
                <a:rect l="l" t="t" r="r" b="b"/>
                <a:pathLst>
                  <a:path w="9583" h="38542" extrusionOk="0">
                    <a:moveTo>
                      <a:pt x="50" y="1"/>
                    </a:moveTo>
                    <a:cubicBezTo>
                      <a:pt x="23" y="1"/>
                      <a:pt x="0" y="22"/>
                      <a:pt x="0" y="49"/>
                    </a:cubicBezTo>
                    <a:lnTo>
                      <a:pt x="0" y="38493"/>
                    </a:lnTo>
                    <a:cubicBezTo>
                      <a:pt x="0" y="38520"/>
                      <a:pt x="23" y="38541"/>
                      <a:pt x="50" y="38541"/>
                    </a:cubicBezTo>
                    <a:lnTo>
                      <a:pt x="9534" y="38541"/>
                    </a:lnTo>
                    <a:cubicBezTo>
                      <a:pt x="9561" y="38541"/>
                      <a:pt x="9583" y="38520"/>
                      <a:pt x="9583" y="38493"/>
                    </a:cubicBezTo>
                    <a:lnTo>
                      <a:pt x="9583" y="49"/>
                    </a:lnTo>
                    <a:cubicBezTo>
                      <a:pt x="9583" y="22"/>
                      <a:pt x="9561" y="1"/>
                      <a:pt x="95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72;p25"/>
              <p:cNvSpPr/>
              <p:nvPr/>
            </p:nvSpPr>
            <p:spPr>
              <a:xfrm>
                <a:off x="2678034" y="2728785"/>
                <a:ext cx="65195" cy="1418827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38542" extrusionOk="0">
                    <a:moveTo>
                      <a:pt x="1" y="1"/>
                    </a:moveTo>
                    <a:lnTo>
                      <a:pt x="1" y="38541"/>
                    </a:lnTo>
                    <a:lnTo>
                      <a:pt x="1771" y="38541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73;p25"/>
              <p:cNvSpPr/>
              <p:nvPr/>
            </p:nvSpPr>
            <p:spPr>
              <a:xfrm>
                <a:off x="2645345" y="3614336"/>
                <a:ext cx="352774" cy="43733"/>
              </a:xfrm>
              <a:custGeom>
                <a:avLst/>
                <a:gdLst/>
                <a:ahLst/>
                <a:cxnLst/>
                <a:rect l="l" t="t" r="r" b="b"/>
                <a:pathLst>
                  <a:path w="9583" h="1188" extrusionOk="0">
                    <a:moveTo>
                      <a:pt x="0" y="1"/>
                    </a:moveTo>
                    <a:lnTo>
                      <a:pt x="0" y="1188"/>
                    </a:lnTo>
                    <a:lnTo>
                      <a:pt x="9583" y="1188"/>
                    </a:lnTo>
                    <a:lnTo>
                      <a:pt x="958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74;p25"/>
              <p:cNvSpPr/>
              <p:nvPr/>
            </p:nvSpPr>
            <p:spPr>
              <a:xfrm>
                <a:off x="2645345" y="2743145"/>
                <a:ext cx="352774" cy="43733"/>
              </a:xfrm>
              <a:custGeom>
                <a:avLst/>
                <a:gdLst/>
                <a:ahLst/>
                <a:cxnLst/>
                <a:rect l="l" t="t" r="r" b="b"/>
                <a:pathLst>
                  <a:path w="9583" h="1188" extrusionOk="0">
                    <a:moveTo>
                      <a:pt x="0" y="0"/>
                    </a:moveTo>
                    <a:lnTo>
                      <a:pt x="0" y="1187"/>
                    </a:lnTo>
                    <a:lnTo>
                      <a:pt x="9583" y="1187"/>
                    </a:lnTo>
                    <a:lnTo>
                      <a:pt x="95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75;p25"/>
              <p:cNvSpPr/>
              <p:nvPr/>
            </p:nvSpPr>
            <p:spPr>
              <a:xfrm>
                <a:off x="2645345" y="3526169"/>
                <a:ext cx="352774" cy="43733"/>
              </a:xfrm>
              <a:custGeom>
                <a:avLst/>
                <a:gdLst/>
                <a:ahLst/>
                <a:cxnLst/>
                <a:rect l="l" t="t" r="r" b="b"/>
                <a:pathLst>
                  <a:path w="9583" h="1188" extrusionOk="0">
                    <a:moveTo>
                      <a:pt x="0" y="0"/>
                    </a:moveTo>
                    <a:lnTo>
                      <a:pt x="0" y="1187"/>
                    </a:lnTo>
                    <a:lnTo>
                      <a:pt x="9583" y="1187"/>
                    </a:lnTo>
                    <a:lnTo>
                      <a:pt x="95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276;p25"/>
              <p:cNvSpPr/>
              <p:nvPr/>
            </p:nvSpPr>
            <p:spPr>
              <a:xfrm>
                <a:off x="2687606" y="3042508"/>
                <a:ext cx="268290" cy="200444"/>
              </a:xfrm>
              <a:custGeom>
                <a:avLst/>
                <a:gdLst/>
                <a:ahLst/>
                <a:cxnLst/>
                <a:rect l="l" t="t" r="r" b="b"/>
                <a:pathLst>
                  <a:path w="7288" h="5445" extrusionOk="0">
                    <a:moveTo>
                      <a:pt x="1" y="1"/>
                    </a:moveTo>
                    <a:lnTo>
                      <a:pt x="1" y="5445"/>
                    </a:lnTo>
                    <a:lnTo>
                      <a:pt x="7288" y="5445"/>
                    </a:lnTo>
                    <a:lnTo>
                      <a:pt x="72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277;p25"/>
              <p:cNvSpPr/>
              <p:nvPr/>
            </p:nvSpPr>
            <p:spPr>
              <a:xfrm>
                <a:off x="2836182" y="2728785"/>
                <a:ext cx="161938" cy="1418827"/>
              </a:xfrm>
              <a:custGeom>
                <a:avLst/>
                <a:gdLst/>
                <a:ahLst/>
                <a:cxnLst/>
                <a:rect l="l" t="t" r="r" b="b"/>
                <a:pathLst>
                  <a:path w="4399" h="38542" extrusionOk="0">
                    <a:moveTo>
                      <a:pt x="10" y="1"/>
                    </a:moveTo>
                    <a:lnTo>
                      <a:pt x="0" y="38541"/>
                    </a:lnTo>
                    <a:lnTo>
                      <a:pt x="3853" y="38541"/>
                    </a:lnTo>
                    <a:cubicBezTo>
                      <a:pt x="4154" y="38541"/>
                      <a:pt x="4399" y="38346"/>
                      <a:pt x="4399" y="38104"/>
                    </a:cubicBezTo>
                    <a:lnTo>
                      <a:pt x="4399" y="438"/>
                    </a:lnTo>
                    <a:cubicBezTo>
                      <a:pt x="4399" y="196"/>
                      <a:pt x="4154" y="1"/>
                      <a:pt x="3853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" name="Google Shape;278;p25"/>
            <p:cNvGrpSpPr/>
            <p:nvPr/>
          </p:nvGrpSpPr>
          <p:grpSpPr>
            <a:xfrm>
              <a:off x="7435311" y="2216131"/>
              <a:ext cx="841126" cy="1379703"/>
              <a:chOff x="3170406" y="1633711"/>
              <a:chExt cx="373352" cy="612929"/>
            </a:xfrm>
          </p:grpSpPr>
          <p:sp>
            <p:nvSpPr>
              <p:cNvPr id="177" name="Google Shape;279;p25"/>
              <p:cNvSpPr/>
              <p:nvPr/>
            </p:nvSpPr>
            <p:spPr>
              <a:xfrm>
                <a:off x="3188260" y="1712602"/>
                <a:ext cx="338196" cy="534039"/>
              </a:xfrm>
              <a:custGeom>
                <a:avLst/>
                <a:gdLst/>
                <a:ahLst/>
                <a:cxnLst/>
                <a:rect l="l" t="t" r="r" b="b"/>
                <a:pathLst>
                  <a:path w="9187" h="14507" extrusionOk="0">
                    <a:moveTo>
                      <a:pt x="0" y="1"/>
                    </a:moveTo>
                    <a:lnTo>
                      <a:pt x="670" y="14073"/>
                    </a:lnTo>
                    <a:cubicBezTo>
                      <a:pt x="681" y="14316"/>
                      <a:pt x="881" y="14507"/>
                      <a:pt x="1124" y="14507"/>
                    </a:cubicBezTo>
                    <a:lnTo>
                      <a:pt x="7794" y="14507"/>
                    </a:lnTo>
                    <a:cubicBezTo>
                      <a:pt x="8034" y="14507"/>
                      <a:pt x="8232" y="14321"/>
                      <a:pt x="8248" y="14081"/>
                    </a:cubicBezTo>
                    <a:lnTo>
                      <a:pt x="91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80;p25"/>
              <p:cNvSpPr/>
              <p:nvPr/>
            </p:nvSpPr>
            <p:spPr>
              <a:xfrm>
                <a:off x="3198200" y="1921110"/>
                <a:ext cx="314379" cy="180565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4905" extrusionOk="0">
                    <a:moveTo>
                      <a:pt x="0" y="1"/>
                    </a:moveTo>
                    <a:lnTo>
                      <a:pt x="233" y="4905"/>
                    </a:lnTo>
                    <a:lnTo>
                      <a:pt x="8212" y="4905"/>
                    </a:lnTo>
                    <a:lnTo>
                      <a:pt x="854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81;p25"/>
              <p:cNvSpPr/>
              <p:nvPr/>
            </p:nvSpPr>
            <p:spPr>
              <a:xfrm>
                <a:off x="3188260" y="1712565"/>
                <a:ext cx="338196" cy="103038"/>
              </a:xfrm>
              <a:custGeom>
                <a:avLst/>
                <a:gdLst/>
                <a:ahLst/>
                <a:cxnLst/>
                <a:rect l="l" t="t" r="r" b="b"/>
                <a:pathLst>
                  <a:path w="9187" h="2799" extrusionOk="0">
                    <a:moveTo>
                      <a:pt x="0" y="0"/>
                    </a:moveTo>
                    <a:lnTo>
                      <a:pt x="134" y="2799"/>
                    </a:lnTo>
                    <a:lnTo>
                      <a:pt x="9000" y="2799"/>
                    </a:lnTo>
                    <a:lnTo>
                      <a:pt x="9187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82;p25"/>
              <p:cNvSpPr/>
              <p:nvPr/>
            </p:nvSpPr>
            <p:spPr>
              <a:xfrm>
                <a:off x="3418893" y="1712565"/>
                <a:ext cx="107566" cy="534076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14508" extrusionOk="0">
                    <a:moveTo>
                      <a:pt x="1393" y="0"/>
                    </a:moveTo>
                    <a:lnTo>
                      <a:pt x="453" y="14082"/>
                    </a:lnTo>
                    <a:cubicBezTo>
                      <a:pt x="438" y="14322"/>
                      <a:pt x="239" y="14508"/>
                      <a:pt x="0" y="14508"/>
                    </a:cubicBezTo>
                    <a:lnTo>
                      <a:pt x="1529" y="14508"/>
                    </a:lnTo>
                    <a:cubicBezTo>
                      <a:pt x="1769" y="14508"/>
                      <a:pt x="1967" y="14322"/>
                      <a:pt x="1983" y="14082"/>
                    </a:cubicBezTo>
                    <a:lnTo>
                      <a:pt x="2922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83;p25"/>
              <p:cNvSpPr/>
              <p:nvPr/>
            </p:nvSpPr>
            <p:spPr>
              <a:xfrm>
                <a:off x="3235455" y="1712565"/>
                <a:ext cx="61256" cy="534076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4508" extrusionOk="0">
                    <a:moveTo>
                      <a:pt x="701" y="0"/>
                    </a:moveTo>
                    <a:lnTo>
                      <a:pt x="1" y="26"/>
                    </a:lnTo>
                    <a:lnTo>
                      <a:pt x="522" y="14508"/>
                    </a:lnTo>
                    <a:lnTo>
                      <a:pt x="1664" y="1450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84;p25"/>
              <p:cNvSpPr/>
              <p:nvPr/>
            </p:nvSpPr>
            <p:spPr>
              <a:xfrm>
                <a:off x="3220656" y="1633711"/>
                <a:ext cx="272560" cy="91589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2488" extrusionOk="0">
                    <a:moveTo>
                      <a:pt x="851" y="1"/>
                    </a:moveTo>
                    <a:cubicBezTo>
                      <a:pt x="551" y="1"/>
                      <a:pt x="294" y="221"/>
                      <a:pt x="250" y="519"/>
                    </a:cubicBezTo>
                    <a:lnTo>
                      <a:pt x="56" y="1787"/>
                    </a:lnTo>
                    <a:cubicBezTo>
                      <a:pt x="0" y="2157"/>
                      <a:pt x="284" y="2488"/>
                      <a:pt x="659" y="2488"/>
                    </a:cubicBezTo>
                    <a:lnTo>
                      <a:pt x="6728" y="2488"/>
                    </a:lnTo>
                    <a:cubicBezTo>
                      <a:pt x="7115" y="2488"/>
                      <a:pt x="7404" y="2134"/>
                      <a:pt x="7325" y="1755"/>
                    </a:cubicBezTo>
                    <a:lnTo>
                      <a:pt x="7061" y="487"/>
                    </a:lnTo>
                    <a:cubicBezTo>
                      <a:pt x="7003" y="204"/>
                      <a:pt x="6754" y="1"/>
                      <a:pt x="6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85;p25"/>
              <p:cNvSpPr/>
              <p:nvPr/>
            </p:nvSpPr>
            <p:spPr>
              <a:xfrm>
                <a:off x="3220656" y="1679102"/>
                <a:ext cx="272560" cy="46200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1255" extrusionOk="0">
                    <a:moveTo>
                      <a:pt x="140" y="1"/>
                    </a:moveTo>
                    <a:lnTo>
                      <a:pt x="56" y="554"/>
                    </a:lnTo>
                    <a:cubicBezTo>
                      <a:pt x="0" y="924"/>
                      <a:pt x="284" y="1255"/>
                      <a:pt x="659" y="1255"/>
                    </a:cubicBezTo>
                    <a:lnTo>
                      <a:pt x="6728" y="1255"/>
                    </a:lnTo>
                    <a:cubicBezTo>
                      <a:pt x="7115" y="1255"/>
                      <a:pt x="7404" y="901"/>
                      <a:pt x="7325" y="522"/>
                    </a:cubicBezTo>
                    <a:lnTo>
                      <a:pt x="7217" y="1"/>
                    </a:ln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86;p25"/>
              <p:cNvSpPr/>
              <p:nvPr/>
            </p:nvSpPr>
            <p:spPr>
              <a:xfrm>
                <a:off x="3170406" y="1692244"/>
                <a:ext cx="373352" cy="91590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2488" extrusionOk="0">
                    <a:moveTo>
                      <a:pt x="696" y="1"/>
                    </a:moveTo>
                    <a:cubicBezTo>
                      <a:pt x="495" y="1"/>
                      <a:pt x="324" y="147"/>
                      <a:pt x="294" y="345"/>
                    </a:cubicBezTo>
                    <a:lnTo>
                      <a:pt x="38" y="2019"/>
                    </a:lnTo>
                    <a:cubicBezTo>
                      <a:pt x="1" y="2265"/>
                      <a:pt x="191" y="2488"/>
                      <a:pt x="441" y="2488"/>
                    </a:cubicBezTo>
                    <a:lnTo>
                      <a:pt x="9690" y="2488"/>
                    </a:lnTo>
                    <a:cubicBezTo>
                      <a:pt x="9947" y="2488"/>
                      <a:pt x="10142" y="2251"/>
                      <a:pt x="10089" y="1998"/>
                    </a:cubicBezTo>
                    <a:lnTo>
                      <a:pt x="9740" y="324"/>
                    </a:lnTo>
                    <a:cubicBezTo>
                      <a:pt x="9700" y="135"/>
                      <a:pt x="9535" y="1"/>
                      <a:pt x="93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287;p25"/>
            <p:cNvGrpSpPr/>
            <p:nvPr/>
          </p:nvGrpSpPr>
          <p:grpSpPr>
            <a:xfrm rot="5400000">
              <a:off x="6564813" y="3107619"/>
              <a:ext cx="735659" cy="2855050"/>
              <a:chOff x="2354597" y="2930670"/>
              <a:chExt cx="294723" cy="1144722"/>
            </a:xfrm>
          </p:grpSpPr>
          <p:sp>
            <p:nvSpPr>
              <p:cNvPr id="170" name="Google Shape;288;p25"/>
              <p:cNvSpPr/>
              <p:nvPr/>
            </p:nvSpPr>
            <p:spPr>
              <a:xfrm>
                <a:off x="2381507" y="2954488"/>
                <a:ext cx="246460" cy="1097160"/>
              </a:xfrm>
              <a:custGeom>
                <a:avLst/>
                <a:gdLst/>
                <a:ahLst/>
                <a:cxnLst/>
                <a:rect l="l" t="t" r="r" b="b"/>
                <a:pathLst>
                  <a:path w="6695" h="29804" extrusionOk="0">
                    <a:moveTo>
                      <a:pt x="6694" y="1"/>
                    </a:moveTo>
                    <a:cubicBezTo>
                      <a:pt x="5422" y="659"/>
                      <a:pt x="4195" y="869"/>
                      <a:pt x="3147" y="869"/>
                    </a:cubicBezTo>
                    <a:cubicBezTo>
                      <a:pt x="1294" y="869"/>
                      <a:pt x="1" y="212"/>
                      <a:pt x="1" y="212"/>
                    </a:cubicBezTo>
                    <a:lnTo>
                      <a:pt x="1" y="29590"/>
                    </a:lnTo>
                    <a:cubicBezTo>
                      <a:pt x="1" y="29590"/>
                      <a:pt x="1294" y="28934"/>
                      <a:pt x="3145" y="28934"/>
                    </a:cubicBezTo>
                    <a:cubicBezTo>
                      <a:pt x="4194" y="28934"/>
                      <a:pt x="5421" y="29144"/>
                      <a:pt x="6694" y="29803"/>
                    </a:cubicBezTo>
                    <a:lnTo>
                      <a:pt x="669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89;p25"/>
              <p:cNvSpPr/>
              <p:nvPr/>
            </p:nvSpPr>
            <p:spPr>
              <a:xfrm>
                <a:off x="2606581" y="2930670"/>
                <a:ext cx="42739" cy="1144722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31096" extrusionOk="0">
                    <a:moveTo>
                      <a:pt x="1" y="0"/>
                    </a:moveTo>
                    <a:lnTo>
                      <a:pt x="1" y="31096"/>
                    </a:lnTo>
                    <a:lnTo>
                      <a:pt x="1160" y="31096"/>
                    </a:lnTo>
                    <a:lnTo>
                      <a:pt x="116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90;p25"/>
              <p:cNvSpPr/>
              <p:nvPr/>
            </p:nvSpPr>
            <p:spPr>
              <a:xfrm>
                <a:off x="2354597" y="2930670"/>
                <a:ext cx="42739" cy="1144722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31096" extrusionOk="0">
                    <a:moveTo>
                      <a:pt x="0" y="0"/>
                    </a:moveTo>
                    <a:lnTo>
                      <a:pt x="0" y="31096"/>
                    </a:lnTo>
                    <a:lnTo>
                      <a:pt x="1160" y="31096"/>
                    </a:lnTo>
                    <a:lnTo>
                      <a:pt x="116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91;p25"/>
              <p:cNvSpPr/>
              <p:nvPr/>
            </p:nvSpPr>
            <p:spPr>
              <a:xfrm>
                <a:off x="2556294" y="3053843"/>
                <a:ext cx="11191" cy="363119"/>
              </a:xfrm>
              <a:custGeom>
                <a:avLst/>
                <a:gdLst/>
                <a:ahLst/>
                <a:cxnLst/>
                <a:rect l="l" t="t" r="r" b="b"/>
                <a:pathLst>
                  <a:path w="304" h="9864" extrusionOk="0">
                    <a:moveTo>
                      <a:pt x="304" y="0"/>
                    </a:moveTo>
                    <a:lnTo>
                      <a:pt x="1" y="71"/>
                    </a:lnTo>
                    <a:lnTo>
                      <a:pt x="304" y="9864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92;p25"/>
              <p:cNvSpPr/>
              <p:nvPr/>
            </p:nvSpPr>
            <p:spPr>
              <a:xfrm>
                <a:off x="2516868" y="3156391"/>
                <a:ext cx="17118" cy="792242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521" extrusionOk="0">
                    <a:moveTo>
                      <a:pt x="91" y="0"/>
                    </a:moveTo>
                    <a:cubicBezTo>
                      <a:pt x="1" y="7400"/>
                      <a:pt x="232" y="21520"/>
                      <a:pt x="232" y="21520"/>
                    </a:cubicBezTo>
                    <a:cubicBezTo>
                      <a:pt x="465" y="18985"/>
                      <a:pt x="223" y="739"/>
                      <a:pt x="91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93;p25"/>
              <p:cNvSpPr/>
              <p:nvPr/>
            </p:nvSpPr>
            <p:spPr>
              <a:xfrm>
                <a:off x="2436395" y="3346898"/>
                <a:ext cx="15682" cy="614253"/>
              </a:xfrm>
              <a:custGeom>
                <a:avLst/>
                <a:gdLst/>
                <a:ahLst/>
                <a:cxnLst/>
                <a:rect l="l" t="t" r="r" b="b"/>
                <a:pathLst>
                  <a:path w="426" h="16686" extrusionOk="0">
                    <a:moveTo>
                      <a:pt x="84" y="1"/>
                    </a:moveTo>
                    <a:lnTo>
                      <a:pt x="84" y="1"/>
                    </a:lnTo>
                    <a:cubicBezTo>
                      <a:pt x="1" y="5737"/>
                      <a:pt x="212" y="16685"/>
                      <a:pt x="212" y="16685"/>
                    </a:cubicBezTo>
                    <a:cubicBezTo>
                      <a:pt x="425" y="14718"/>
                      <a:pt x="205" y="575"/>
                      <a:pt x="84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94;p25"/>
              <p:cNvSpPr/>
              <p:nvPr/>
            </p:nvSpPr>
            <p:spPr>
              <a:xfrm>
                <a:off x="2484436" y="3062347"/>
                <a:ext cx="17155" cy="548506"/>
              </a:xfrm>
              <a:custGeom>
                <a:avLst/>
                <a:gdLst/>
                <a:ahLst/>
                <a:cxnLst/>
                <a:rect l="l" t="t" r="r" b="b"/>
                <a:pathLst>
                  <a:path w="466" h="14900" extrusionOk="0">
                    <a:moveTo>
                      <a:pt x="92" y="0"/>
                    </a:moveTo>
                    <a:lnTo>
                      <a:pt x="92" y="0"/>
                    </a:lnTo>
                    <a:cubicBezTo>
                      <a:pt x="0" y="5123"/>
                      <a:pt x="233" y="14900"/>
                      <a:pt x="233" y="14900"/>
                    </a:cubicBezTo>
                    <a:cubicBezTo>
                      <a:pt x="466" y="13143"/>
                      <a:pt x="224" y="515"/>
                      <a:pt x="92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" name="Google Shape;295;p25"/>
            <p:cNvGrpSpPr/>
            <p:nvPr/>
          </p:nvGrpSpPr>
          <p:grpSpPr>
            <a:xfrm rot="-5400000" flipH="1">
              <a:off x="6854978" y="2738576"/>
              <a:ext cx="571498" cy="2286009"/>
              <a:chOff x="2354597" y="2930670"/>
              <a:chExt cx="294723" cy="1144722"/>
            </a:xfrm>
          </p:grpSpPr>
          <p:sp>
            <p:nvSpPr>
              <p:cNvPr id="163" name="Google Shape;296;p25"/>
              <p:cNvSpPr/>
              <p:nvPr/>
            </p:nvSpPr>
            <p:spPr>
              <a:xfrm>
                <a:off x="2381507" y="2954488"/>
                <a:ext cx="246460" cy="1097160"/>
              </a:xfrm>
              <a:custGeom>
                <a:avLst/>
                <a:gdLst/>
                <a:ahLst/>
                <a:cxnLst/>
                <a:rect l="l" t="t" r="r" b="b"/>
                <a:pathLst>
                  <a:path w="6695" h="29804" extrusionOk="0">
                    <a:moveTo>
                      <a:pt x="6694" y="1"/>
                    </a:moveTo>
                    <a:cubicBezTo>
                      <a:pt x="5422" y="659"/>
                      <a:pt x="4195" y="869"/>
                      <a:pt x="3147" y="869"/>
                    </a:cubicBezTo>
                    <a:cubicBezTo>
                      <a:pt x="1294" y="869"/>
                      <a:pt x="1" y="212"/>
                      <a:pt x="1" y="212"/>
                    </a:cubicBezTo>
                    <a:lnTo>
                      <a:pt x="1" y="29590"/>
                    </a:lnTo>
                    <a:cubicBezTo>
                      <a:pt x="1" y="29590"/>
                      <a:pt x="1294" y="28934"/>
                      <a:pt x="3145" y="28934"/>
                    </a:cubicBezTo>
                    <a:cubicBezTo>
                      <a:pt x="4194" y="28934"/>
                      <a:pt x="5421" y="29144"/>
                      <a:pt x="6694" y="29803"/>
                    </a:cubicBezTo>
                    <a:lnTo>
                      <a:pt x="669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97;p25"/>
              <p:cNvSpPr/>
              <p:nvPr/>
            </p:nvSpPr>
            <p:spPr>
              <a:xfrm>
                <a:off x="2606581" y="2930670"/>
                <a:ext cx="42739" cy="1144722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31096" extrusionOk="0">
                    <a:moveTo>
                      <a:pt x="1" y="0"/>
                    </a:moveTo>
                    <a:lnTo>
                      <a:pt x="1" y="31096"/>
                    </a:lnTo>
                    <a:lnTo>
                      <a:pt x="1160" y="31096"/>
                    </a:lnTo>
                    <a:lnTo>
                      <a:pt x="11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98;p25"/>
              <p:cNvSpPr/>
              <p:nvPr/>
            </p:nvSpPr>
            <p:spPr>
              <a:xfrm>
                <a:off x="2354597" y="2930670"/>
                <a:ext cx="42739" cy="1144722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31096" extrusionOk="0">
                    <a:moveTo>
                      <a:pt x="0" y="0"/>
                    </a:moveTo>
                    <a:lnTo>
                      <a:pt x="0" y="31096"/>
                    </a:lnTo>
                    <a:lnTo>
                      <a:pt x="1160" y="31096"/>
                    </a:lnTo>
                    <a:lnTo>
                      <a:pt x="11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99;p25"/>
              <p:cNvSpPr/>
              <p:nvPr/>
            </p:nvSpPr>
            <p:spPr>
              <a:xfrm>
                <a:off x="2556294" y="3053843"/>
                <a:ext cx="11191" cy="363119"/>
              </a:xfrm>
              <a:custGeom>
                <a:avLst/>
                <a:gdLst/>
                <a:ahLst/>
                <a:cxnLst/>
                <a:rect l="l" t="t" r="r" b="b"/>
                <a:pathLst>
                  <a:path w="304" h="9864" extrusionOk="0">
                    <a:moveTo>
                      <a:pt x="304" y="0"/>
                    </a:moveTo>
                    <a:lnTo>
                      <a:pt x="1" y="71"/>
                    </a:lnTo>
                    <a:lnTo>
                      <a:pt x="304" y="9864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300;p25"/>
              <p:cNvSpPr/>
              <p:nvPr/>
            </p:nvSpPr>
            <p:spPr>
              <a:xfrm>
                <a:off x="2516868" y="3156391"/>
                <a:ext cx="17118" cy="792242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521" extrusionOk="0">
                    <a:moveTo>
                      <a:pt x="91" y="0"/>
                    </a:moveTo>
                    <a:cubicBezTo>
                      <a:pt x="1" y="7400"/>
                      <a:pt x="232" y="21520"/>
                      <a:pt x="232" y="21520"/>
                    </a:cubicBezTo>
                    <a:cubicBezTo>
                      <a:pt x="465" y="18985"/>
                      <a:pt x="223" y="739"/>
                      <a:pt x="91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301;p25"/>
              <p:cNvSpPr/>
              <p:nvPr/>
            </p:nvSpPr>
            <p:spPr>
              <a:xfrm>
                <a:off x="2436395" y="3346898"/>
                <a:ext cx="15682" cy="614253"/>
              </a:xfrm>
              <a:custGeom>
                <a:avLst/>
                <a:gdLst/>
                <a:ahLst/>
                <a:cxnLst/>
                <a:rect l="l" t="t" r="r" b="b"/>
                <a:pathLst>
                  <a:path w="426" h="16686" extrusionOk="0">
                    <a:moveTo>
                      <a:pt x="84" y="1"/>
                    </a:moveTo>
                    <a:lnTo>
                      <a:pt x="84" y="1"/>
                    </a:lnTo>
                    <a:cubicBezTo>
                      <a:pt x="1" y="5737"/>
                      <a:pt x="212" y="16685"/>
                      <a:pt x="212" y="16685"/>
                    </a:cubicBezTo>
                    <a:cubicBezTo>
                      <a:pt x="425" y="14718"/>
                      <a:pt x="205" y="575"/>
                      <a:pt x="84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302;p25"/>
              <p:cNvSpPr/>
              <p:nvPr/>
            </p:nvSpPr>
            <p:spPr>
              <a:xfrm>
                <a:off x="2484436" y="3062347"/>
                <a:ext cx="17155" cy="548506"/>
              </a:xfrm>
              <a:custGeom>
                <a:avLst/>
                <a:gdLst/>
                <a:ahLst/>
                <a:cxnLst/>
                <a:rect l="l" t="t" r="r" b="b"/>
                <a:pathLst>
                  <a:path w="466" h="14900" extrusionOk="0">
                    <a:moveTo>
                      <a:pt x="92" y="0"/>
                    </a:moveTo>
                    <a:lnTo>
                      <a:pt x="92" y="0"/>
                    </a:lnTo>
                    <a:cubicBezTo>
                      <a:pt x="0" y="5123"/>
                      <a:pt x="233" y="14900"/>
                      <a:pt x="233" y="14900"/>
                    </a:cubicBezTo>
                    <a:cubicBezTo>
                      <a:pt x="466" y="13143"/>
                      <a:pt x="224" y="515"/>
                      <a:pt x="92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93" name="Picture 2" descr="https://static.vecteezy.com/system/resources/previews/007/036/651/non_2x/male-working-on-computer-with-cat-cartoon-icon-illustration-people-technology-icon-concept-isolated-premium-flat-cartoon-style-vecto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223" y="3728354"/>
            <a:ext cx="1487620" cy="149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90434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25880" y="-462923"/>
            <a:ext cx="6492240" cy="1160153"/>
          </a:xfrm>
          <a:prstGeom prst="roundRect">
            <a:avLst/>
          </a:prstGeom>
          <a:solidFill>
            <a:srgbClr val="398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458;p45"/>
          <p:cNvSpPr txBox="1">
            <a:spLocks/>
          </p:cNvSpPr>
          <p:nvPr/>
        </p:nvSpPr>
        <p:spPr>
          <a:xfrm>
            <a:off x="0" y="0"/>
            <a:ext cx="91440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vi-VN" sz="2600" b="1">
                <a:solidFill>
                  <a:schemeClr val="bg1"/>
                </a:solidFill>
                <a:latin typeface="+mn-lt"/>
              </a:rPr>
              <a:t>Bài thực hành. Trò chơi trong mê cung</a:t>
            </a:r>
            <a:endParaRPr lang="en-US" sz="26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54738"/>
            <a:ext cx="9144000" cy="53739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200" b="1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HƯỚNG DẪN</a:t>
            </a:r>
            <a:endParaRPr lang="vi-VN" sz="220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5" b="89888" l="9829" r="95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83" y="898393"/>
            <a:ext cx="318573" cy="363500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79054" y="1017980"/>
            <a:ext cx="1787071" cy="911256"/>
            <a:chOff x="371929" y="1412534"/>
            <a:chExt cx="1787071" cy="911256"/>
          </a:xfrm>
        </p:grpSpPr>
        <p:pic>
          <p:nvPicPr>
            <p:cNvPr id="50" name="Picture 2" descr="Chỉ Ngón Tay Ngón Tay Đưa Ra Lựa Chọn Bàn Tay Chỉ Ra Hướng Đi Vector Biểu  Tượng Ngón Tay Trỏ Hình minh họa Sẵn có - Tải xuống Hình ảnh Ngay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71929" y="1412534"/>
              <a:ext cx="911256" cy="911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29">
              <a:extLst>
                <a:ext uri="{FF2B5EF4-FFF2-40B4-BE49-F238E27FC236}">
                  <a16:creationId xmlns:a16="http://schemas.microsoft.com/office/drawing/2014/main" id="{126B4565-CBF5-CE30-D63A-8DCCD48ED114}"/>
                </a:ext>
              </a:extLst>
            </p:cNvPr>
            <p:cNvSpPr txBox="1"/>
            <p:nvPr/>
          </p:nvSpPr>
          <p:spPr>
            <a:xfrm>
              <a:off x="1070848" y="1668107"/>
              <a:ext cx="108815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vi-VN" sz="2000" b="1">
                  <a:solidFill>
                    <a:srgbClr val="002060"/>
                  </a:solidFill>
                </a:rPr>
                <a:t>Bước 1</a:t>
              </a:r>
              <a:endParaRPr lang="en-US" sz="2000" b="1">
                <a:solidFill>
                  <a:srgbClr val="002060"/>
                </a:solidFill>
              </a:endParaRP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5" b="89888" l="9829" r="95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776" y="898393"/>
            <a:ext cx="318573" cy="3635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392727" y="1673663"/>
            <a:ext cx="4647903" cy="193899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smtClean="0">
                <a:latin typeface="+mn-lt"/>
                <a:cs typeface="Arial" panose="020B0604020202020204" pitchFamily="34" charset="0"/>
              </a:rPr>
              <a:t>S</a:t>
            </a:r>
            <a:r>
              <a:rPr lang="vi-VN" sz="2000" smtClean="0">
                <a:latin typeface="+mn-lt"/>
                <a:cs typeface="Arial" panose="020B0604020202020204" pitchFamily="34" charset="0"/>
              </a:rPr>
              <a:t>ử </a:t>
            </a:r>
            <a:r>
              <a:rPr lang="vi-VN" sz="2000">
                <a:latin typeface="+mn-lt"/>
                <a:cs typeface="Arial" panose="020B0604020202020204" pitchFamily="34" charset="0"/>
              </a:rPr>
              <a:t>dụng tệp có background (mê </a:t>
            </a:r>
            <a:r>
              <a:rPr lang="vi-VN" sz="2000" smtClean="0">
                <a:latin typeface="+mn-lt"/>
                <a:cs typeface="Arial" panose="020B0604020202020204" pitchFamily="34" charset="0"/>
              </a:rPr>
              <a:t>cung)</a:t>
            </a:r>
            <a:r>
              <a:rPr lang="en-US" sz="2000" smtClean="0">
                <a:latin typeface="+mn-lt"/>
                <a:cs typeface="Arial" panose="020B0604020202020204" pitchFamily="34" charset="0"/>
              </a:rPr>
              <a:t>, </a:t>
            </a:r>
            <a:r>
              <a:rPr lang="vi-VN" sz="2000" smtClean="0">
                <a:latin typeface="+mn-lt"/>
                <a:cs typeface="Arial" panose="020B0604020202020204" pitchFamily="34" charset="0"/>
              </a:rPr>
              <a:t>tạo </a:t>
            </a:r>
            <a:r>
              <a:rPr lang="vi-VN" sz="2000">
                <a:latin typeface="+mn-lt"/>
                <a:cs typeface="Arial" panose="020B0604020202020204" pitchFamily="34" charset="0"/>
              </a:rPr>
              <a:t>nhân vật và tạo lại (hoặc sử dụng) các chương trình điều khiển nhân vật </a:t>
            </a:r>
            <a:r>
              <a:rPr lang="vi-VN" sz="2000" b="1">
                <a:latin typeface="+mn-lt"/>
                <a:cs typeface="Arial" panose="020B0604020202020204" pitchFamily="34" charset="0"/>
              </a:rPr>
              <a:t>Robot</a:t>
            </a:r>
            <a:r>
              <a:rPr lang="vi-VN" sz="2000">
                <a:latin typeface="+mn-lt"/>
                <a:cs typeface="Arial" panose="020B0604020202020204" pitchFamily="34" charset="0"/>
              </a:rPr>
              <a:t>, </a:t>
            </a:r>
            <a:r>
              <a:rPr lang="vi-VN" sz="2000" b="1">
                <a:latin typeface="+mn-lt"/>
                <a:cs typeface="Arial" panose="020B0604020202020204" pitchFamily="34" charset="0"/>
              </a:rPr>
              <a:t>Con bọ</a:t>
            </a:r>
            <a:r>
              <a:rPr lang="vi-VN" sz="2000">
                <a:latin typeface="+mn-lt"/>
                <a:cs typeface="Arial" panose="020B0604020202020204" pitchFamily="34" charset="0"/>
              </a:rPr>
              <a:t> đã có từ Bài 4 và Bài 5.</a:t>
            </a:r>
          </a:p>
        </p:txBody>
      </p:sp>
      <p:pic>
        <p:nvPicPr>
          <p:cNvPr id="54" name="image53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495776" y="1550006"/>
            <a:ext cx="2941984" cy="2941984"/>
          </a:xfrm>
          <a:prstGeom prst="rect">
            <a:avLst/>
          </a:prstGeom>
          <a:ln/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4690" y="1976568"/>
            <a:ext cx="385632" cy="38563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797545">
            <a:off x="62149" y="3662849"/>
            <a:ext cx="576658" cy="45847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28" y="3706150"/>
            <a:ext cx="1544518" cy="101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535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25880" y="-462923"/>
            <a:ext cx="6492240" cy="1160153"/>
          </a:xfrm>
          <a:prstGeom prst="roundRect">
            <a:avLst/>
          </a:prstGeom>
          <a:solidFill>
            <a:srgbClr val="398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458;p45"/>
          <p:cNvSpPr txBox="1">
            <a:spLocks/>
          </p:cNvSpPr>
          <p:nvPr/>
        </p:nvSpPr>
        <p:spPr>
          <a:xfrm>
            <a:off x="0" y="0"/>
            <a:ext cx="91440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vi-VN" sz="2600" b="1">
                <a:solidFill>
                  <a:schemeClr val="bg1"/>
                </a:solidFill>
                <a:latin typeface="+mn-lt"/>
              </a:rPr>
              <a:t>Bài thực hành. Trò chơi trong mê cung</a:t>
            </a:r>
            <a:endParaRPr lang="en-US" sz="26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54738"/>
            <a:ext cx="9144000" cy="53739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200" b="1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HƯỚNG DẪN</a:t>
            </a:r>
            <a:endParaRPr lang="vi-VN" sz="220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5" b="89888" l="9829" r="95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83" y="898393"/>
            <a:ext cx="318573" cy="363500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79054" y="1017980"/>
            <a:ext cx="1787071" cy="911256"/>
            <a:chOff x="371929" y="1412534"/>
            <a:chExt cx="1787071" cy="911256"/>
          </a:xfrm>
        </p:grpSpPr>
        <p:pic>
          <p:nvPicPr>
            <p:cNvPr id="50" name="Picture 2" descr="Chỉ Ngón Tay Ngón Tay Đưa Ra Lựa Chọn Bàn Tay Chỉ Ra Hướng Đi Vector Biểu  Tượng Ngón Tay Trỏ Hình minh họa Sẵn có - Tải xuống Hình ảnh Ngay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71929" y="1412534"/>
              <a:ext cx="911256" cy="911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29">
              <a:extLst>
                <a:ext uri="{FF2B5EF4-FFF2-40B4-BE49-F238E27FC236}">
                  <a16:creationId xmlns:a16="http://schemas.microsoft.com/office/drawing/2014/main" id="{126B4565-CBF5-CE30-D63A-8DCCD48ED114}"/>
                </a:ext>
              </a:extLst>
            </p:cNvPr>
            <p:cNvSpPr txBox="1"/>
            <p:nvPr/>
          </p:nvSpPr>
          <p:spPr>
            <a:xfrm>
              <a:off x="1070848" y="1668107"/>
              <a:ext cx="108815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vi-VN" sz="2000" b="1">
                  <a:solidFill>
                    <a:srgbClr val="002060"/>
                  </a:solidFill>
                </a:rPr>
                <a:t>Bước </a:t>
              </a:r>
              <a:r>
                <a:rPr lang="en-US" sz="2000" b="1" smtClean="0">
                  <a:solidFill>
                    <a:srgbClr val="002060"/>
                  </a:solidFill>
                </a:rPr>
                <a:t>2</a:t>
              </a:r>
              <a:endParaRPr lang="en-US" sz="2000" b="1">
                <a:solidFill>
                  <a:srgbClr val="002060"/>
                </a:solidFill>
              </a:endParaRP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5" b="89888" l="9829" r="95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776" y="898393"/>
            <a:ext cx="318573" cy="3635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" y="1716863"/>
            <a:ext cx="9144000" cy="49699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000" smtClean="0">
                <a:latin typeface="+mn-lt"/>
                <a:cs typeface="Arial" panose="020B0604020202020204" pitchFamily="34" charset="0"/>
              </a:rPr>
              <a:t>Thêm </a:t>
            </a:r>
            <a:r>
              <a:rPr lang="en-US" sz="2000">
                <a:latin typeface="+mn-lt"/>
                <a:cs typeface="Arial" panose="020B0604020202020204" pitchFamily="34" charset="0"/>
              </a:rPr>
              <a:t>lệnh đặt nhân vật </a:t>
            </a:r>
            <a:r>
              <a:rPr lang="en-US" sz="2000" b="1">
                <a:latin typeface="+mn-lt"/>
                <a:cs typeface="Arial" panose="020B0604020202020204" pitchFamily="34" charset="0"/>
              </a:rPr>
              <a:t>Robot</a:t>
            </a:r>
            <a:r>
              <a:rPr lang="en-US" sz="2000">
                <a:latin typeface="+mn-lt"/>
                <a:cs typeface="Arial" panose="020B0604020202020204" pitchFamily="34" charset="0"/>
              </a:rPr>
              <a:t> ở lối vào của mê cung.</a:t>
            </a:r>
            <a:endParaRPr lang="vi-VN" sz="200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6" t="1236" r="9590" b="80057"/>
          <a:stretch/>
        </p:blipFill>
        <p:spPr>
          <a:xfrm>
            <a:off x="3031551" y="2488283"/>
            <a:ext cx="3080676" cy="21598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9200" y="3568205"/>
            <a:ext cx="1418449" cy="148292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 flipH="1">
            <a:off x="188512" y="4205369"/>
            <a:ext cx="1845598" cy="733116"/>
            <a:chOff x="550654" y="3541000"/>
            <a:chExt cx="3435867" cy="1364809"/>
          </a:xfrm>
        </p:grpSpPr>
        <p:grpSp>
          <p:nvGrpSpPr>
            <p:cNvPr id="19" name="Google Shape;312;p26"/>
            <p:cNvGrpSpPr/>
            <p:nvPr/>
          </p:nvGrpSpPr>
          <p:grpSpPr>
            <a:xfrm>
              <a:off x="3149092" y="3541000"/>
              <a:ext cx="837429" cy="1364809"/>
              <a:chOff x="3170406" y="1633711"/>
              <a:chExt cx="373352" cy="612929"/>
            </a:xfrm>
          </p:grpSpPr>
          <p:sp>
            <p:nvSpPr>
              <p:cNvPr id="20" name="Google Shape;313;p26"/>
              <p:cNvSpPr/>
              <p:nvPr/>
            </p:nvSpPr>
            <p:spPr>
              <a:xfrm>
                <a:off x="3188260" y="1712602"/>
                <a:ext cx="338196" cy="534039"/>
              </a:xfrm>
              <a:custGeom>
                <a:avLst/>
                <a:gdLst/>
                <a:ahLst/>
                <a:cxnLst/>
                <a:rect l="l" t="t" r="r" b="b"/>
                <a:pathLst>
                  <a:path w="9187" h="14507" extrusionOk="0">
                    <a:moveTo>
                      <a:pt x="0" y="1"/>
                    </a:moveTo>
                    <a:lnTo>
                      <a:pt x="670" y="14073"/>
                    </a:lnTo>
                    <a:cubicBezTo>
                      <a:pt x="681" y="14316"/>
                      <a:pt x="881" y="14507"/>
                      <a:pt x="1124" y="14507"/>
                    </a:cubicBezTo>
                    <a:lnTo>
                      <a:pt x="7794" y="14507"/>
                    </a:lnTo>
                    <a:cubicBezTo>
                      <a:pt x="8034" y="14507"/>
                      <a:pt x="8232" y="14321"/>
                      <a:pt x="8248" y="14081"/>
                    </a:cubicBezTo>
                    <a:lnTo>
                      <a:pt x="91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14;p26"/>
              <p:cNvSpPr/>
              <p:nvPr/>
            </p:nvSpPr>
            <p:spPr>
              <a:xfrm>
                <a:off x="3198200" y="1921110"/>
                <a:ext cx="314379" cy="180565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4905" extrusionOk="0">
                    <a:moveTo>
                      <a:pt x="0" y="1"/>
                    </a:moveTo>
                    <a:lnTo>
                      <a:pt x="233" y="4905"/>
                    </a:lnTo>
                    <a:lnTo>
                      <a:pt x="8212" y="4905"/>
                    </a:lnTo>
                    <a:lnTo>
                      <a:pt x="854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15;p26"/>
              <p:cNvSpPr/>
              <p:nvPr/>
            </p:nvSpPr>
            <p:spPr>
              <a:xfrm>
                <a:off x="3188260" y="1712565"/>
                <a:ext cx="338196" cy="103038"/>
              </a:xfrm>
              <a:custGeom>
                <a:avLst/>
                <a:gdLst/>
                <a:ahLst/>
                <a:cxnLst/>
                <a:rect l="l" t="t" r="r" b="b"/>
                <a:pathLst>
                  <a:path w="9187" h="2799" extrusionOk="0">
                    <a:moveTo>
                      <a:pt x="0" y="0"/>
                    </a:moveTo>
                    <a:lnTo>
                      <a:pt x="134" y="2799"/>
                    </a:lnTo>
                    <a:lnTo>
                      <a:pt x="9000" y="2799"/>
                    </a:lnTo>
                    <a:lnTo>
                      <a:pt x="9187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16;p26"/>
              <p:cNvSpPr/>
              <p:nvPr/>
            </p:nvSpPr>
            <p:spPr>
              <a:xfrm>
                <a:off x="3418893" y="1712565"/>
                <a:ext cx="107566" cy="534076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14508" extrusionOk="0">
                    <a:moveTo>
                      <a:pt x="1393" y="0"/>
                    </a:moveTo>
                    <a:lnTo>
                      <a:pt x="453" y="14082"/>
                    </a:lnTo>
                    <a:cubicBezTo>
                      <a:pt x="438" y="14322"/>
                      <a:pt x="239" y="14508"/>
                      <a:pt x="0" y="14508"/>
                    </a:cubicBezTo>
                    <a:lnTo>
                      <a:pt x="1529" y="14508"/>
                    </a:lnTo>
                    <a:cubicBezTo>
                      <a:pt x="1769" y="14508"/>
                      <a:pt x="1967" y="14322"/>
                      <a:pt x="1983" y="14082"/>
                    </a:cubicBezTo>
                    <a:lnTo>
                      <a:pt x="2922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17;p26"/>
              <p:cNvSpPr/>
              <p:nvPr/>
            </p:nvSpPr>
            <p:spPr>
              <a:xfrm>
                <a:off x="3235455" y="1712565"/>
                <a:ext cx="61256" cy="534076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4508" extrusionOk="0">
                    <a:moveTo>
                      <a:pt x="701" y="0"/>
                    </a:moveTo>
                    <a:lnTo>
                      <a:pt x="1" y="26"/>
                    </a:lnTo>
                    <a:lnTo>
                      <a:pt x="522" y="14508"/>
                    </a:lnTo>
                    <a:lnTo>
                      <a:pt x="1664" y="1450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18;p26"/>
              <p:cNvSpPr/>
              <p:nvPr/>
            </p:nvSpPr>
            <p:spPr>
              <a:xfrm>
                <a:off x="3220656" y="1633711"/>
                <a:ext cx="272560" cy="91589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2488" extrusionOk="0">
                    <a:moveTo>
                      <a:pt x="851" y="1"/>
                    </a:moveTo>
                    <a:cubicBezTo>
                      <a:pt x="551" y="1"/>
                      <a:pt x="294" y="221"/>
                      <a:pt x="250" y="519"/>
                    </a:cubicBezTo>
                    <a:lnTo>
                      <a:pt x="56" y="1787"/>
                    </a:lnTo>
                    <a:cubicBezTo>
                      <a:pt x="0" y="2157"/>
                      <a:pt x="284" y="2488"/>
                      <a:pt x="659" y="2488"/>
                    </a:cubicBezTo>
                    <a:lnTo>
                      <a:pt x="6728" y="2488"/>
                    </a:lnTo>
                    <a:cubicBezTo>
                      <a:pt x="7115" y="2488"/>
                      <a:pt x="7404" y="2134"/>
                      <a:pt x="7325" y="1755"/>
                    </a:cubicBezTo>
                    <a:lnTo>
                      <a:pt x="7061" y="487"/>
                    </a:lnTo>
                    <a:cubicBezTo>
                      <a:pt x="7003" y="204"/>
                      <a:pt x="6754" y="1"/>
                      <a:pt x="6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19;p26"/>
              <p:cNvSpPr/>
              <p:nvPr/>
            </p:nvSpPr>
            <p:spPr>
              <a:xfrm>
                <a:off x="3220656" y="1679102"/>
                <a:ext cx="272560" cy="46200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1255" extrusionOk="0">
                    <a:moveTo>
                      <a:pt x="140" y="1"/>
                    </a:moveTo>
                    <a:lnTo>
                      <a:pt x="56" y="554"/>
                    </a:lnTo>
                    <a:cubicBezTo>
                      <a:pt x="0" y="924"/>
                      <a:pt x="284" y="1255"/>
                      <a:pt x="659" y="1255"/>
                    </a:cubicBezTo>
                    <a:lnTo>
                      <a:pt x="6728" y="1255"/>
                    </a:lnTo>
                    <a:cubicBezTo>
                      <a:pt x="7115" y="1255"/>
                      <a:pt x="7404" y="901"/>
                      <a:pt x="7325" y="522"/>
                    </a:cubicBezTo>
                    <a:lnTo>
                      <a:pt x="7217" y="1"/>
                    </a:ln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20;p26"/>
              <p:cNvSpPr/>
              <p:nvPr/>
            </p:nvSpPr>
            <p:spPr>
              <a:xfrm>
                <a:off x="3170406" y="1692244"/>
                <a:ext cx="373352" cy="91590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2488" extrusionOk="0">
                    <a:moveTo>
                      <a:pt x="696" y="1"/>
                    </a:moveTo>
                    <a:cubicBezTo>
                      <a:pt x="495" y="1"/>
                      <a:pt x="324" y="147"/>
                      <a:pt x="294" y="345"/>
                    </a:cubicBezTo>
                    <a:lnTo>
                      <a:pt x="38" y="2019"/>
                    </a:lnTo>
                    <a:cubicBezTo>
                      <a:pt x="1" y="2265"/>
                      <a:pt x="191" y="2488"/>
                      <a:pt x="441" y="2488"/>
                    </a:cubicBezTo>
                    <a:lnTo>
                      <a:pt x="9690" y="2488"/>
                    </a:lnTo>
                    <a:cubicBezTo>
                      <a:pt x="9947" y="2488"/>
                      <a:pt x="10142" y="2251"/>
                      <a:pt x="10089" y="1998"/>
                    </a:cubicBezTo>
                    <a:lnTo>
                      <a:pt x="9740" y="324"/>
                    </a:lnTo>
                    <a:cubicBezTo>
                      <a:pt x="9700" y="135"/>
                      <a:pt x="9535" y="1"/>
                      <a:pt x="93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oogle Shape;321;p26"/>
            <p:cNvGrpSpPr/>
            <p:nvPr/>
          </p:nvGrpSpPr>
          <p:grpSpPr>
            <a:xfrm>
              <a:off x="550654" y="4275918"/>
              <a:ext cx="2997687" cy="629891"/>
              <a:chOff x="6036728" y="3173699"/>
              <a:chExt cx="1246803" cy="262915"/>
            </a:xfrm>
          </p:grpSpPr>
          <p:sp>
            <p:nvSpPr>
              <p:cNvPr id="29" name="Google Shape;322;p26"/>
              <p:cNvSpPr/>
              <p:nvPr/>
            </p:nvSpPr>
            <p:spPr>
              <a:xfrm>
                <a:off x="6050349" y="3202413"/>
                <a:ext cx="1205131" cy="205561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5584" extrusionOk="0">
                    <a:moveTo>
                      <a:pt x="0" y="1"/>
                    </a:moveTo>
                    <a:cubicBezTo>
                      <a:pt x="787" y="2176"/>
                      <a:pt x="833" y="2959"/>
                      <a:pt x="133" y="5166"/>
                    </a:cubicBezTo>
                    <a:lnTo>
                      <a:pt x="0" y="5583"/>
                    </a:lnTo>
                    <a:lnTo>
                      <a:pt x="31878" y="5583"/>
                    </a:lnTo>
                    <a:cubicBezTo>
                      <a:pt x="32353" y="5583"/>
                      <a:pt x="32737" y="5189"/>
                      <a:pt x="32737" y="4702"/>
                    </a:cubicBezTo>
                    <a:lnTo>
                      <a:pt x="32737" y="881"/>
                    </a:lnTo>
                    <a:cubicBezTo>
                      <a:pt x="32737" y="395"/>
                      <a:pt x="32353" y="1"/>
                      <a:pt x="318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23;p26"/>
              <p:cNvSpPr/>
              <p:nvPr/>
            </p:nvSpPr>
            <p:spPr>
              <a:xfrm>
                <a:off x="6036728" y="3173699"/>
                <a:ext cx="1246803" cy="262915"/>
              </a:xfrm>
              <a:custGeom>
                <a:avLst/>
                <a:gdLst/>
                <a:ahLst/>
                <a:cxnLst/>
                <a:rect l="l" t="t" r="r" b="b"/>
                <a:pathLst>
                  <a:path w="33869" h="7142" extrusionOk="0">
                    <a:moveTo>
                      <a:pt x="0" y="1"/>
                    </a:moveTo>
                    <a:lnTo>
                      <a:pt x="0" y="781"/>
                    </a:lnTo>
                    <a:lnTo>
                      <a:pt x="32248" y="781"/>
                    </a:lnTo>
                    <a:cubicBezTo>
                      <a:pt x="32723" y="781"/>
                      <a:pt x="33107" y="1175"/>
                      <a:pt x="33107" y="1661"/>
                    </a:cubicBezTo>
                    <a:lnTo>
                      <a:pt x="33107" y="5482"/>
                    </a:lnTo>
                    <a:cubicBezTo>
                      <a:pt x="33107" y="5968"/>
                      <a:pt x="32723" y="6363"/>
                      <a:pt x="32248" y="6363"/>
                    </a:cubicBezTo>
                    <a:lnTo>
                      <a:pt x="0" y="6363"/>
                    </a:lnTo>
                    <a:lnTo>
                      <a:pt x="0" y="7142"/>
                    </a:lnTo>
                    <a:lnTo>
                      <a:pt x="32248" y="7142"/>
                    </a:lnTo>
                    <a:cubicBezTo>
                      <a:pt x="33141" y="7142"/>
                      <a:pt x="33868" y="6398"/>
                      <a:pt x="33868" y="5482"/>
                    </a:cubicBezTo>
                    <a:lnTo>
                      <a:pt x="33868" y="1661"/>
                    </a:lnTo>
                    <a:cubicBezTo>
                      <a:pt x="33868" y="746"/>
                      <a:pt x="33141" y="1"/>
                      <a:pt x="322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24;p26"/>
              <p:cNvSpPr/>
              <p:nvPr/>
            </p:nvSpPr>
            <p:spPr>
              <a:xfrm>
                <a:off x="7202480" y="3202413"/>
                <a:ext cx="53010" cy="205561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5584" extrusionOk="0">
                    <a:moveTo>
                      <a:pt x="0" y="1"/>
                    </a:moveTo>
                    <a:cubicBezTo>
                      <a:pt x="474" y="1"/>
                      <a:pt x="859" y="395"/>
                      <a:pt x="859" y="881"/>
                    </a:cubicBezTo>
                    <a:lnTo>
                      <a:pt x="859" y="4702"/>
                    </a:lnTo>
                    <a:cubicBezTo>
                      <a:pt x="859" y="5189"/>
                      <a:pt x="474" y="5583"/>
                      <a:pt x="0" y="5583"/>
                    </a:cubicBezTo>
                    <a:lnTo>
                      <a:pt x="581" y="5583"/>
                    </a:lnTo>
                    <a:cubicBezTo>
                      <a:pt x="1056" y="5583"/>
                      <a:pt x="1440" y="5189"/>
                      <a:pt x="1440" y="4702"/>
                    </a:cubicBezTo>
                    <a:lnTo>
                      <a:pt x="1440" y="881"/>
                    </a:lnTo>
                    <a:cubicBezTo>
                      <a:pt x="1440" y="395"/>
                      <a:pt x="1056" y="1"/>
                      <a:pt x="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5;p26"/>
              <p:cNvSpPr/>
              <p:nvPr/>
            </p:nvSpPr>
            <p:spPr>
              <a:xfrm>
                <a:off x="6116133" y="3240625"/>
                <a:ext cx="1087625" cy="8835"/>
              </a:xfrm>
              <a:custGeom>
                <a:avLst/>
                <a:gdLst/>
                <a:ahLst/>
                <a:cxnLst/>
                <a:rect l="l" t="t" r="r" b="b"/>
                <a:pathLst>
                  <a:path w="29545" h="240" extrusionOk="0">
                    <a:moveTo>
                      <a:pt x="14876" y="0"/>
                    </a:moveTo>
                    <a:cubicBezTo>
                      <a:pt x="9830" y="0"/>
                      <a:pt x="4783" y="41"/>
                      <a:pt x="0" y="120"/>
                    </a:cubicBezTo>
                    <a:cubicBezTo>
                      <a:pt x="4782" y="199"/>
                      <a:pt x="9830" y="239"/>
                      <a:pt x="14876" y="239"/>
                    </a:cubicBezTo>
                    <a:cubicBezTo>
                      <a:pt x="19854" y="239"/>
                      <a:pt x="24830" y="200"/>
                      <a:pt x="29544" y="120"/>
                    </a:cubicBezTo>
                    <a:cubicBezTo>
                      <a:pt x="24829" y="40"/>
                      <a:pt x="19853" y="0"/>
                      <a:pt x="14876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26;p26"/>
              <p:cNvSpPr/>
              <p:nvPr/>
            </p:nvSpPr>
            <p:spPr>
              <a:xfrm>
                <a:off x="6099420" y="3284506"/>
                <a:ext cx="1087552" cy="8798"/>
              </a:xfrm>
              <a:custGeom>
                <a:avLst/>
                <a:gdLst/>
                <a:ahLst/>
                <a:cxnLst/>
                <a:rect l="l" t="t" r="r" b="b"/>
                <a:pathLst>
                  <a:path w="29543" h="239" extrusionOk="0">
                    <a:moveTo>
                      <a:pt x="14841" y="0"/>
                    </a:moveTo>
                    <a:cubicBezTo>
                      <a:pt x="9807" y="0"/>
                      <a:pt x="4771" y="40"/>
                      <a:pt x="0" y="119"/>
                    </a:cubicBezTo>
                    <a:cubicBezTo>
                      <a:pt x="4781" y="198"/>
                      <a:pt x="9829" y="239"/>
                      <a:pt x="14875" y="239"/>
                    </a:cubicBezTo>
                    <a:cubicBezTo>
                      <a:pt x="19853" y="239"/>
                      <a:pt x="24828" y="199"/>
                      <a:pt x="29543" y="119"/>
                    </a:cubicBezTo>
                    <a:cubicBezTo>
                      <a:pt x="24817" y="39"/>
                      <a:pt x="19830" y="0"/>
                      <a:pt x="14841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27;p26"/>
              <p:cNvSpPr/>
              <p:nvPr/>
            </p:nvSpPr>
            <p:spPr>
              <a:xfrm>
                <a:off x="6193072" y="3336523"/>
                <a:ext cx="1021841" cy="8835"/>
              </a:xfrm>
              <a:custGeom>
                <a:avLst/>
                <a:gdLst/>
                <a:ahLst/>
                <a:cxnLst/>
                <a:rect l="l" t="t" r="r" b="b"/>
                <a:pathLst>
                  <a:path w="27758" h="240" extrusionOk="0">
                    <a:moveTo>
                      <a:pt x="13976" y="1"/>
                    </a:moveTo>
                    <a:cubicBezTo>
                      <a:pt x="9236" y="1"/>
                      <a:pt x="4494" y="41"/>
                      <a:pt x="0" y="120"/>
                    </a:cubicBezTo>
                    <a:cubicBezTo>
                      <a:pt x="4483" y="199"/>
                      <a:pt x="9215" y="239"/>
                      <a:pt x="13945" y="239"/>
                    </a:cubicBezTo>
                    <a:cubicBezTo>
                      <a:pt x="18633" y="239"/>
                      <a:pt x="23318" y="200"/>
                      <a:pt x="27757" y="120"/>
                    </a:cubicBezTo>
                    <a:cubicBezTo>
                      <a:pt x="23327" y="40"/>
                      <a:pt x="18653" y="1"/>
                      <a:pt x="13976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28;p26"/>
              <p:cNvSpPr/>
              <p:nvPr/>
            </p:nvSpPr>
            <p:spPr>
              <a:xfrm>
                <a:off x="6187476" y="3375323"/>
                <a:ext cx="1021841" cy="8798"/>
              </a:xfrm>
              <a:custGeom>
                <a:avLst/>
                <a:gdLst/>
                <a:ahLst/>
                <a:cxnLst/>
                <a:rect l="l" t="t" r="r" b="b"/>
                <a:pathLst>
                  <a:path w="27758" h="239" extrusionOk="0">
                    <a:moveTo>
                      <a:pt x="13946" y="0"/>
                    </a:moveTo>
                    <a:cubicBezTo>
                      <a:pt x="9216" y="0"/>
                      <a:pt x="4484" y="40"/>
                      <a:pt x="1" y="119"/>
                    </a:cubicBezTo>
                    <a:cubicBezTo>
                      <a:pt x="4493" y="198"/>
                      <a:pt x="9236" y="239"/>
                      <a:pt x="13976" y="239"/>
                    </a:cubicBezTo>
                    <a:cubicBezTo>
                      <a:pt x="18654" y="239"/>
                      <a:pt x="23329" y="199"/>
                      <a:pt x="27758" y="119"/>
                    </a:cubicBezTo>
                    <a:cubicBezTo>
                      <a:pt x="23318" y="39"/>
                      <a:pt x="18633" y="0"/>
                      <a:pt x="13946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29;p26"/>
              <p:cNvSpPr/>
              <p:nvPr/>
            </p:nvSpPr>
            <p:spPr>
              <a:xfrm>
                <a:off x="6109286" y="3315171"/>
                <a:ext cx="1021841" cy="8798"/>
              </a:xfrm>
              <a:custGeom>
                <a:avLst/>
                <a:gdLst/>
                <a:ahLst/>
                <a:cxnLst/>
                <a:rect l="l" t="t" r="r" b="b"/>
                <a:pathLst>
                  <a:path w="27758" h="239" extrusionOk="0">
                    <a:moveTo>
                      <a:pt x="13945" y="0"/>
                    </a:moveTo>
                    <a:cubicBezTo>
                      <a:pt x="9216" y="0"/>
                      <a:pt x="4484" y="40"/>
                      <a:pt x="1" y="119"/>
                    </a:cubicBezTo>
                    <a:cubicBezTo>
                      <a:pt x="4493" y="198"/>
                      <a:pt x="9236" y="238"/>
                      <a:pt x="13977" y="238"/>
                    </a:cubicBezTo>
                    <a:cubicBezTo>
                      <a:pt x="18654" y="238"/>
                      <a:pt x="23329" y="199"/>
                      <a:pt x="27758" y="119"/>
                    </a:cubicBezTo>
                    <a:cubicBezTo>
                      <a:pt x="23318" y="39"/>
                      <a:pt x="18633" y="0"/>
                      <a:pt x="13945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30;p26"/>
              <p:cNvSpPr/>
              <p:nvPr/>
            </p:nvSpPr>
            <p:spPr>
              <a:xfrm>
                <a:off x="6050349" y="3202413"/>
                <a:ext cx="1183448" cy="27793"/>
              </a:xfrm>
              <a:custGeom>
                <a:avLst/>
                <a:gdLst/>
                <a:ahLst/>
                <a:cxnLst/>
                <a:rect l="l" t="t" r="r" b="b"/>
                <a:pathLst>
                  <a:path w="32148" h="755" extrusionOk="0">
                    <a:moveTo>
                      <a:pt x="0" y="1"/>
                    </a:moveTo>
                    <a:cubicBezTo>
                      <a:pt x="60" y="164"/>
                      <a:pt x="113" y="328"/>
                      <a:pt x="163" y="492"/>
                    </a:cubicBezTo>
                    <a:lnTo>
                      <a:pt x="31534" y="492"/>
                    </a:lnTo>
                    <a:cubicBezTo>
                      <a:pt x="31774" y="492"/>
                      <a:pt x="31990" y="594"/>
                      <a:pt x="32147" y="755"/>
                    </a:cubicBezTo>
                    <a:cubicBezTo>
                      <a:pt x="32087" y="329"/>
                      <a:pt x="31730" y="1"/>
                      <a:pt x="31297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31;p26"/>
              <p:cNvSpPr/>
              <p:nvPr/>
            </p:nvSpPr>
            <p:spPr>
              <a:xfrm>
                <a:off x="7202480" y="3202413"/>
                <a:ext cx="53010" cy="199929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5431" extrusionOk="0">
                    <a:moveTo>
                      <a:pt x="0" y="1"/>
                    </a:moveTo>
                    <a:cubicBezTo>
                      <a:pt x="433" y="1"/>
                      <a:pt x="790" y="329"/>
                      <a:pt x="850" y="755"/>
                    </a:cubicBezTo>
                    <a:cubicBezTo>
                      <a:pt x="1003" y="915"/>
                      <a:pt x="1097" y="1132"/>
                      <a:pt x="1097" y="1373"/>
                    </a:cubicBezTo>
                    <a:lnTo>
                      <a:pt x="1097" y="5195"/>
                    </a:lnTo>
                    <a:cubicBezTo>
                      <a:pt x="1097" y="5276"/>
                      <a:pt x="1086" y="5355"/>
                      <a:pt x="1064" y="5430"/>
                    </a:cubicBezTo>
                    <a:cubicBezTo>
                      <a:pt x="1091" y="5412"/>
                      <a:pt x="1116" y="5392"/>
                      <a:pt x="1140" y="5370"/>
                    </a:cubicBezTo>
                    <a:cubicBezTo>
                      <a:pt x="1146" y="5366"/>
                      <a:pt x="1151" y="5360"/>
                      <a:pt x="1157" y="5355"/>
                    </a:cubicBezTo>
                    <a:cubicBezTo>
                      <a:pt x="1176" y="5338"/>
                      <a:pt x="1193" y="5320"/>
                      <a:pt x="1209" y="5303"/>
                    </a:cubicBezTo>
                    <a:cubicBezTo>
                      <a:pt x="1216" y="5296"/>
                      <a:pt x="1221" y="5289"/>
                      <a:pt x="1227" y="5282"/>
                    </a:cubicBezTo>
                    <a:cubicBezTo>
                      <a:pt x="1243" y="5263"/>
                      <a:pt x="1259" y="5243"/>
                      <a:pt x="1273" y="5223"/>
                    </a:cubicBezTo>
                    <a:cubicBezTo>
                      <a:pt x="1277" y="5218"/>
                      <a:pt x="1283" y="5210"/>
                      <a:pt x="1287" y="5205"/>
                    </a:cubicBezTo>
                    <a:cubicBezTo>
                      <a:pt x="1306" y="5178"/>
                      <a:pt x="1323" y="5149"/>
                      <a:pt x="1337" y="5120"/>
                    </a:cubicBezTo>
                    <a:cubicBezTo>
                      <a:pt x="1339" y="5120"/>
                      <a:pt x="1339" y="5120"/>
                      <a:pt x="1339" y="5119"/>
                    </a:cubicBezTo>
                    <a:cubicBezTo>
                      <a:pt x="1353" y="5092"/>
                      <a:pt x="1366" y="5062"/>
                      <a:pt x="1377" y="5032"/>
                    </a:cubicBezTo>
                    <a:cubicBezTo>
                      <a:pt x="1381" y="5023"/>
                      <a:pt x="1384" y="5013"/>
                      <a:pt x="1387" y="5005"/>
                    </a:cubicBezTo>
                    <a:cubicBezTo>
                      <a:pt x="1396" y="4983"/>
                      <a:pt x="1403" y="4960"/>
                      <a:pt x="1409" y="4938"/>
                    </a:cubicBezTo>
                    <a:cubicBezTo>
                      <a:pt x="1411" y="4928"/>
                      <a:pt x="1414" y="4916"/>
                      <a:pt x="1417" y="4905"/>
                    </a:cubicBezTo>
                    <a:cubicBezTo>
                      <a:pt x="1423" y="4882"/>
                      <a:pt x="1426" y="4859"/>
                      <a:pt x="1430" y="4836"/>
                    </a:cubicBezTo>
                    <a:cubicBezTo>
                      <a:pt x="1431" y="4826"/>
                      <a:pt x="1433" y="4815"/>
                      <a:pt x="1434" y="4805"/>
                    </a:cubicBezTo>
                    <a:cubicBezTo>
                      <a:pt x="1439" y="4772"/>
                      <a:pt x="1440" y="4738"/>
                      <a:pt x="1440" y="4702"/>
                    </a:cubicBezTo>
                    <a:lnTo>
                      <a:pt x="1440" y="881"/>
                    </a:lnTo>
                    <a:cubicBezTo>
                      <a:pt x="1440" y="395"/>
                      <a:pt x="1056" y="1"/>
                      <a:pt x="581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69471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25880" y="-462923"/>
            <a:ext cx="6492240" cy="1160153"/>
          </a:xfrm>
          <a:prstGeom prst="roundRect">
            <a:avLst/>
          </a:prstGeom>
          <a:solidFill>
            <a:srgbClr val="398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458;p45"/>
          <p:cNvSpPr txBox="1">
            <a:spLocks/>
          </p:cNvSpPr>
          <p:nvPr/>
        </p:nvSpPr>
        <p:spPr>
          <a:xfrm>
            <a:off x="0" y="0"/>
            <a:ext cx="91440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vi-VN" sz="2600" b="1">
                <a:solidFill>
                  <a:schemeClr val="bg1"/>
                </a:solidFill>
                <a:latin typeface="+mn-lt"/>
              </a:rPr>
              <a:t>Bài thực hành. Trò chơi trong mê cung</a:t>
            </a:r>
            <a:endParaRPr lang="en-US" sz="26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54738"/>
            <a:ext cx="9144000" cy="53739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200" b="1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HƯỚNG DẪN</a:t>
            </a:r>
            <a:endParaRPr lang="vi-VN" sz="220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5" b="89888" l="9829" r="95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83" y="898393"/>
            <a:ext cx="318573" cy="363500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79054" y="1017980"/>
            <a:ext cx="1787071" cy="911256"/>
            <a:chOff x="371929" y="1412534"/>
            <a:chExt cx="1787071" cy="911256"/>
          </a:xfrm>
        </p:grpSpPr>
        <p:pic>
          <p:nvPicPr>
            <p:cNvPr id="50" name="Picture 2" descr="Chỉ Ngón Tay Ngón Tay Đưa Ra Lựa Chọn Bàn Tay Chỉ Ra Hướng Đi Vector Biểu  Tượng Ngón Tay Trỏ Hình minh họa Sẵn có - Tải xuống Hình ảnh Ngay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71929" y="1412534"/>
              <a:ext cx="911256" cy="911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29">
              <a:extLst>
                <a:ext uri="{FF2B5EF4-FFF2-40B4-BE49-F238E27FC236}">
                  <a16:creationId xmlns:a16="http://schemas.microsoft.com/office/drawing/2014/main" id="{126B4565-CBF5-CE30-D63A-8DCCD48ED114}"/>
                </a:ext>
              </a:extLst>
            </p:cNvPr>
            <p:cNvSpPr txBox="1"/>
            <p:nvPr/>
          </p:nvSpPr>
          <p:spPr>
            <a:xfrm>
              <a:off x="1070848" y="1668107"/>
              <a:ext cx="108815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vi-VN" sz="2000" b="1">
                  <a:solidFill>
                    <a:srgbClr val="002060"/>
                  </a:solidFill>
                </a:rPr>
                <a:t>Bước </a:t>
              </a:r>
              <a:r>
                <a:rPr lang="en-US" sz="2000" b="1" smtClean="0">
                  <a:solidFill>
                    <a:srgbClr val="002060"/>
                  </a:solidFill>
                </a:rPr>
                <a:t>2</a:t>
              </a:r>
              <a:endParaRPr lang="en-US" sz="2000" b="1">
                <a:solidFill>
                  <a:srgbClr val="002060"/>
                </a:solidFill>
              </a:endParaRP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5" b="89888" l="9829" r="95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776" y="898393"/>
            <a:ext cx="318573" cy="363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200" y="3568205"/>
            <a:ext cx="1418449" cy="148292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 flipH="1">
            <a:off x="188512" y="4205369"/>
            <a:ext cx="1845598" cy="733116"/>
            <a:chOff x="550654" y="3541000"/>
            <a:chExt cx="3435867" cy="1364809"/>
          </a:xfrm>
        </p:grpSpPr>
        <p:grpSp>
          <p:nvGrpSpPr>
            <p:cNvPr id="19" name="Google Shape;312;p26"/>
            <p:cNvGrpSpPr/>
            <p:nvPr/>
          </p:nvGrpSpPr>
          <p:grpSpPr>
            <a:xfrm>
              <a:off x="3149092" y="3541000"/>
              <a:ext cx="837429" cy="1364809"/>
              <a:chOff x="3170406" y="1633711"/>
              <a:chExt cx="373352" cy="612929"/>
            </a:xfrm>
          </p:grpSpPr>
          <p:sp>
            <p:nvSpPr>
              <p:cNvPr id="20" name="Google Shape;313;p26"/>
              <p:cNvSpPr/>
              <p:nvPr/>
            </p:nvSpPr>
            <p:spPr>
              <a:xfrm>
                <a:off x="3188260" y="1712602"/>
                <a:ext cx="338196" cy="534039"/>
              </a:xfrm>
              <a:custGeom>
                <a:avLst/>
                <a:gdLst/>
                <a:ahLst/>
                <a:cxnLst/>
                <a:rect l="l" t="t" r="r" b="b"/>
                <a:pathLst>
                  <a:path w="9187" h="14507" extrusionOk="0">
                    <a:moveTo>
                      <a:pt x="0" y="1"/>
                    </a:moveTo>
                    <a:lnTo>
                      <a:pt x="670" y="14073"/>
                    </a:lnTo>
                    <a:cubicBezTo>
                      <a:pt x="681" y="14316"/>
                      <a:pt x="881" y="14507"/>
                      <a:pt x="1124" y="14507"/>
                    </a:cubicBezTo>
                    <a:lnTo>
                      <a:pt x="7794" y="14507"/>
                    </a:lnTo>
                    <a:cubicBezTo>
                      <a:pt x="8034" y="14507"/>
                      <a:pt x="8232" y="14321"/>
                      <a:pt x="8248" y="14081"/>
                    </a:cubicBezTo>
                    <a:lnTo>
                      <a:pt x="91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14;p26"/>
              <p:cNvSpPr/>
              <p:nvPr/>
            </p:nvSpPr>
            <p:spPr>
              <a:xfrm>
                <a:off x="3198200" y="1921110"/>
                <a:ext cx="314379" cy="180565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4905" extrusionOk="0">
                    <a:moveTo>
                      <a:pt x="0" y="1"/>
                    </a:moveTo>
                    <a:lnTo>
                      <a:pt x="233" y="4905"/>
                    </a:lnTo>
                    <a:lnTo>
                      <a:pt x="8212" y="4905"/>
                    </a:lnTo>
                    <a:lnTo>
                      <a:pt x="854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15;p26"/>
              <p:cNvSpPr/>
              <p:nvPr/>
            </p:nvSpPr>
            <p:spPr>
              <a:xfrm>
                <a:off x="3188260" y="1712565"/>
                <a:ext cx="338196" cy="103038"/>
              </a:xfrm>
              <a:custGeom>
                <a:avLst/>
                <a:gdLst/>
                <a:ahLst/>
                <a:cxnLst/>
                <a:rect l="l" t="t" r="r" b="b"/>
                <a:pathLst>
                  <a:path w="9187" h="2799" extrusionOk="0">
                    <a:moveTo>
                      <a:pt x="0" y="0"/>
                    </a:moveTo>
                    <a:lnTo>
                      <a:pt x="134" y="2799"/>
                    </a:lnTo>
                    <a:lnTo>
                      <a:pt x="9000" y="2799"/>
                    </a:lnTo>
                    <a:lnTo>
                      <a:pt x="9187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16;p26"/>
              <p:cNvSpPr/>
              <p:nvPr/>
            </p:nvSpPr>
            <p:spPr>
              <a:xfrm>
                <a:off x="3418893" y="1712565"/>
                <a:ext cx="107566" cy="534076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14508" extrusionOk="0">
                    <a:moveTo>
                      <a:pt x="1393" y="0"/>
                    </a:moveTo>
                    <a:lnTo>
                      <a:pt x="453" y="14082"/>
                    </a:lnTo>
                    <a:cubicBezTo>
                      <a:pt x="438" y="14322"/>
                      <a:pt x="239" y="14508"/>
                      <a:pt x="0" y="14508"/>
                    </a:cubicBezTo>
                    <a:lnTo>
                      <a:pt x="1529" y="14508"/>
                    </a:lnTo>
                    <a:cubicBezTo>
                      <a:pt x="1769" y="14508"/>
                      <a:pt x="1967" y="14322"/>
                      <a:pt x="1983" y="14082"/>
                    </a:cubicBezTo>
                    <a:lnTo>
                      <a:pt x="2922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17;p26"/>
              <p:cNvSpPr/>
              <p:nvPr/>
            </p:nvSpPr>
            <p:spPr>
              <a:xfrm>
                <a:off x="3235455" y="1712565"/>
                <a:ext cx="61256" cy="534076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4508" extrusionOk="0">
                    <a:moveTo>
                      <a:pt x="701" y="0"/>
                    </a:moveTo>
                    <a:lnTo>
                      <a:pt x="1" y="26"/>
                    </a:lnTo>
                    <a:lnTo>
                      <a:pt x="522" y="14508"/>
                    </a:lnTo>
                    <a:lnTo>
                      <a:pt x="1664" y="1450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18;p26"/>
              <p:cNvSpPr/>
              <p:nvPr/>
            </p:nvSpPr>
            <p:spPr>
              <a:xfrm>
                <a:off x="3220656" y="1633711"/>
                <a:ext cx="272560" cy="91589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2488" extrusionOk="0">
                    <a:moveTo>
                      <a:pt x="851" y="1"/>
                    </a:moveTo>
                    <a:cubicBezTo>
                      <a:pt x="551" y="1"/>
                      <a:pt x="294" y="221"/>
                      <a:pt x="250" y="519"/>
                    </a:cubicBezTo>
                    <a:lnTo>
                      <a:pt x="56" y="1787"/>
                    </a:lnTo>
                    <a:cubicBezTo>
                      <a:pt x="0" y="2157"/>
                      <a:pt x="284" y="2488"/>
                      <a:pt x="659" y="2488"/>
                    </a:cubicBezTo>
                    <a:lnTo>
                      <a:pt x="6728" y="2488"/>
                    </a:lnTo>
                    <a:cubicBezTo>
                      <a:pt x="7115" y="2488"/>
                      <a:pt x="7404" y="2134"/>
                      <a:pt x="7325" y="1755"/>
                    </a:cubicBezTo>
                    <a:lnTo>
                      <a:pt x="7061" y="487"/>
                    </a:lnTo>
                    <a:cubicBezTo>
                      <a:pt x="7003" y="204"/>
                      <a:pt x="6754" y="1"/>
                      <a:pt x="6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19;p26"/>
              <p:cNvSpPr/>
              <p:nvPr/>
            </p:nvSpPr>
            <p:spPr>
              <a:xfrm>
                <a:off x="3220656" y="1679102"/>
                <a:ext cx="272560" cy="46200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1255" extrusionOk="0">
                    <a:moveTo>
                      <a:pt x="140" y="1"/>
                    </a:moveTo>
                    <a:lnTo>
                      <a:pt x="56" y="554"/>
                    </a:lnTo>
                    <a:cubicBezTo>
                      <a:pt x="0" y="924"/>
                      <a:pt x="284" y="1255"/>
                      <a:pt x="659" y="1255"/>
                    </a:cubicBezTo>
                    <a:lnTo>
                      <a:pt x="6728" y="1255"/>
                    </a:lnTo>
                    <a:cubicBezTo>
                      <a:pt x="7115" y="1255"/>
                      <a:pt x="7404" y="901"/>
                      <a:pt x="7325" y="522"/>
                    </a:cubicBezTo>
                    <a:lnTo>
                      <a:pt x="7217" y="1"/>
                    </a:ln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20;p26"/>
              <p:cNvSpPr/>
              <p:nvPr/>
            </p:nvSpPr>
            <p:spPr>
              <a:xfrm>
                <a:off x="3170406" y="1692244"/>
                <a:ext cx="373352" cy="91590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2488" extrusionOk="0">
                    <a:moveTo>
                      <a:pt x="696" y="1"/>
                    </a:moveTo>
                    <a:cubicBezTo>
                      <a:pt x="495" y="1"/>
                      <a:pt x="324" y="147"/>
                      <a:pt x="294" y="345"/>
                    </a:cubicBezTo>
                    <a:lnTo>
                      <a:pt x="38" y="2019"/>
                    </a:lnTo>
                    <a:cubicBezTo>
                      <a:pt x="1" y="2265"/>
                      <a:pt x="191" y="2488"/>
                      <a:pt x="441" y="2488"/>
                    </a:cubicBezTo>
                    <a:lnTo>
                      <a:pt x="9690" y="2488"/>
                    </a:lnTo>
                    <a:cubicBezTo>
                      <a:pt x="9947" y="2488"/>
                      <a:pt x="10142" y="2251"/>
                      <a:pt x="10089" y="1998"/>
                    </a:cubicBezTo>
                    <a:lnTo>
                      <a:pt x="9740" y="324"/>
                    </a:lnTo>
                    <a:cubicBezTo>
                      <a:pt x="9700" y="135"/>
                      <a:pt x="9535" y="1"/>
                      <a:pt x="93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oogle Shape;321;p26"/>
            <p:cNvGrpSpPr/>
            <p:nvPr/>
          </p:nvGrpSpPr>
          <p:grpSpPr>
            <a:xfrm>
              <a:off x="550654" y="4275918"/>
              <a:ext cx="2997687" cy="629891"/>
              <a:chOff x="6036728" y="3173699"/>
              <a:chExt cx="1246803" cy="262915"/>
            </a:xfrm>
          </p:grpSpPr>
          <p:sp>
            <p:nvSpPr>
              <p:cNvPr id="29" name="Google Shape;322;p26"/>
              <p:cNvSpPr/>
              <p:nvPr/>
            </p:nvSpPr>
            <p:spPr>
              <a:xfrm>
                <a:off x="6050349" y="3202413"/>
                <a:ext cx="1205131" cy="205561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5584" extrusionOk="0">
                    <a:moveTo>
                      <a:pt x="0" y="1"/>
                    </a:moveTo>
                    <a:cubicBezTo>
                      <a:pt x="787" y="2176"/>
                      <a:pt x="833" y="2959"/>
                      <a:pt x="133" y="5166"/>
                    </a:cubicBezTo>
                    <a:lnTo>
                      <a:pt x="0" y="5583"/>
                    </a:lnTo>
                    <a:lnTo>
                      <a:pt x="31878" y="5583"/>
                    </a:lnTo>
                    <a:cubicBezTo>
                      <a:pt x="32353" y="5583"/>
                      <a:pt x="32737" y="5189"/>
                      <a:pt x="32737" y="4702"/>
                    </a:cubicBezTo>
                    <a:lnTo>
                      <a:pt x="32737" y="881"/>
                    </a:lnTo>
                    <a:cubicBezTo>
                      <a:pt x="32737" y="395"/>
                      <a:pt x="32353" y="1"/>
                      <a:pt x="318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23;p26"/>
              <p:cNvSpPr/>
              <p:nvPr/>
            </p:nvSpPr>
            <p:spPr>
              <a:xfrm>
                <a:off x="6036728" y="3173699"/>
                <a:ext cx="1246803" cy="262915"/>
              </a:xfrm>
              <a:custGeom>
                <a:avLst/>
                <a:gdLst/>
                <a:ahLst/>
                <a:cxnLst/>
                <a:rect l="l" t="t" r="r" b="b"/>
                <a:pathLst>
                  <a:path w="33869" h="7142" extrusionOk="0">
                    <a:moveTo>
                      <a:pt x="0" y="1"/>
                    </a:moveTo>
                    <a:lnTo>
                      <a:pt x="0" y="781"/>
                    </a:lnTo>
                    <a:lnTo>
                      <a:pt x="32248" y="781"/>
                    </a:lnTo>
                    <a:cubicBezTo>
                      <a:pt x="32723" y="781"/>
                      <a:pt x="33107" y="1175"/>
                      <a:pt x="33107" y="1661"/>
                    </a:cubicBezTo>
                    <a:lnTo>
                      <a:pt x="33107" y="5482"/>
                    </a:lnTo>
                    <a:cubicBezTo>
                      <a:pt x="33107" y="5968"/>
                      <a:pt x="32723" y="6363"/>
                      <a:pt x="32248" y="6363"/>
                    </a:cubicBezTo>
                    <a:lnTo>
                      <a:pt x="0" y="6363"/>
                    </a:lnTo>
                    <a:lnTo>
                      <a:pt x="0" y="7142"/>
                    </a:lnTo>
                    <a:lnTo>
                      <a:pt x="32248" y="7142"/>
                    </a:lnTo>
                    <a:cubicBezTo>
                      <a:pt x="33141" y="7142"/>
                      <a:pt x="33868" y="6398"/>
                      <a:pt x="33868" y="5482"/>
                    </a:cubicBezTo>
                    <a:lnTo>
                      <a:pt x="33868" y="1661"/>
                    </a:lnTo>
                    <a:cubicBezTo>
                      <a:pt x="33868" y="746"/>
                      <a:pt x="33141" y="1"/>
                      <a:pt x="322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24;p26"/>
              <p:cNvSpPr/>
              <p:nvPr/>
            </p:nvSpPr>
            <p:spPr>
              <a:xfrm>
                <a:off x="7202480" y="3202413"/>
                <a:ext cx="53010" cy="205561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5584" extrusionOk="0">
                    <a:moveTo>
                      <a:pt x="0" y="1"/>
                    </a:moveTo>
                    <a:cubicBezTo>
                      <a:pt x="474" y="1"/>
                      <a:pt x="859" y="395"/>
                      <a:pt x="859" y="881"/>
                    </a:cubicBezTo>
                    <a:lnTo>
                      <a:pt x="859" y="4702"/>
                    </a:lnTo>
                    <a:cubicBezTo>
                      <a:pt x="859" y="5189"/>
                      <a:pt x="474" y="5583"/>
                      <a:pt x="0" y="5583"/>
                    </a:cubicBezTo>
                    <a:lnTo>
                      <a:pt x="581" y="5583"/>
                    </a:lnTo>
                    <a:cubicBezTo>
                      <a:pt x="1056" y="5583"/>
                      <a:pt x="1440" y="5189"/>
                      <a:pt x="1440" y="4702"/>
                    </a:cubicBezTo>
                    <a:lnTo>
                      <a:pt x="1440" y="881"/>
                    </a:lnTo>
                    <a:cubicBezTo>
                      <a:pt x="1440" y="395"/>
                      <a:pt x="1056" y="1"/>
                      <a:pt x="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5;p26"/>
              <p:cNvSpPr/>
              <p:nvPr/>
            </p:nvSpPr>
            <p:spPr>
              <a:xfrm>
                <a:off x="6116133" y="3240625"/>
                <a:ext cx="1087625" cy="8835"/>
              </a:xfrm>
              <a:custGeom>
                <a:avLst/>
                <a:gdLst/>
                <a:ahLst/>
                <a:cxnLst/>
                <a:rect l="l" t="t" r="r" b="b"/>
                <a:pathLst>
                  <a:path w="29545" h="240" extrusionOk="0">
                    <a:moveTo>
                      <a:pt x="14876" y="0"/>
                    </a:moveTo>
                    <a:cubicBezTo>
                      <a:pt x="9830" y="0"/>
                      <a:pt x="4783" y="41"/>
                      <a:pt x="0" y="120"/>
                    </a:cubicBezTo>
                    <a:cubicBezTo>
                      <a:pt x="4782" y="199"/>
                      <a:pt x="9830" y="239"/>
                      <a:pt x="14876" y="239"/>
                    </a:cubicBezTo>
                    <a:cubicBezTo>
                      <a:pt x="19854" y="239"/>
                      <a:pt x="24830" y="200"/>
                      <a:pt x="29544" y="120"/>
                    </a:cubicBezTo>
                    <a:cubicBezTo>
                      <a:pt x="24829" y="40"/>
                      <a:pt x="19853" y="0"/>
                      <a:pt x="14876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26;p26"/>
              <p:cNvSpPr/>
              <p:nvPr/>
            </p:nvSpPr>
            <p:spPr>
              <a:xfrm>
                <a:off x="6099420" y="3284506"/>
                <a:ext cx="1087552" cy="8798"/>
              </a:xfrm>
              <a:custGeom>
                <a:avLst/>
                <a:gdLst/>
                <a:ahLst/>
                <a:cxnLst/>
                <a:rect l="l" t="t" r="r" b="b"/>
                <a:pathLst>
                  <a:path w="29543" h="239" extrusionOk="0">
                    <a:moveTo>
                      <a:pt x="14841" y="0"/>
                    </a:moveTo>
                    <a:cubicBezTo>
                      <a:pt x="9807" y="0"/>
                      <a:pt x="4771" y="40"/>
                      <a:pt x="0" y="119"/>
                    </a:cubicBezTo>
                    <a:cubicBezTo>
                      <a:pt x="4781" y="198"/>
                      <a:pt x="9829" y="239"/>
                      <a:pt x="14875" y="239"/>
                    </a:cubicBezTo>
                    <a:cubicBezTo>
                      <a:pt x="19853" y="239"/>
                      <a:pt x="24828" y="199"/>
                      <a:pt x="29543" y="119"/>
                    </a:cubicBezTo>
                    <a:cubicBezTo>
                      <a:pt x="24817" y="39"/>
                      <a:pt x="19830" y="0"/>
                      <a:pt x="14841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27;p26"/>
              <p:cNvSpPr/>
              <p:nvPr/>
            </p:nvSpPr>
            <p:spPr>
              <a:xfrm>
                <a:off x="6193072" y="3336523"/>
                <a:ext cx="1021841" cy="8835"/>
              </a:xfrm>
              <a:custGeom>
                <a:avLst/>
                <a:gdLst/>
                <a:ahLst/>
                <a:cxnLst/>
                <a:rect l="l" t="t" r="r" b="b"/>
                <a:pathLst>
                  <a:path w="27758" h="240" extrusionOk="0">
                    <a:moveTo>
                      <a:pt x="13976" y="1"/>
                    </a:moveTo>
                    <a:cubicBezTo>
                      <a:pt x="9236" y="1"/>
                      <a:pt x="4494" y="41"/>
                      <a:pt x="0" y="120"/>
                    </a:cubicBezTo>
                    <a:cubicBezTo>
                      <a:pt x="4483" y="199"/>
                      <a:pt x="9215" y="239"/>
                      <a:pt x="13945" y="239"/>
                    </a:cubicBezTo>
                    <a:cubicBezTo>
                      <a:pt x="18633" y="239"/>
                      <a:pt x="23318" y="200"/>
                      <a:pt x="27757" y="120"/>
                    </a:cubicBezTo>
                    <a:cubicBezTo>
                      <a:pt x="23327" y="40"/>
                      <a:pt x="18653" y="1"/>
                      <a:pt x="13976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28;p26"/>
              <p:cNvSpPr/>
              <p:nvPr/>
            </p:nvSpPr>
            <p:spPr>
              <a:xfrm>
                <a:off x="6187476" y="3375323"/>
                <a:ext cx="1021841" cy="8798"/>
              </a:xfrm>
              <a:custGeom>
                <a:avLst/>
                <a:gdLst/>
                <a:ahLst/>
                <a:cxnLst/>
                <a:rect l="l" t="t" r="r" b="b"/>
                <a:pathLst>
                  <a:path w="27758" h="239" extrusionOk="0">
                    <a:moveTo>
                      <a:pt x="13946" y="0"/>
                    </a:moveTo>
                    <a:cubicBezTo>
                      <a:pt x="9216" y="0"/>
                      <a:pt x="4484" y="40"/>
                      <a:pt x="1" y="119"/>
                    </a:cubicBezTo>
                    <a:cubicBezTo>
                      <a:pt x="4493" y="198"/>
                      <a:pt x="9236" y="239"/>
                      <a:pt x="13976" y="239"/>
                    </a:cubicBezTo>
                    <a:cubicBezTo>
                      <a:pt x="18654" y="239"/>
                      <a:pt x="23329" y="199"/>
                      <a:pt x="27758" y="119"/>
                    </a:cubicBezTo>
                    <a:cubicBezTo>
                      <a:pt x="23318" y="39"/>
                      <a:pt x="18633" y="0"/>
                      <a:pt x="13946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29;p26"/>
              <p:cNvSpPr/>
              <p:nvPr/>
            </p:nvSpPr>
            <p:spPr>
              <a:xfrm>
                <a:off x="6109286" y="3315171"/>
                <a:ext cx="1021841" cy="8798"/>
              </a:xfrm>
              <a:custGeom>
                <a:avLst/>
                <a:gdLst/>
                <a:ahLst/>
                <a:cxnLst/>
                <a:rect l="l" t="t" r="r" b="b"/>
                <a:pathLst>
                  <a:path w="27758" h="239" extrusionOk="0">
                    <a:moveTo>
                      <a:pt x="13945" y="0"/>
                    </a:moveTo>
                    <a:cubicBezTo>
                      <a:pt x="9216" y="0"/>
                      <a:pt x="4484" y="40"/>
                      <a:pt x="1" y="119"/>
                    </a:cubicBezTo>
                    <a:cubicBezTo>
                      <a:pt x="4493" y="198"/>
                      <a:pt x="9236" y="238"/>
                      <a:pt x="13977" y="238"/>
                    </a:cubicBezTo>
                    <a:cubicBezTo>
                      <a:pt x="18654" y="238"/>
                      <a:pt x="23329" y="199"/>
                      <a:pt x="27758" y="119"/>
                    </a:cubicBezTo>
                    <a:cubicBezTo>
                      <a:pt x="23318" y="39"/>
                      <a:pt x="18633" y="0"/>
                      <a:pt x="13945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30;p26"/>
              <p:cNvSpPr/>
              <p:nvPr/>
            </p:nvSpPr>
            <p:spPr>
              <a:xfrm>
                <a:off x="6050349" y="3202413"/>
                <a:ext cx="1183448" cy="27793"/>
              </a:xfrm>
              <a:custGeom>
                <a:avLst/>
                <a:gdLst/>
                <a:ahLst/>
                <a:cxnLst/>
                <a:rect l="l" t="t" r="r" b="b"/>
                <a:pathLst>
                  <a:path w="32148" h="755" extrusionOk="0">
                    <a:moveTo>
                      <a:pt x="0" y="1"/>
                    </a:moveTo>
                    <a:cubicBezTo>
                      <a:pt x="60" y="164"/>
                      <a:pt x="113" y="328"/>
                      <a:pt x="163" y="492"/>
                    </a:cubicBezTo>
                    <a:lnTo>
                      <a:pt x="31534" y="492"/>
                    </a:lnTo>
                    <a:cubicBezTo>
                      <a:pt x="31774" y="492"/>
                      <a:pt x="31990" y="594"/>
                      <a:pt x="32147" y="755"/>
                    </a:cubicBezTo>
                    <a:cubicBezTo>
                      <a:pt x="32087" y="329"/>
                      <a:pt x="31730" y="1"/>
                      <a:pt x="31297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31;p26"/>
              <p:cNvSpPr/>
              <p:nvPr/>
            </p:nvSpPr>
            <p:spPr>
              <a:xfrm>
                <a:off x="7202480" y="3202413"/>
                <a:ext cx="53010" cy="199929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5431" extrusionOk="0">
                    <a:moveTo>
                      <a:pt x="0" y="1"/>
                    </a:moveTo>
                    <a:cubicBezTo>
                      <a:pt x="433" y="1"/>
                      <a:pt x="790" y="329"/>
                      <a:pt x="850" y="755"/>
                    </a:cubicBezTo>
                    <a:cubicBezTo>
                      <a:pt x="1003" y="915"/>
                      <a:pt x="1097" y="1132"/>
                      <a:pt x="1097" y="1373"/>
                    </a:cubicBezTo>
                    <a:lnTo>
                      <a:pt x="1097" y="5195"/>
                    </a:lnTo>
                    <a:cubicBezTo>
                      <a:pt x="1097" y="5276"/>
                      <a:pt x="1086" y="5355"/>
                      <a:pt x="1064" y="5430"/>
                    </a:cubicBezTo>
                    <a:cubicBezTo>
                      <a:pt x="1091" y="5412"/>
                      <a:pt x="1116" y="5392"/>
                      <a:pt x="1140" y="5370"/>
                    </a:cubicBezTo>
                    <a:cubicBezTo>
                      <a:pt x="1146" y="5366"/>
                      <a:pt x="1151" y="5360"/>
                      <a:pt x="1157" y="5355"/>
                    </a:cubicBezTo>
                    <a:cubicBezTo>
                      <a:pt x="1176" y="5338"/>
                      <a:pt x="1193" y="5320"/>
                      <a:pt x="1209" y="5303"/>
                    </a:cubicBezTo>
                    <a:cubicBezTo>
                      <a:pt x="1216" y="5296"/>
                      <a:pt x="1221" y="5289"/>
                      <a:pt x="1227" y="5282"/>
                    </a:cubicBezTo>
                    <a:cubicBezTo>
                      <a:pt x="1243" y="5263"/>
                      <a:pt x="1259" y="5243"/>
                      <a:pt x="1273" y="5223"/>
                    </a:cubicBezTo>
                    <a:cubicBezTo>
                      <a:pt x="1277" y="5218"/>
                      <a:pt x="1283" y="5210"/>
                      <a:pt x="1287" y="5205"/>
                    </a:cubicBezTo>
                    <a:cubicBezTo>
                      <a:pt x="1306" y="5178"/>
                      <a:pt x="1323" y="5149"/>
                      <a:pt x="1337" y="5120"/>
                    </a:cubicBezTo>
                    <a:cubicBezTo>
                      <a:pt x="1339" y="5120"/>
                      <a:pt x="1339" y="5120"/>
                      <a:pt x="1339" y="5119"/>
                    </a:cubicBezTo>
                    <a:cubicBezTo>
                      <a:pt x="1353" y="5092"/>
                      <a:pt x="1366" y="5062"/>
                      <a:pt x="1377" y="5032"/>
                    </a:cubicBezTo>
                    <a:cubicBezTo>
                      <a:pt x="1381" y="5023"/>
                      <a:pt x="1384" y="5013"/>
                      <a:pt x="1387" y="5005"/>
                    </a:cubicBezTo>
                    <a:cubicBezTo>
                      <a:pt x="1396" y="4983"/>
                      <a:pt x="1403" y="4960"/>
                      <a:pt x="1409" y="4938"/>
                    </a:cubicBezTo>
                    <a:cubicBezTo>
                      <a:pt x="1411" y="4928"/>
                      <a:pt x="1414" y="4916"/>
                      <a:pt x="1417" y="4905"/>
                    </a:cubicBezTo>
                    <a:cubicBezTo>
                      <a:pt x="1423" y="4882"/>
                      <a:pt x="1426" y="4859"/>
                      <a:pt x="1430" y="4836"/>
                    </a:cubicBezTo>
                    <a:cubicBezTo>
                      <a:pt x="1431" y="4826"/>
                      <a:pt x="1433" y="4815"/>
                      <a:pt x="1434" y="4805"/>
                    </a:cubicBezTo>
                    <a:cubicBezTo>
                      <a:pt x="1439" y="4772"/>
                      <a:pt x="1440" y="4738"/>
                      <a:pt x="1440" y="4702"/>
                    </a:cubicBezTo>
                    <a:lnTo>
                      <a:pt x="1440" y="881"/>
                    </a:lnTo>
                    <a:cubicBezTo>
                      <a:pt x="1440" y="395"/>
                      <a:pt x="1056" y="1"/>
                      <a:pt x="581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541;p59"/>
          <p:cNvSpPr/>
          <p:nvPr/>
        </p:nvSpPr>
        <p:spPr>
          <a:xfrm>
            <a:off x="1464500" y="1999999"/>
            <a:ext cx="3552539" cy="2351800"/>
          </a:xfrm>
          <a:prstGeom prst="roundRect">
            <a:avLst>
              <a:gd name="adj" fmla="val 18515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542;p59"/>
          <p:cNvSpPr/>
          <p:nvPr/>
        </p:nvSpPr>
        <p:spPr>
          <a:xfrm rot="21583471">
            <a:off x="1069365" y="1751487"/>
            <a:ext cx="3760607" cy="2431368"/>
          </a:xfrm>
          <a:prstGeom prst="roundRect">
            <a:avLst>
              <a:gd name="adj" fmla="val 19225"/>
            </a:avLst>
          </a:prstGeom>
          <a:solidFill>
            <a:srgbClr val="FFFF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1236601" y="1766842"/>
            <a:ext cx="3426134" cy="240065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ử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dụng đoạn chương trình có sẵn điều khiển </a:t>
            </a:r>
            <a:r>
              <a:rPr lang="vi-VN" sz="2000" b="1">
                <a:latin typeface="Arial" panose="020B0604020202020204" pitchFamily="34" charset="0"/>
                <a:cs typeface="Arial" panose="020B0604020202020204" pitchFamily="34" charset="0"/>
              </a:rPr>
              <a:t>Robot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 di chuyển khi có phím mũi tên được nhấn xuống (Bài Luyện tập 1 - Bài 5).</a:t>
            </a:r>
            <a:endParaRPr lang="en-US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3" t="22222" r="6507" b="19111"/>
          <a:stretch/>
        </p:blipFill>
        <p:spPr>
          <a:xfrm>
            <a:off x="5372128" y="1332981"/>
            <a:ext cx="2072340" cy="344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59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25880" y="-462923"/>
            <a:ext cx="6492240" cy="1160153"/>
          </a:xfrm>
          <a:prstGeom prst="roundRect">
            <a:avLst/>
          </a:prstGeom>
          <a:solidFill>
            <a:srgbClr val="398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458;p45"/>
          <p:cNvSpPr txBox="1">
            <a:spLocks/>
          </p:cNvSpPr>
          <p:nvPr/>
        </p:nvSpPr>
        <p:spPr>
          <a:xfrm>
            <a:off x="0" y="0"/>
            <a:ext cx="91440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vi-VN" sz="2600" b="1">
                <a:solidFill>
                  <a:schemeClr val="bg1"/>
                </a:solidFill>
                <a:latin typeface="+mn-lt"/>
              </a:rPr>
              <a:t>Bài thực hành. Trò chơi trong mê cung</a:t>
            </a:r>
            <a:endParaRPr lang="en-US" sz="26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54738"/>
            <a:ext cx="9144000" cy="53739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200" b="1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HƯỚNG DẪN</a:t>
            </a:r>
            <a:endParaRPr lang="vi-VN" sz="220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5" b="89888" l="9829" r="95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83" y="898393"/>
            <a:ext cx="318573" cy="363500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79054" y="1017980"/>
            <a:ext cx="1787071" cy="911256"/>
            <a:chOff x="371929" y="1412534"/>
            <a:chExt cx="1787071" cy="911256"/>
          </a:xfrm>
        </p:grpSpPr>
        <p:pic>
          <p:nvPicPr>
            <p:cNvPr id="50" name="Picture 2" descr="Chỉ Ngón Tay Ngón Tay Đưa Ra Lựa Chọn Bàn Tay Chỉ Ra Hướng Đi Vector Biểu  Tượng Ngón Tay Trỏ Hình minh họa Sẵn có - Tải xuống Hình ảnh Ngay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71929" y="1412534"/>
              <a:ext cx="911256" cy="911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29">
              <a:extLst>
                <a:ext uri="{FF2B5EF4-FFF2-40B4-BE49-F238E27FC236}">
                  <a16:creationId xmlns:a16="http://schemas.microsoft.com/office/drawing/2014/main" id="{126B4565-CBF5-CE30-D63A-8DCCD48ED114}"/>
                </a:ext>
              </a:extLst>
            </p:cNvPr>
            <p:cNvSpPr txBox="1"/>
            <p:nvPr/>
          </p:nvSpPr>
          <p:spPr>
            <a:xfrm>
              <a:off x="1070848" y="1668107"/>
              <a:ext cx="108815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vi-VN" sz="2000" b="1">
                  <a:solidFill>
                    <a:srgbClr val="002060"/>
                  </a:solidFill>
                </a:rPr>
                <a:t>Bước </a:t>
              </a:r>
              <a:r>
                <a:rPr lang="en-US" sz="2000" b="1" smtClean="0">
                  <a:solidFill>
                    <a:srgbClr val="002060"/>
                  </a:solidFill>
                </a:rPr>
                <a:t>2</a:t>
              </a:r>
              <a:endParaRPr lang="en-US" sz="2000" b="1">
                <a:solidFill>
                  <a:srgbClr val="002060"/>
                </a:solidFill>
              </a:endParaRP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5" b="89888" l="9829" r="95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776" y="898393"/>
            <a:ext cx="318573" cy="363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200" y="3568205"/>
            <a:ext cx="1418449" cy="148292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 flipH="1">
            <a:off x="188512" y="4205369"/>
            <a:ext cx="1845598" cy="733116"/>
            <a:chOff x="550654" y="3541000"/>
            <a:chExt cx="3435867" cy="1364809"/>
          </a:xfrm>
        </p:grpSpPr>
        <p:grpSp>
          <p:nvGrpSpPr>
            <p:cNvPr id="19" name="Google Shape;312;p26"/>
            <p:cNvGrpSpPr/>
            <p:nvPr/>
          </p:nvGrpSpPr>
          <p:grpSpPr>
            <a:xfrm>
              <a:off x="3149092" y="3541000"/>
              <a:ext cx="837429" cy="1364809"/>
              <a:chOff x="3170406" y="1633711"/>
              <a:chExt cx="373352" cy="612929"/>
            </a:xfrm>
          </p:grpSpPr>
          <p:sp>
            <p:nvSpPr>
              <p:cNvPr id="20" name="Google Shape;313;p26"/>
              <p:cNvSpPr/>
              <p:nvPr/>
            </p:nvSpPr>
            <p:spPr>
              <a:xfrm>
                <a:off x="3188260" y="1712602"/>
                <a:ext cx="338196" cy="534039"/>
              </a:xfrm>
              <a:custGeom>
                <a:avLst/>
                <a:gdLst/>
                <a:ahLst/>
                <a:cxnLst/>
                <a:rect l="l" t="t" r="r" b="b"/>
                <a:pathLst>
                  <a:path w="9187" h="14507" extrusionOk="0">
                    <a:moveTo>
                      <a:pt x="0" y="1"/>
                    </a:moveTo>
                    <a:lnTo>
                      <a:pt x="670" y="14073"/>
                    </a:lnTo>
                    <a:cubicBezTo>
                      <a:pt x="681" y="14316"/>
                      <a:pt x="881" y="14507"/>
                      <a:pt x="1124" y="14507"/>
                    </a:cubicBezTo>
                    <a:lnTo>
                      <a:pt x="7794" y="14507"/>
                    </a:lnTo>
                    <a:cubicBezTo>
                      <a:pt x="8034" y="14507"/>
                      <a:pt x="8232" y="14321"/>
                      <a:pt x="8248" y="14081"/>
                    </a:cubicBezTo>
                    <a:lnTo>
                      <a:pt x="91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14;p26"/>
              <p:cNvSpPr/>
              <p:nvPr/>
            </p:nvSpPr>
            <p:spPr>
              <a:xfrm>
                <a:off x="3198200" y="1921110"/>
                <a:ext cx="314379" cy="180565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4905" extrusionOk="0">
                    <a:moveTo>
                      <a:pt x="0" y="1"/>
                    </a:moveTo>
                    <a:lnTo>
                      <a:pt x="233" y="4905"/>
                    </a:lnTo>
                    <a:lnTo>
                      <a:pt x="8212" y="4905"/>
                    </a:lnTo>
                    <a:lnTo>
                      <a:pt x="854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15;p26"/>
              <p:cNvSpPr/>
              <p:nvPr/>
            </p:nvSpPr>
            <p:spPr>
              <a:xfrm>
                <a:off x="3188260" y="1712565"/>
                <a:ext cx="338196" cy="103038"/>
              </a:xfrm>
              <a:custGeom>
                <a:avLst/>
                <a:gdLst/>
                <a:ahLst/>
                <a:cxnLst/>
                <a:rect l="l" t="t" r="r" b="b"/>
                <a:pathLst>
                  <a:path w="9187" h="2799" extrusionOk="0">
                    <a:moveTo>
                      <a:pt x="0" y="0"/>
                    </a:moveTo>
                    <a:lnTo>
                      <a:pt x="134" y="2799"/>
                    </a:lnTo>
                    <a:lnTo>
                      <a:pt x="9000" y="2799"/>
                    </a:lnTo>
                    <a:lnTo>
                      <a:pt x="9187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16;p26"/>
              <p:cNvSpPr/>
              <p:nvPr/>
            </p:nvSpPr>
            <p:spPr>
              <a:xfrm>
                <a:off x="3418893" y="1712565"/>
                <a:ext cx="107566" cy="534076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14508" extrusionOk="0">
                    <a:moveTo>
                      <a:pt x="1393" y="0"/>
                    </a:moveTo>
                    <a:lnTo>
                      <a:pt x="453" y="14082"/>
                    </a:lnTo>
                    <a:cubicBezTo>
                      <a:pt x="438" y="14322"/>
                      <a:pt x="239" y="14508"/>
                      <a:pt x="0" y="14508"/>
                    </a:cubicBezTo>
                    <a:lnTo>
                      <a:pt x="1529" y="14508"/>
                    </a:lnTo>
                    <a:cubicBezTo>
                      <a:pt x="1769" y="14508"/>
                      <a:pt x="1967" y="14322"/>
                      <a:pt x="1983" y="14082"/>
                    </a:cubicBezTo>
                    <a:lnTo>
                      <a:pt x="2922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17;p26"/>
              <p:cNvSpPr/>
              <p:nvPr/>
            </p:nvSpPr>
            <p:spPr>
              <a:xfrm>
                <a:off x="3235455" y="1712565"/>
                <a:ext cx="61256" cy="534076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4508" extrusionOk="0">
                    <a:moveTo>
                      <a:pt x="701" y="0"/>
                    </a:moveTo>
                    <a:lnTo>
                      <a:pt x="1" y="26"/>
                    </a:lnTo>
                    <a:lnTo>
                      <a:pt x="522" y="14508"/>
                    </a:lnTo>
                    <a:lnTo>
                      <a:pt x="1664" y="1450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18;p26"/>
              <p:cNvSpPr/>
              <p:nvPr/>
            </p:nvSpPr>
            <p:spPr>
              <a:xfrm>
                <a:off x="3220656" y="1633711"/>
                <a:ext cx="272560" cy="91589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2488" extrusionOk="0">
                    <a:moveTo>
                      <a:pt x="851" y="1"/>
                    </a:moveTo>
                    <a:cubicBezTo>
                      <a:pt x="551" y="1"/>
                      <a:pt x="294" y="221"/>
                      <a:pt x="250" y="519"/>
                    </a:cubicBezTo>
                    <a:lnTo>
                      <a:pt x="56" y="1787"/>
                    </a:lnTo>
                    <a:cubicBezTo>
                      <a:pt x="0" y="2157"/>
                      <a:pt x="284" y="2488"/>
                      <a:pt x="659" y="2488"/>
                    </a:cubicBezTo>
                    <a:lnTo>
                      <a:pt x="6728" y="2488"/>
                    </a:lnTo>
                    <a:cubicBezTo>
                      <a:pt x="7115" y="2488"/>
                      <a:pt x="7404" y="2134"/>
                      <a:pt x="7325" y="1755"/>
                    </a:cubicBezTo>
                    <a:lnTo>
                      <a:pt x="7061" y="487"/>
                    </a:lnTo>
                    <a:cubicBezTo>
                      <a:pt x="7003" y="204"/>
                      <a:pt x="6754" y="1"/>
                      <a:pt x="6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19;p26"/>
              <p:cNvSpPr/>
              <p:nvPr/>
            </p:nvSpPr>
            <p:spPr>
              <a:xfrm>
                <a:off x="3220656" y="1679102"/>
                <a:ext cx="272560" cy="46200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1255" extrusionOk="0">
                    <a:moveTo>
                      <a:pt x="140" y="1"/>
                    </a:moveTo>
                    <a:lnTo>
                      <a:pt x="56" y="554"/>
                    </a:lnTo>
                    <a:cubicBezTo>
                      <a:pt x="0" y="924"/>
                      <a:pt x="284" y="1255"/>
                      <a:pt x="659" y="1255"/>
                    </a:cubicBezTo>
                    <a:lnTo>
                      <a:pt x="6728" y="1255"/>
                    </a:lnTo>
                    <a:cubicBezTo>
                      <a:pt x="7115" y="1255"/>
                      <a:pt x="7404" y="901"/>
                      <a:pt x="7325" y="522"/>
                    </a:cubicBezTo>
                    <a:lnTo>
                      <a:pt x="7217" y="1"/>
                    </a:ln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20;p26"/>
              <p:cNvSpPr/>
              <p:nvPr/>
            </p:nvSpPr>
            <p:spPr>
              <a:xfrm>
                <a:off x="3170406" y="1692244"/>
                <a:ext cx="373352" cy="91590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2488" extrusionOk="0">
                    <a:moveTo>
                      <a:pt x="696" y="1"/>
                    </a:moveTo>
                    <a:cubicBezTo>
                      <a:pt x="495" y="1"/>
                      <a:pt x="324" y="147"/>
                      <a:pt x="294" y="345"/>
                    </a:cubicBezTo>
                    <a:lnTo>
                      <a:pt x="38" y="2019"/>
                    </a:lnTo>
                    <a:cubicBezTo>
                      <a:pt x="1" y="2265"/>
                      <a:pt x="191" y="2488"/>
                      <a:pt x="441" y="2488"/>
                    </a:cubicBezTo>
                    <a:lnTo>
                      <a:pt x="9690" y="2488"/>
                    </a:lnTo>
                    <a:cubicBezTo>
                      <a:pt x="9947" y="2488"/>
                      <a:pt x="10142" y="2251"/>
                      <a:pt x="10089" y="1998"/>
                    </a:cubicBezTo>
                    <a:lnTo>
                      <a:pt x="9740" y="324"/>
                    </a:lnTo>
                    <a:cubicBezTo>
                      <a:pt x="9700" y="135"/>
                      <a:pt x="9535" y="1"/>
                      <a:pt x="93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oogle Shape;321;p26"/>
            <p:cNvGrpSpPr/>
            <p:nvPr/>
          </p:nvGrpSpPr>
          <p:grpSpPr>
            <a:xfrm>
              <a:off x="550654" y="4275918"/>
              <a:ext cx="2997687" cy="629891"/>
              <a:chOff x="6036728" y="3173699"/>
              <a:chExt cx="1246803" cy="262915"/>
            </a:xfrm>
          </p:grpSpPr>
          <p:sp>
            <p:nvSpPr>
              <p:cNvPr id="29" name="Google Shape;322;p26"/>
              <p:cNvSpPr/>
              <p:nvPr/>
            </p:nvSpPr>
            <p:spPr>
              <a:xfrm>
                <a:off x="6050349" y="3202413"/>
                <a:ext cx="1205131" cy="205561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5584" extrusionOk="0">
                    <a:moveTo>
                      <a:pt x="0" y="1"/>
                    </a:moveTo>
                    <a:cubicBezTo>
                      <a:pt x="787" y="2176"/>
                      <a:pt x="833" y="2959"/>
                      <a:pt x="133" y="5166"/>
                    </a:cubicBezTo>
                    <a:lnTo>
                      <a:pt x="0" y="5583"/>
                    </a:lnTo>
                    <a:lnTo>
                      <a:pt x="31878" y="5583"/>
                    </a:lnTo>
                    <a:cubicBezTo>
                      <a:pt x="32353" y="5583"/>
                      <a:pt x="32737" y="5189"/>
                      <a:pt x="32737" y="4702"/>
                    </a:cubicBezTo>
                    <a:lnTo>
                      <a:pt x="32737" y="881"/>
                    </a:lnTo>
                    <a:cubicBezTo>
                      <a:pt x="32737" y="395"/>
                      <a:pt x="32353" y="1"/>
                      <a:pt x="318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23;p26"/>
              <p:cNvSpPr/>
              <p:nvPr/>
            </p:nvSpPr>
            <p:spPr>
              <a:xfrm>
                <a:off x="6036728" y="3173699"/>
                <a:ext cx="1246803" cy="262915"/>
              </a:xfrm>
              <a:custGeom>
                <a:avLst/>
                <a:gdLst/>
                <a:ahLst/>
                <a:cxnLst/>
                <a:rect l="l" t="t" r="r" b="b"/>
                <a:pathLst>
                  <a:path w="33869" h="7142" extrusionOk="0">
                    <a:moveTo>
                      <a:pt x="0" y="1"/>
                    </a:moveTo>
                    <a:lnTo>
                      <a:pt x="0" y="781"/>
                    </a:lnTo>
                    <a:lnTo>
                      <a:pt x="32248" y="781"/>
                    </a:lnTo>
                    <a:cubicBezTo>
                      <a:pt x="32723" y="781"/>
                      <a:pt x="33107" y="1175"/>
                      <a:pt x="33107" y="1661"/>
                    </a:cubicBezTo>
                    <a:lnTo>
                      <a:pt x="33107" y="5482"/>
                    </a:lnTo>
                    <a:cubicBezTo>
                      <a:pt x="33107" y="5968"/>
                      <a:pt x="32723" y="6363"/>
                      <a:pt x="32248" y="6363"/>
                    </a:cubicBezTo>
                    <a:lnTo>
                      <a:pt x="0" y="6363"/>
                    </a:lnTo>
                    <a:lnTo>
                      <a:pt x="0" y="7142"/>
                    </a:lnTo>
                    <a:lnTo>
                      <a:pt x="32248" y="7142"/>
                    </a:lnTo>
                    <a:cubicBezTo>
                      <a:pt x="33141" y="7142"/>
                      <a:pt x="33868" y="6398"/>
                      <a:pt x="33868" y="5482"/>
                    </a:cubicBezTo>
                    <a:lnTo>
                      <a:pt x="33868" y="1661"/>
                    </a:lnTo>
                    <a:cubicBezTo>
                      <a:pt x="33868" y="746"/>
                      <a:pt x="33141" y="1"/>
                      <a:pt x="322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24;p26"/>
              <p:cNvSpPr/>
              <p:nvPr/>
            </p:nvSpPr>
            <p:spPr>
              <a:xfrm>
                <a:off x="7202480" y="3202413"/>
                <a:ext cx="53010" cy="205561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5584" extrusionOk="0">
                    <a:moveTo>
                      <a:pt x="0" y="1"/>
                    </a:moveTo>
                    <a:cubicBezTo>
                      <a:pt x="474" y="1"/>
                      <a:pt x="859" y="395"/>
                      <a:pt x="859" y="881"/>
                    </a:cubicBezTo>
                    <a:lnTo>
                      <a:pt x="859" y="4702"/>
                    </a:lnTo>
                    <a:cubicBezTo>
                      <a:pt x="859" y="5189"/>
                      <a:pt x="474" y="5583"/>
                      <a:pt x="0" y="5583"/>
                    </a:cubicBezTo>
                    <a:lnTo>
                      <a:pt x="581" y="5583"/>
                    </a:lnTo>
                    <a:cubicBezTo>
                      <a:pt x="1056" y="5583"/>
                      <a:pt x="1440" y="5189"/>
                      <a:pt x="1440" y="4702"/>
                    </a:cubicBezTo>
                    <a:lnTo>
                      <a:pt x="1440" y="881"/>
                    </a:lnTo>
                    <a:cubicBezTo>
                      <a:pt x="1440" y="395"/>
                      <a:pt x="1056" y="1"/>
                      <a:pt x="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5;p26"/>
              <p:cNvSpPr/>
              <p:nvPr/>
            </p:nvSpPr>
            <p:spPr>
              <a:xfrm>
                <a:off x="6116133" y="3240625"/>
                <a:ext cx="1087625" cy="8835"/>
              </a:xfrm>
              <a:custGeom>
                <a:avLst/>
                <a:gdLst/>
                <a:ahLst/>
                <a:cxnLst/>
                <a:rect l="l" t="t" r="r" b="b"/>
                <a:pathLst>
                  <a:path w="29545" h="240" extrusionOk="0">
                    <a:moveTo>
                      <a:pt x="14876" y="0"/>
                    </a:moveTo>
                    <a:cubicBezTo>
                      <a:pt x="9830" y="0"/>
                      <a:pt x="4783" y="41"/>
                      <a:pt x="0" y="120"/>
                    </a:cubicBezTo>
                    <a:cubicBezTo>
                      <a:pt x="4782" y="199"/>
                      <a:pt x="9830" y="239"/>
                      <a:pt x="14876" y="239"/>
                    </a:cubicBezTo>
                    <a:cubicBezTo>
                      <a:pt x="19854" y="239"/>
                      <a:pt x="24830" y="200"/>
                      <a:pt x="29544" y="120"/>
                    </a:cubicBezTo>
                    <a:cubicBezTo>
                      <a:pt x="24829" y="40"/>
                      <a:pt x="19853" y="0"/>
                      <a:pt x="14876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26;p26"/>
              <p:cNvSpPr/>
              <p:nvPr/>
            </p:nvSpPr>
            <p:spPr>
              <a:xfrm>
                <a:off x="6099420" y="3284506"/>
                <a:ext cx="1087552" cy="8798"/>
              </a:xfrm>
              <a:custGeom>
                <a:avLst/>
                <a:gdLst/>
                <a:ahLst/>
                <a:cxnLst/>
                <a:rect l="l" t="t" r="r" b="b"/>
                <a:pathLst>
                  <a:path w="29543" h="239" extrusionOk="0">
                    <a:moveTo>
                      <a:pt x="14841" y="0"/>
                    </a:moveTo>
                    <a:cubicBezTo>
                      <a:pt x="9807" y="0"/>
                      <a:pt x="4771" y="40"/>
                      <a:pt x="0" y="119"/>
                    </a:cubicBezTo>
                    <a:cubicBezTo>
                      <a:pt x="4781" y="198"/>
                      <a:pt x="9829" y="239"/>
                      <a:pt x="14875" y="239"/>
                    </a:cubicBezTo>
                    <a:cubicBezTo>
                      <a:pt x="19853" y="239"/>
                      <a:pt x="24828" y="199"/>
                      <a:pt x="29543" y="119"/>
                    </a:cubicBezTo>
                    <a:cubicBezTo>
                      <a:pt x="24817" y="39"/>
                      <a:pt x="19830" y="0"/>
                      <a:pt x="14841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27;p26"/>
              <p:cNvSpPr/>
              <p:nvPr/>
            </p:nvSpPr>
            <p:spPr>
              <a:xfrm>
                <a:off x="6193072" y="3336523"/>
                <a:ext cx="1021841" cy="8835"/>
              </a:xfrm>
              <a:custGeom>
                <a:avLst/>
                <a:gdLst/>
                <a:ahLst/>
                <a:cxnLst/>
                <a:rect l="l" t="t" r="r" b="b"/>
                <a:pathLst>
                  <a:path w="27758" h="240" extrusionOk="0">
                    <a:moveTo>
                      <a:pt x="13976" y="1"/>
                    </a:moveTo>
                    <a:cubicBezTo>
                      <a:pt x="9236" y="1"/>
                      <a:pt x="4494" y="41"/>
                      <a:pt x="0" y="120"/>
                    </a:cubicBezTo>
                    <a:cubicBezTo>
                      <a:pt x="4483" y="199"/>
                      <a:pt x="9215" y="239"/>
                      <a:pt x="13945" y="239"/>
                    </a:cubicBezTo>
                    <a:cubicBezTo>
                      <a:pt x="18633" y="239"/>
                      <a:pt x="23318" y="200"/>
                      <a:pt x="27757" y="120"/>
                    </a:cubicBezTo>
                    <a:cubicBezTo>
                      <a:pt x="23327" y="40"/>
                      <a:pt x="18653" y="1"/>
                      <a:pt x="13976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28;p26"/>
              <p:cNvSpPr/>
              <p:nvPr/>
            </p:nvSpPr>
            <p:spPr>
              <a:xfrm>
                <a:off x="6187476" y="3375323"/>
                <a:ext cx="1021841" cy="8798"/>
              </a:xfrm>
              <a:custGeom>
                <a:avLst/>
                <a:gdLst/>
                <a:ahLst/>
                <a:cxnLst/>
                <a:rect l="l" t="t" r="r" b="b"/>
                <a:pathLst>
                  <a:path w="27758" h="239" extrusionOk="0">
                    <a:moveTo>
                      <a:pt x="13946" y="0"/>
                    </a:moveTo>
                    <a:cubicBezTo>
                      <a:pt x="9216" y="0"/>
                      <a:pt x="4484" y="40"/>
                      <a:pt x="1" y="119"/>
                    </a:cubicBezTo>
                    <a:cubicBezTo>
                      <a:pt x="4493" y="198"/>
                      <a:pt x="9236" y="239"/>
                      <a:pt x="13976" y="239"/>
                    </a:cubicBezTo>
                    <a:cubicBezTo>
                      <a:pt x="18654" y="239"/>
                      <a:pt x="23329" y="199"/>
                      <a:pt x="27758" y="119"/>
                    </a:cubicBezTo>
                    <a:cubicBezTo>
                      <a:pt x="23318" y="39"/>
                      <a:pt x="18633" y="0"/>
                      <a:pt x="13946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29;p26"/>
              <p:cNvSpPr/>
              <p:nvPr/>
            </p:nvSpPr>
            <p:spPr>
              <a:xfrm>
                <a:off x="6109286" y="3315171"/>
                <a:ext cx="1021841" cy="8798"/>
              </a:xfrm>
              <a:custGeom>
                <a:avLst/>
                <a:gdLst/>
                <a:ahLst/>
                <a:cxnLst/>
                <a:rect l="l" t="t" r="r" b="b"/>
                <a:pathLst>
                  <a:path w="27758" h="239" extrusionOk="0">
                    <a:moveTo>
                      <a:pt x="13945" y="0"/>
                    </a:moveTo>
                    <a:cubicBezTo>
                      <a:pt x="9216" y="0"/>
                      <a:pt x="4484" y="40"/>
                      <a:pt x="1" y="119"/>
                    </a:cubicBezTo>
                    <a:cubicBezTo>
                      <a:pt x="4493" y="198"/>
                      <a:pt x="9236" y="238"/>
                      <a:pt x="13977" y="238"/>
                    </a:cubicBezTo>
                    <a:cubicBezTo>
                      <a:pt x="18654" y="238"/>
                      <a:pt x="23329" y="199"/>
                      <a:pt x="27758" y="119"/>
                    </a:cubicBezTo>
                    <a:cubicBezTo>
                      <a:pt x="23318" y="39"/>
                      <a:pt x="18633" y="0"/>
                      <a:pt x="13945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30;p26"/>
              <p:cNvSpPr/>
              <p:nvPr/>
            </p:nvSpPr>
            <p:spPr>
              <a:xfrm>
                <a:off x="6050349" y="3202413"/>
                <a:ext cx="1183448" cy="27793"/>
              </a:xfrm>
              <a:custGeom>
                <a:avLst/>
                <a:gdLst/>
                <a:ahLst/>
                <a:cxnLst/>
                <a:rect l="l" t="t" r="r" b="b"/>
                <a:pathLst>
                  <a:path w="32148" h="755" extrusionOk="0">
                    <a:moveTo>
                      <a:pt x="0" y="1"/>
                    </a:moveTo>
                    <a:cubicBezTo>
                      <a:pt x="60" y="164"/>
                      <a:pt x="113" y="328"/>
                      <a:pt x="163" y="492"/>
                    </a:cubicBezTo>
                    <a:lnTo>
                      <a:pt x="31534" y="492"/>
                    </a:lnTo>
                    <a:cubicBezTo>
                      <a:pt x="31774" y="492"/>
                      <a:pt x="31990" y="594"/>
                      <a:pt x="32147" y="755"/>
                    </a:cubicBezTo>
                    <a:cubicBezTo>
                      <a:pt x="32087" y="329"/>
                      <a:pt x="31730" y="1"/>
                      <a:pt x="31297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31;p26"/>
              <p:cNvSpPr/>
              <p:nvPr/>
            </p:nvSpPr>
            <p:spPr>
              <a:xfrm>
                <a:off x="7202480" y="3202413"/>
                <a:ext cx="53010" cy="199929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5431" extrusionOk="0">
                    <a:moveTo>
                      <a:pt x="0" y="1"/>
                    </a:moveTo>
                    <a:cubicBezTo>
                      <a:pt x="433" y="1"/>
                      <a:pt x="790" y="329"/>
                      <a:pt x="850" y="755"/>
                    </a:cubicBezTo>
                    <a:cubicBezTo>
                      <a:pt x="1003" y="915"/>
                      <a:pt x="1097" y="1132"/>
                      <a:pt x="1097" y="1373"/>
                    </a:cubicBezTo>
                    <a:lnTo>
                      <a:pt x="1097" y="5195"/>
                    </a:lnTo>
                    <a:cubicBezTo>
                      <a:pt x="1097" y="5276"/>
                      <a:pt x="1086" y="5355"/>
                      <a:pt x="1064" y="5430"/>
                    </a:cubicBezTo>
                    <a:cubicBezTo>
                      <a:pt x="1091" y="5412"/>
                      <a:pt x="1116" y="5392"/>
                      <a:pt x="1140" y="5370"/>
                    </a:cubicBezTo>
                    <a:cubicBezTo>
                      <a:pt x="1146" y="5366"/>
                      <a:pt x="1151" y="5360"/>
                      <a:pt x="1157" y="5355"/>
                    </a:cubicBezTo>
                    <a:cubicBezTo>
                      <a:pt x="1176" y="5338"/>
                      <a:pt x="1193" y="5320"/>
                      <a:pt x="1209" y="5303"/>
                    </a:cubicBezTo>
                    <a:cubicBezTo>
                      <a:pt x="1216" y="5296"/>
                      <a:pt x="1221" y="5289"/>
                      <a:pt x="1227" y="5282"/>
                    </a:cubicBezTo>
                    <a:cubicBezTo>
                      <a:pt x="1243" y="5263"/>
                      <a:pt x="1259" y="5243"/>
                      <a:pt x="1273" y="5223"/>
                    </a:cubicBezTo>
                    <a:cubicBezTo>
                      <a:pt x="1277" y="5218"/>
                      <a:pt x="1283" y="5210"/>
                      <a:pt x="1287" y="5205"/>
                    </a:cubicBezTo>
                    <a:cubicBezTo>
                      <a:pt x="1306" y="5178"/>
                      <a:pt x="1323" y="5149"/>
                      <a:pt x="1337" y="5120"/>
                    </a:cubicBezTo>
                    <a:cubicBezTo>
                      <a:pt x="1339" y="5120"/>
                      <a:pt x="1339" y="5120"/>
                      <a:pt x="1339" y="5119"/>
                    </a:cubicBezTo>
                    <a:cubicBezTo>
                      <a:pt x="1353" y="5092"/>
                      <a:pt x="1366" y="5062"/>
                      <a:pt x="1377" y="5032"/>
                    </a:cubicBezTo>
                    <a:cubicBezTo>
                      <a:pt x="1381" y="5023"/>
                      <a:pt x="1384" y="5013"/>
                      <a:pt x="1387" y="5005"/>
                    </a:cubicBezTo>
                    <a:cubicBezTo>
                      <a:pt x="1396" y="4983"/>
                      <a:pt x="1403" y="4960"/>
                      <a:pt x="1409" y="4938"/>
                    </a:cubicBezTo>
                    <a:cubicBezTo>
                      <a:pt x="1411" y="4928"/>
                      <a:pt x="1414" y="4916"/>
                      <a:pt x="1417" y="4905"/>
                    </a:cubicBezTo>
                    <a:cubicBezTo>
                      <a:pt x="1423" y="4882"/>
                      <a:pt x="1426" y="4859"/>
                      <a:pt x="1430" y="4836"/>
                    </a:cubicBezTo>
                    <a:cubicBezTo>
                      <a:pt x="1431" y="4826"/>
                      <a:pt x="1433" y="4815"/>
                      <a:pt x="1434" y="4805"/>
                    </a:cubicBezTo>
                    <a:cubicBezTo>
                      <a:pt x="1439" y="4772"/>
                      <a:pt x="1440" y="4738"/>
                      <a:pt x="1440" y="4702"/>
                    </a:cubicBezTo>
                    <a:lnTo>
                      <a:pt x="1440" y="881"/>
                    </a:lnTo>
                    <a:cubicBezTo>
                      <a:pt x="1440" y="395"/>
                      <a:pt x="1056" y="1"/>
                      <a:pt x="581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541;p59"/>
          <p:cNvSpPr/>
          <p:nvPr/>
        </p:nvSpPr>
        <p:spPr>
          <a:xfrm>
            <a:off x="1464500" y="1999999"/>
            <a:ext cx="3552539" cy="2351800"/>
          </a:xfrm>
          <a:prstGeom prst="roundRect">
            <a:avLst>
              <a:gd name="adj" fmla="val 18515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542;p59"/>
          <p:cNvSpPr/>
          <p:nvPr/>
        </p:nvSpPr>
        <p:spPr>
          <a:xfrm rot="21583471">
            <a:off x="1069365" y="1751487"/>
            <a:ext cx="3760607" cy="2431368"/>
          </a:xfrm>
          <a:prstGeom prst="roundRect">
            <a:avLst>
              <a:gd name="adj" fmla="val 19225"/>
            </a:avLst>
          </a:prstGeom>
          <a:solidFill>
            <a:srgbClr val="FFFF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1236601" y="1766842"/>
            <a:ext cx="3426134" cy="240065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ử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dụng đoạn chương trình có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sẵn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kiểm tra </a:t>
            </a:r>
            <a:r>
              <a:rPr lang="vi-VN" sz="2000" b="1">
                <a:latin typeface="Arial" panose="020B0604020202020204" pitchFamily="34" charset="0"/>
                <a:cs typeface="Arial" panose="020B0604020202020204" pitchFamily="34" charset="0"/>
              </a:rPr>
              <a:t>Robot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 có chạm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ờ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hay không và xử lí sự kiện chạm tường (Bài Luyện tập 1 - Bài 5).</a:t>
            </a:r>
            <a:endParaRPr lang="en-US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3" t="62469" r="44558" b="1235"/>
          <a:stretch/>
        </p:blipFill>
        <p:spPr>
          <a:xfrm>
            <a:off x="5351767" y="1497898"/>
            <a:ext cx="2456277" cy="277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854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25880" y="-462923"/>
            <a:ext cx="6492240" cy="1160153"/>
          </a:xfrm>
          <a:prstGeom prst="roundRect">
            <a:avLst/>
          </a:prstGeom>
          <a:solidFill>
            <a:srgbClr val="398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458;p45"/>
          <p:cNvSpPr txBox="1">
            <a:spLocks/>
          </p:cNvSpPr>
          <p:nvPr/>
        </p:nvSpPr>
        <p:spPr>
          <a:xfrm>
            <a:off x="0" y="0"/>
            <a:ext cx="91440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vi-VN" sz="2600" b="1">
                <a:solidFill>
                  <a:schemeClr val="bg1"/>
                </a:solidFill>
                <a:latin typeface="+mn-lt"/>
              </a:rPr>
              <a:t>Bài thực hành. Trò chơi trong mê cung</a:t>
            </a:r>
            <a:endParaRPr lang="en-US" sz="26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54738"/>
            <a:ext cx="9144000" cy="53739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200" b="1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HƯỚNG DẪN</a:t>
            </a:r>
            <a:endParaRPr lang="vi-VN" sz="220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5" b="89888" l="9829" r="95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83" y="898393"/>
            <a:ext cx="318573" cy="363500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79054" y="1017980"/>
            <a:ext cx="1787071" cy="911256"/>
            <a:chOff x="371929" y="1412534"/>
            <a:chExt cx="1787071" cy="911256"/>
          </a:xfrm>
        </p:grpSpPr>
        <p:pic>
          <p:nvPicPr>
            <p:cNvPr id="50" name="Picture 2" descr="Chỉ Ngón Tay Ngón Tay Đưa Ra Lựa Chọn Bàn Tay Chỉ Ra Hướng Đi Vector Biểu  Tượng Ngón Tay Trỏ Hình minh họa Sẵn có - Tải xuống Hình ảnh Ngay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71929" y="1412534"/>
              <a:ext cx="911256" cy="911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29">
              <a:extLst>
                <a:ext uri="{FF2B5EF4-FFF2-40B4-BE49-F238E27FC236}">
                  <a16:creationId xmlns:a16="http://schemas.microsoft.com/office/drawing/2014/main" id="{126B4565-CBF5-CE30-D63A-8DCCD48ED114}"/>
                </a:ext>
              </a:extLst>
            </p:cNvPr>
            <p:cNvSpPr txBox="1"/>
            <p:nvPr/>
          </p:nvSpPr>
          <p:spPr>
            <a:xfrm>
              <a:off x="1070848" y="1668107"/>
              <a:ext cx="108815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vi-VN" sz="2000" b="1">
                  <a:solidFill>
                    <a:srgbClr val="002060"/>
                  </a:solidFill>
                </a:rPr>
                <a:t>Bước </a:t>
              </a:r>
              <a:r>
                <a:rPr lang="en-US" sz="2000" b="1">
                  <a:solidFill>
                    <a:srgbClr val="002060"/>
                  </a:solidFill>
                </a:rPr>
                <a:t>3</a:t>
              </a: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5" b="89888" l="9829" r="95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776" y="898393"/>
            <a:ext cx="318573" cy="363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200" y="3568205"/>
            <a:ext cx="1418449" cy="148292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 flipH="1">
            <a:off x="188512" y="4205369"/>
            <a:ext cx="1845598" cy="733116"/>
            <a:chOff x="550654" y="3541000"/>
            <a:chExt cx="3435867" cy="1364809"/>
          </a:xfrm>
        </p:grpSpPr>
        <p:grpSp>
          <p:nvGrpSpPr>
            <p:cNvPr id="19" name="Google Shape;312;p26"/>
            <p:cNvGrpSpPr/>
            <p:nvPr/>
          </p:nvGrpSpPr>
          <p:grpSpPr>
            <a:xfrm>
              <a:off x="3149092" y="3541000"/>
              <a:ext cx="837429" cy="1364809"/>
              <a:chOff x="3170406" y="1633711"/>
              <a:chExt cx="373352" cy="612929"/>
            </a:xfrm>
          </p:grpSpPr>
          <p:sp>
            <p:nvSpPr>
              <p:cNvPr id="20" name="Google Shape;313;p26"/>
              <p:cNvSpPr/>
              <p:nvPr/>
            </p:nvSpPr>
            <p:spPr>
              <a:xfrm>
                <a:off x="3188260" y="1712602"/>
                <a:ext cx="338196" cy="534039"/>
              </a:xfrm>
              <a:custGeom>
                <a:avLst/>
                <a:gdLst/>
                <a:ahLst/>
                <a:cxnLst/>
                <a:rect l="l" t="t" r="r" b="b"/>
                <a:pathLst>
                  <a:path w="9187" h="14507" extrusionOk="0">
                    <a:moveTo>
                      <a:pt x="0" y="1"/>
                    </a:moveTo>
                    <a:lnTo>
                      <a:pt x="670" y="14073"/>
                    </a:lnTo>
                    <a:cubicBezTo>
                      <a:pt x="681" y="14316"/>
                      <a:pt x="881" y="14507"/>
                      <a:pt x="1124" y="14507"/>
                    </a:cubicBezTo>
                    <a:lnTo>
                      <a:pt x="7794" y="14507"/>
                    </a:lnTo>
                    <a:cubicBezTo>
                      <a:pt x="8034" y="14507"/>
                      <a:pt x="8232" y="14321"/>
                      <a:pt x="8248" y="14081"/>
                    </a:cubicBezTo>
                    <a:lnTo>
                      <a:pt x="91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14;p26"/>
              <p:cNvSpPr/>
              <p:nvPr/>
            </p:nvSpPr>
            <p:spPr>
              <a:xfrm>
                <a:off x="3198200" y="1921110"/>
                <a:ext cx="314379" cy="180565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4905" extrusionOk="0">
                    <a:moveTo>
                      <a:pt x="0" y="1"/>
                    </a:moveTo>
                    <a:lnTo>
                      <a:pt x="233" y="4905"/>
                    </a:lnTo>
                    <a:lnTo>
                      <a:pt x="8212" y="4905"/>
                    </a:lnTo>
                    <a:lnTo>
                      <a:pt x="854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15;p26"/>
              <p:cNvSpPr/>
              <p:nvPr/>
            </p:nvSpPr>
            <p:spPr>
              <a:xfrm>
                <a:off x="3188260" y="1712565"/>
                <a:ext cx="338196" cy="103038"/>
              </a:xfrm>
              <a:custGeom>
                <a:avLst/>
                <a:gdLst/>
                <a:ahLst/>
                <a:cxnLst/>
                <a:rect l="l" t="t" r="r" b="b"/>
                <a:pathLst>
                  <a:path w="9187" h="2799" extrusionOk="0">
                    <a:moveTo>
                      <a:pt x="0" y="0"/>
                    </a:moveTo>
                    <a:lnTo>
                      <a:pt x="134" y="2799"/>
                    </a:lnTo>
                    <a:lnTo>
                      <a:pt x="9000" y="2799"/>
                    </a:lnTo>
                    <a:lnTo>
                      <a:pt x="9187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16;p26"/>
              <p:cNvSpPr/>
              <p:nvPr/>
            </p:nvSpPr>
            <p:spPr>
              <a:xfrm>
                <a:off x="3418893" y="1712565"/>
                <a:ext cx="107566" cy="534076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14508" extrusionOk="0">
                    <a:moveTo>
                      <a:pt x="1393" y="0"/>
                    </a:moveTo>
                    <a:lnTo>
                      <a:pt x="453" y="14082"/>
                    </a:lnTo>
                    <a:cubicBezTo>
                      <a:pt x="438" y="14322"/>
                      <a:pt x="239" y="14508"/>
                      <a:pt x="0" y="14508"/>
                    </a:cubicBezTo>
                    <a:lnTo>
                      <a:pt x="1529" y="14508"/>
                    </a:lnTo>
                    <a:cubicBezTo>
                      <a:pt x="1769" y="14508"/>
                      <a:pt x="1967" y="14322"/>
                      <a:pt x="1983" y="14082"/>
                    </a:cubicBezTo>
                    <a:lnTo>
                      <a:pt x="2922" y="0"/>
                    </a:ln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17;p26"/>
              <p:cNvSpPr/>
              <p:nvPr/>
            </p:nvSpPr>
            <p:spPr>
              <a:xfrm>
                <a:off x="3235455" y="1712565"/>
                <a:ext cx="61256" cy="534076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4508" extrusionOk="0">
                    <a:moveTo>
                      <a:pt x="701" y="0"/>
                    </a:moveTo>
                    <a:lnTo>
                      <a:pt x="1" y="26"/>
                    </a:lnTo>
                    <a:lnTo>
                      <a:pt x="522" y="14508"/>
                    </a:lnTo>
                    <a:lnTo>
                      <a:pt x="1664" y="1450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18;p26"/>
              <p:cNvSpPr/>
              <p:nvPr/>
            </p:nvSpPr>
            <p:spPr>
              <a:xfrm>
                <a:off x="3220656" y="1633711"/>
                <a:ext cx="272560" cy="91589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2488" extrusionOk="0">
                    <a:moveTo>
                      <a:pt x="851" y="1"/>
                    </a:moveTo>
                    <a:cubicBezTo>
                      <a:pt x="551" y="1"/>
                      <a:pt x="294" y="221"/>
                      <a:pt x="250" y="519"/>
                    </a:cubicBezTo>
                    <a:lnTo>
                      <a:pt x="56" y="1787"/>
                    </a:lnTo>
                    <a:cubicBezTo>
                      <a:pt x="0" y="2157"/>
                      <a:pt x="284" y="2488"/>
                      <a:pt x="659" y="2488"/>
                    </a:cubicBezTo>
                    <a:lnTo>
                      <a:pt x="6728" y="2488"/>
                    </a:lnTo>
                    <a:cubicBezTo>
                      <a:pt x="7115" y="2488"/>
                      <a:pt x="7404" y="2134"/>
                      <a:pt x="7325" y="1755"/>
                    </a:cubicBezTo>
                    <a:lnTo>
                      <a:pt x="7061" y="487"/>
                    </a:lnTo>
                    <a:cubicBezTo>
                      <a:pt x="7003" y="204"/>
                      <a:pt x="6754" y="1"/>
                      <a:pt x="6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19;p26"/>
              <p:cNvSpPr/>
              <p:nvPr/>
            </p:nvSpPr>
            <p:spPr>
              <a:xfrm>
                <a:off x="3220656" y="1679102"/>
                <a:ext cx="272560" cy="46200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1255" extrusionOk="0">
                    <a:moveTo>
                      <a:pt x="140" y="1"/>
                    </a:moveTo>
                    <a:lnTo>
                      <a:pt x="56" y="554"/>
                    </a:lnTo>
                    <a:cubicBezTo>
                      <a:pt x="0" y="924"/>
                      <a:pt x="284" y="1255"/>
                      <a:pt x="659" y="1255"/>
                    </a:cubicBezTo>
                    <a:lnTo>
                      <a:pt x="6728" y="1255"/>
                    </a:lnTo>
                    <a:cubicBezTo>
                      <a:pt x="7115" y="1255"/>
                      <a:pt x="7404" y="901"/>
                      <a:pt x="7325" y="522"/>
                    </a:cubicBezTo>
                    <a:lnTo>
                      <a:pt x="7217" y="1"/>
                    </a:lnTo>
                    <a:close/>
                  </a:path>
                </a:pathLst>
              </a:custGeom>
              <a:solidFill>
                <a:srgbClr val="FFFFFF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20;p26"/>
              <p:cNvSpPr/>
              <p:nvPr/>
            </p:nvSpPr>
            <p:spPr>
              <a:xfrm>
                <a:off x="3170406" y="1692244"/>
                <a:ext cx="373352" cy="91590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2488" extrusionOk="0">
                    <a:moveTo>
                      <a:pt x="696" y="1"/>
                    </a:moveTo>
                    <a:cubicBezTo>
                      <a:pt x="495" y="1"/>
                      <a:pt x="324" y="147"/>
                      <a:pt x="294" y="345"/>
                    </a:cubicBezTo>
                    <a:lnTo>
                      <a:pt x="38" y="2019"/>
                    </a:lnTo>
                    <a:cubicBezTo>
                      <a:pt x="1" y="2265"/>
                      <a:pt x="191" y="2488"/>
                      <a:pt x="441" y="2488"/>
                    </a:cubicBezTo>
                    <a:lnTo>
                      <a:pt x="9690" y="2488"/>
                    </a:lnTo>
                    <a:cubicBezTo>
                      <a:pt x="9947" y="2488"/>
                      <a:pt x="10142" y="2251"/>
                      <a:pt x="10089" y="1998"/>
                    </a:cubicBezTo>
                    <a:lnTo>
                      <a:pt x="9740" y="324"/>
                    </a:lnTo>
                    <a:cubicBezTo>
                      <a:pt x="9700" y="135"/>
                      <a:pt x="9535" y="1"/>
                      <a:pt x="93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oogle Shape;321;p26"/>
            <p:cNvGrpSpPr/>
            <p:nvPr/>
          </p:nvGrpSpPr>
          <p:grpSpPr>
            <a:xfrm>
              <a:off x="550654" y="4275918"/>
              <a:ext cx="2997687" cy="629891"/>
              <a:chOff x="6036728" y="3173699"/>
              <a:chExt cx="1246803" cy="262915"/>
            </a:xfrm>
          </p:grpSpPr>
          <p:sp>
            <p:nvSpPr>
              <p:cNvPr id="29" name="Google Shape;322;p26"/>
              <p:cNvSpPr/>
              <p:nvPr/>
            </p:nvSpPr>
            <p:spPr>
              <a:xfrm>
                <a:off x="6050349" y="3202413"/>
                <a:ext cx="1205131" cy="205561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5584" extrusionOk="0">
                    <a:moveTo>
                      <a:pt x="0" y="1"/>
                    </a:moveTo>
                    <a:cubicBezTo>
                      <a:pt x="787" y="2176"/>
                      <a:pt x="833" y="2959"/>
                      <a:pt x="133" y="5166"/>
                    </a:cubicBezTo>
                    <a:lnTo>
                      <a:pt x="0" y="5583"/>
                    </a:lnTo>
                    <a:lnTo>
                      <a:pt x="31878" y="5583"/>
                    </a:lnTo>
                    <a:cubicBezTo>
                      <a:pt x="32353" y="5583"/>
                      <a:pt x="32737" y="5189"/>
                      <a:pt x="32737" y="4702"/>
                    </a:cubicBezTo>
                    <a:lnTo>
                      <a:pt x="32737" y="881"/>
                    </a:lnTo>
                    <a:cubicBezTo>
                      <a:pt x="32737" y="395"/>
                      <a:pt x="32353" y="1"/>
                      <a:pt x="318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23;p26"/>
              <p:cNvSpPr/>
              <p:nvPr/>
            </p:nvSpPr>
            <p:spPr>
              <a:xfrm>
                <a:off x="6036728" y="3173699"/>
                <a:ext cx="1246803" cy="262915"/>
              </a:xfrm>
              <a:custGeom>
                <a:avLst/>
                <a:gdLst/>
                <a:ahLst/>
                <a:cxnLst/>
                <a:rect l="l" t="t" r="r" b="b"/>
                <a:pathLst>
                  <a:path w="33869" h="7142" extrusionOk="0">
                    <a:moveTo>
                      <a:pt x="0" y="1"/>
                    </a:moveTo>
                    <a:lnTo>
                      <a:pt x="0" y="781"/>
                    </a:lnTo>
                    <a:lnTo>
                      <a:pt x="32248" y="781"/>
                    </a:lnTo>
                    <a:cubicBezTo>
                      <a:pt x="32723" y="781"/>
                      <a:pt x="33107" y="1175"/>
                      <a:pt x="33107" y="1661"/>
                    </a:cubicBezTo>
                    <a:lnTo>
                      <a:pt x="33107" y="5482"/>
                    </a:lnTo>
                    <a:cubicBezTo>
                      <a:pt x="33107" y="5968"/>
                      <a:pt x="32723" y="6363"/>
                      <a:pt x="32248" y="6363"/>
                    </a:cubicBezTo>
                    <a:lnTo>
                      <a:pt x="0" y="6363"/>
                    </a:lnTo>
                    <a:lnTo>
                      <a:pt x="0" y="7142"/>
                    </a:lnTo>
                    <a:lnTo>
                      <a:pt x="32248" y="7142"/>
                    </a:lnTo>
                    <a:cubicBezTo>
                      <a:pt x="33141" y="7142"/>
                      <a:pt x="33868" y="6398"/>
                      <a:pt x="33868" y="5482"/>
                    </a:cubicBezTo>
                    <a:lnTo>
                      <a:pt x="33868" y="1661"/>
                    </a:lnTo>
                    <a:cubicBezTo>
                      <a:pt x="33868" y="746"/>
                      <a:pt x="33141" y="1"/>
                      <a:pt x="322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24;p26"/>
              <p:cNvSpPr/>
              <p:nvPr/>
            </p:nvSpPr>
            <p:spPr>
              <a:xfrm>
                <a:off x="7202480" y="3202413"/>
                <a:ext cx="53010" cy="205561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5584" extrusionOk="0">
                    <a:moveTo>
                      <a:pt x="0" y="1"/>
                    </a:moveTo>
                    <a:cubicBezTo>
                      <a:pt x="474" y="1"/>
                      <a:pt x="859" y="395"/>
                      <a:pt x="859" y="881"/>
                    </a:cubicBezTo>
                    <a:lnTo>
                      <a:pt x="859" y="4702"/>
                    </a:lnTo>
                    <a:cubicBezTo>
                      <a:pt x="859" y="5189"/>
                      <a:pt x="474" y="5583"/>
                      <a:pt x="0" y="5583"/>
                    </a:cubicBezTo>
                    <a:lnTo>
                      <a:pt x="581" y="5583"/>
                    </a:lnTo>
                    <a:cubicBezTo>
                      <a:pt x="1056" y="5583"/>
                      <a:pt x="1440" y="5189"/>
                      <a:pt x="1440" y="4702"/>
                    </a:cubicBezTo>
                    <a:lnTo>
                      <a:pt x="1440" y="881"/>
                    </a:lnTo>
                    <a:cubicBezTo>
                      <a:pt x="1440" y="395"/>
                      <a:pt x="1056" y="1"/>
                      <a:pt x="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5;p26"/>
              <p:cNvSpPr/>
              <p:nvPr/>
            </p:nvSpPr>
            <p:spPr>
              <a:xfrm>
                <a:off x="6116133" y="3240625"/>
                <a:ext cx="1087625" cy="8835"/>
              </a:xfrm>
              <a:custGeom>
                <a:avLst/>
                <a:gdLst/>
                <a:ahLst/>
                <a:cxnLst/>
                <a:rect l="l" t="t" r="r" b="b"/>
                <a:pathLst>
                  <a:path w="29545" h="240" extrusionOk="0">
                    <a:moveTo>
                      <a:pt x="14876" y="0"/>
                    </a:moveTo>
                    <a:cubicBezTo>
                      <a:pt x="9830" y="0"/>
                      <a:pt x="4783" y="41"/>
                      <a:pt x="0" y="120"/>
                    </a:cubicBezTo>
                    <a:cubicBezTo>
                      <a:pt x="4782" y="199"/>
                      <a:pt x="9830" y="239"/>
                      <a:pt x="14876" y="239"/>
                    </a:cubicBezTo>
                    <a:cubicBezTo>
                      <a:pt x="19854" y="239"/>
                      <a:pt x="24830" y="200"/>
                      <a:pt x="29544" y="120"/>
                    </a:cubicBezTo>
                    <a:cubicBezTo>
                      <a:pt x="24829" y="40"/>
                      <a:pt x="19853" y="0"/>
                      <a:pt x="14876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26;p26"/>
              <p:cNvSpPr/>
              <p:nvPr/>
            </p:nvSpPr>
            <p:spPr>
              <a:xfrm>
                <a:off x="6099420" y="3284506"/>
                <a:ext cx="1087552" cy="8798"/>
              </a:xfrm>
              <a:custGeom>
                <a:avLst/>
                <a:gdLst/>
                <a:ahLst/>
                <a:cxnLst/>
                <a:rect l="l" t="t" r="r" b="b"/>
                <a:pathLst>
                  <a:path w="29543" h="239" extrusionOk="0">
                    <a:moveTo>
                      <a:pt x="14841" y="0"/>
                    </a:moveTo>
                    <a:cubicBezTo>
                      <a:pt x="9807" y="0"/>
                      <a:pt x="4771" y="40"/>
                      <a:pt x="0" y="119"/>
                    </a:cubicBezTo>
                    <a:cubicBezTo>
                      <a:pt x="4781" y="198"/>
                      <a:pt x="9829" y="239"/>
                      <a:pt x="14875" y="239"/>
                    </a:cubicBezTo>
                    <a:cubicBezTo>
                      <a:pt x="19853" y="239"/>
                      <a:pt x="24828" y="199"/>
                      <a:pt x="29543" y="119"/>
                    </a:cubicBezTo>
                    <a:cubicBezTo>
                      <a:pt x="24817" y="39"/>
                      <a:pt x="19830" y="0"/>
                      <a:pt x="14841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27;p26"/>
              <p:cNvSpPr/>
              <p:nvPr/>
            </p:nvSpPr>
            <p:spPr>
              <a:xfrm>
                <a:off x="6193072" y="3336523"/>
                <a:ext cx="1021841" cy="8835"/>
              </a:xfrm>
              <a:custGeom>
                <a:avLst/>
                <a:gdLst/>
                <a:ahLst/>
                <a:cxnLst/>
                <a:rect l="l" t="t" r="r" b="b"/>
                <a:pathLst>
                  <a:path w="27758" h="240" extrusionOk="0">
                    <a:moveTo>
                      <a:pt x="13976" y="1"/>
                    </a:moveTo>
                    <a:cubicBezTo>
                      <a:pt x="9236" y="1"/>
                      <a:pt x="4494" y="41"/>
                      <a:pt x="0" y="120"/>
                    </a:cubicBezTo>
                    <a:cubicBezTo>
                      <a:pt x="4483" y="199"/>
                      <a:pt x="9215" y="239"/>
                      <a:pt x="13945" y="239"/>
                    </a:cubicBezTo>
                    <a:cubicBezTo>
                      <a:pt x="18633" y="239"/>
                      <a:pt x="23318" y="200"/>
                      <a:pt x="27757" y="120"/>
                    </a:cubicBezTo>
                    <a:cubicBezTo>
                      <a:pt x="23327" y="40"/>
                      <a:pt x="18653" y="1"/>
                      <a:pt x="13976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28;p26"/>
              <p:cNvSpPr/>
              <p:nvPr/>
            </p:nvSpPr>
            <p:spPr>
              <a:xfrm>
                <a:off x="6187476" y="3375323"/>
                <a:ext cx="1021841" cy="8798"/>
              </a:xfrm>
              <a:custGeom>
                <a:avLst/>
                <a:gdLst/>
                <a:ahLst/>
                <a:cxnLst/>
                <a:rect l="l" t="t" r="r" b="b"/>
                <a:pathLst>
                  <a:path w="27758" h="239" extrusionOk="0">
                    <a:moveTo>
                      <a:pt x="13946" y="0"/>
                    </a:moveTo>
                    <a:cubicBezTo>
                      <a:pt x="9216" y="0"/>
                      <a:pt x="4484" y="40"/>
                      <a:pt x="1" y="119"/>
                    </a:cubicBezTo>
                    <a:cubicBezTo>
                      <a:pt x="4493" y="198"/>
                      <a:pt x="9236" y="239"/>
                      <a:pt x="13976" y="239"/>
                    </a:cubicBezTo>
                    <a:cubicBezTo>
                      <a:pt x="18654" y="239"/>
                      <a:pt x="23329" y="199"/>
                      <a:pt x="27758" y="119"/>
                    </a:cubicBezTo>
                    <a:cubicBezTo>
                      <a:pt x="23318" y="39"/>
                      <a:pt x="18633" y="0"/>
                      <a:pt x="13946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29;p26"/>
              <p:cNvSpPr/>
              <p:nvPr/>
            </p:nvSpPr>
            <p:spPr>
              <a:xfrm>
                <a:off x="6109286" y="3315171"/>
                <a:ext cx="1021841" cy="8798"/>
              </a:xfrm>
              <a:custGeom>
                <a:avLst/>
                <a:gdLst/>
                <a:ahLst/>
                <a:cxnLst/>
                <a:rect l="l" t="t" r="r" b="b"/>
                <a:pathLst>
                  <a:path w="27758" h="239" extrusionOk="0">
                    <a:moveTo>
                      <a:pt x="13945" y="0"/>
                    </a:moveTo>
                    <a:cubicBezTo>
                      <a:pt x="9216" y="0"/>
                      <a:pt x="4484" y="40"/>
                      <a:pt x="1" y="119"/>
                    </a:cubicBezTo>
                    <a:cubicBezTo>
                      <a:pt x="4493" y="198"/>
                      <a:pt x="9236" y="238"/>
                      <a:pt x="13977" y="238"/>
                    </a:cubicBezTo>
                    <a:cubicBezTo>
                      <a:pt x="18654" y="238"/>
                      <a:pt x="23329" y="199"/>
                      <a:pt x="27758" y="119"/>
                    </a:cubicBezTo>
                    <a:cubicBezTo>
                      <a:pt x="23318" y="39"/>
                      <a:pt x="18633" y="0"/>
                      <a:pt x="13945" y="0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30;p26"/>
              <p:cNvSpPr/>
              <p:nvPr/>
            </p:nvSpPr>
            <p:spPr>
              <a:xfrm>
                <a:off x="6050349" y="3202413"/>
                <a:ext cx="1183448" cy="27793"/>
              </a:xfrm>
              <a:custGeom>
                <a:avLst/>
                <a:gdLst/>
                <a:ahLst/>
                <a:cxnLst/>
                <a:rect l="l" t="t" r="r" b="b"/>
                <a:pathLst>
                  <a:path w="32148" h="755" extrusionOk="0">
                    <a:moveTo>
                      <a:pt x="0" y="1"/>
                    </a:moveTo>
                    <a:cubicBezTo>
                      <a:pt x="60" y="164"/>
                      <a:pt x="113" y="328"/>
                      <a:pt x="163" y="492"/>
                    </a:cubicBezTo>
                    <a:lnTo>
                      <a:pt x="31534" y="492"/>
                    </a:lnTo>
                    <a:cubicBezTo>
                      <a:pt x="31774" y="492"/>
                      <a:pt x="31990" y="594"/>
                      <a:pt x="32147" y="755"/>
                    </a:cubicBezTo>
                    <a:cubicBezTo>
                      <a:pt x="32087" y="329"/>
                      <a:pt x="31730" y="1"/>
                      <a:pt x="31297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31;p26"/>
              <p:cNvSpPr/>
              <p:nvPr/>
            </p:nvSpPr>
            <p:spPr>
              <a:xfrm>
                <a:off x="7202480" y="3202413"/>
                <a:ext cx="53010" cy="199929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5431" extrusionOk="0">
                    <a:moveTo>
                      <a:pt x="0" y="1"/>
                    </a:moveTo>
                    <a:cubicBezTo>
                      <a:pt x="433" y="1"/>
                      <a:pt x="790" y="329"/>
                      <a:pt x="850" y="755"/>
                    </a:cubicBezTo>
                    <a:cubicBezTo>
                      <a:pt x="1003" y="915"/>
                      <a:pt x="1097" y="1132"/>
                      <a:pt x="1097" y="1373"/>
                    </a:cubicBezTo>
                    <a:lnTo>
                      <a:pt x="1097" y="5195"/>
                    </a:lnTo>
                    <a:cubicBezTo>
                      <a:pt x="1097" y="5276"/>
                      <a:pt x="1086" y="5355"/>
                      <a:pt x="1064" y="5430"/>
                    </a:cubicBezTo>
                    <a:cubicBezTo>
                      <a:pt x="1091" y="5412"/>
                      <a:pt x="1116" y="5392"/>
                      <a:pt x="1140" y="5370"/>
                    </a:cubicBezTo>
                    <a:cubicBezTo>
                      <a:pt x="1146" y="5366"/>
                      <a:pt x="1151" y="5360"/>
                      <a:pt x="1157" y="5355"/>
                    </a:cubicBezTo>
                    <a:cubicBezTo>
                      <a:pt x="1176" y="5338"/>
                      <a:pt x="1193" y="5320"/>
                      <a:pt x="1209" y="5303"/>
                    </a:cubicBezTo>
                    <a:cubicBezTo>
                      <a:pt x="1216" y="5296"/>
                      <a:pt x="1221" y="5289"/>
                      <a:pt x="1227" y="5282"/>
                    </a:cubicBezTo>
                    <a:cubicBezTo>
                      <a:pt x="1243" y="5263"/>
                      <a:pt x="1259" y="5243"/>
                      <a:pt x="1273" y="5223"/>
                    </a:cubicBezTo>
                    <a:cubicBezTo>
                      <a:pt x="1277" y="5218"/>
                      <a:pt x="1283" y="5210"/>
                      <a:pt x="1287" y="5205"/>
                    </a:cubicBezTo>
                    <a:cubicBezTo>
                      <a:pt x="1306" y="5178"/>
                      <a:pt x="1323" y="5149"/>
                      <a:pt x="1337" y="5120"/>
                    </a:cubicBezTo>
                    <a:cubicBezTo>
                      <a:pt x="1339" y="5120"/>
                      <a:pt x="1339" y="5120"/>
                      <a:pt x="1339" y="5119"/>
                    </a:cubicBezTo>
                    <a:cubicBezTo>
                      <a:pt x="1353" y="5092"/>
                      <a:pt x="1366" y="5062"/>
                      <a:pt x="1377" y="5032"/>
                    </a:cubicBezTo>
                    <a:cubicBezTo>
                      <a:pt x="1381" y="5023"/>
                      <a:pt x="1384" y="5013"/>
                      <a:pt x="1387" y="5005"/>
                    </a:cubicBezTo>
                    <a:cubicBezTo>
                      <a:pt x="1396" y="4983"/>
                      <a:pt x="1403" y="4960"/>
                      <a:pt x="1409" y="4938"/>
                    </a:cubicBezTo>
                    <a:cubicBezTo>
                      <a:pt x="1411" y="4928"/>
                      <a:pt x="1414" y="4916"/>
                      <a:pt x="1417" y="4905"/>
                    </a:cubicBezTo>
                    <a:cubicBezTo>
                      <a:pt x="1423" y="4882"/>
                      <a:pt x="1426" y="4859"/>
                      <a:pt x="1430" y="4836"/>
                    </a:cubicBezTo>
                    <a:cubicBezTo>
                      <a:pt x="1431" y="4826"/>
                      <a:pt x="1433" y="4815"/>
                      <a:pt x="1434" y="4805"/>
                    </a:cubicBezTo>
                    <a:cubicBezTo>
                      <a:pt x="1439" y="4772"/>
                      <a:pt x="1440" y="4738"/>
                      <a:pt x="1440" y="4702"/>
                    </a:cubicBezTo>
                    <a:lnTo>
                      <a:pt x="1440" y="881"/>
                    </a:lnTo>
                    <a:cubicBezTo>
                      <a:pt x="1440" y="395"/>
                      <a:pt x="1056" y="1"/>
                      <a:pt x="581" y="1"/>
                    </a:cubicBezTo>
                    <a:close/>
                  </a:path>
                </a:pathLst>
              </a:custGeom>
              <a:solidFill>
                <a:srgbClr val="191919">
                  <a:alpha val="11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0" y="1680738"/>
            <a:ext cx="9144000" cy="49699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000" smtClean="0">
                <a:latin typeface="+mn-lt"/>
                <a:cs typeface="Arial" panose="020B0604020202020204" pitchFamily="34" charset="0"/>
              </a:rPr>
              <a:t>T</a:t>
            </a:r>
            <a:r>
              <a:rPr lang="vi-VN" sz="2000" smtClean="0">
                <a:latin typeface="+mn-lt"/>
                <a:cs typeface="Arial" panose="020B0604020202020204" pitchFamily="34" charset="0"/>
              </a:rPr>
              <a:t>hực </a:t>
            </a:r>
            <a:r>
              <a:rPr lang="vi-VN" sz="2000">
                <a:latin typeface="+mn-lt"/>
                <a:cs typeface="Arial" panose="020B0604020202020204" pitchFamily="34" charset="0"/>
              </a:rPr>
              <a:t>hiện theo hướng dẫn, tạo được chương trình điều khiển </a:t>
            </a:r>
            <a:r>
              <a:rPr lang="vi-VN" sz="2000" b="1">
                <a:latin typeface="+mn-lt"/>
                <a:cs typeface="Arial" panose="020B0604020202020204" pitchFamily="34" charset="0"/>
              </a:rPr>
              <a:t>Bánh</a:t>
            </a:r>
            <a:r>
              <a:rPr lang="vi-VN" sz="2000">
                <a:latin typeface="+mn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3" name="image23.pn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3254271" y="2307972"/>
            <a:ext cx="2635458" cy="239441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1085773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theme/theme1.xml><?xml version="1.0" encoding="utf-8"?>
<a:theme xmlns:a="http://schemas.openxmlformats.org/drawingml/2006/main" name="Accentuation Rules by Slidesgo">
  <a:themeElements>
    <a:clrScheme name="Simple Light">
      <a:dk1>
        <a:srgbClr val="191919"/>
      </a:dk1>
      <a:lt1>
        <a:srgbClr val="FFFFFF"/>
      </a:lt1>
      <a:dk2>
        <a:srgbClr val="7EB2FE"/>
      </a:dk2>
      <a:lt2>
        <a:srgbClr val="024581"/>
      </a:lt2>
      <a:accent1>
        <a:srgbClr val="FDB813"/>
      </a:accent1>
      <a:accent2>
        <a:srgbClr val="ED1B24"/>
      </a:accent2>
      <a:accent3>
        <a:srgbClr val="FFF0CF"/>
      </a:accent3>
      <a:accent4>
        <a:srgbClr val="DACDB3"/>
      </a:accent4>
      <a:accent5>
        <a:srgbClr val="7F4822"/>
      </a:accent5>
      <a:accent6>
        <a:srgbClr val="899C00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1291</Words>
  <Application>Microsoft Office PowerPoint</Application>
  <PresentationFormat>On-screen Show (16:9)</PresentationFormat>
  <Paragraphs>126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Wingdings</vt:lpstr>
      <vt:lpstr>Barlow Semi Condensed ExtraBold</vt:lpstr>
      <vt:lpstr>Poppins Black</vt:lpstr>
      <vt:lpstr>Calibri</vt:lpstr>
      <vt:lpstr>Arial (Body)</vt:lpstr>
      <vt:lpstr>Catamaran</vt:lpstr>
      <vt:lpstr>Arial</vt:lpstr>
      <vt:lpstr>Open Sans</vt:lpstr>
      <vt:lpstr>Times New Roman</vt:lpstr>
      <vt:lpstr>Accentuation Rules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Accentuation Rules in Spanish</dc:title>
  <cp:lastModifiedBy>Acer</cp:lastModifiedBy>
  <cp:revision>21</cp:revision>
  <dcterms:modified xsi:type="dcterms:W3CDTF">2023-12-26T09:49:43Z</dcterms:modified>
</cp:coreProperties>
</file>