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75" r:id="rId7"/>
    <p:sldId id="274" r:id="rId8"/>
    <p:sldId id="272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BF8"/>
    <a:srgbClr val="6ECFF6"/>
    <a:srgbClr val="FAC5BE"/>
    <a:srgbClr val="F8ACA2"/>
    <a:srgbClr val="F47A69"/>
    <a:srgbClr val="F09456"/>
    <a:srgbClr val="F490AD"/>
    <a:srgbClr val="EF5F88"/>
    <a:srgbClr val="3BBEF3"/>
    <a:srgbClr val="0EA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95501" autoAdjust="0"/>
  </p:normalViewPr>
  <p:slideViewPr>
    <p:cSldViewPr snapToGrid="0" showGuides="1">
      <p:cViewPr varScale="1">
        <p:scale>
          <a:sx n="66" d="100"/>
          <a:sy n="66" d="100"/>
        </p:scale>
        <p:origin x="136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83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1.wav"/><Relationship Id="rId7" Type="http://schemas.openxmlformats.org/officeDocument/2006/relationships/image" Target="../media/image9.png"/><Relationship Id="rId2" Type="http://schemas.microsoft.com/office/2007/relationships/media" Target="../media/media1.wav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2" Type="http://schemas.openxmlformats.org/officeDocument/2006/relationships/audio" Target="NULL" TargetMode="External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70" y="2515478"/>
            <a:ext cx="4491358" cy="830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14" y="4124967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14" y="5017323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76" y="4941966"/>
            <a:ext cx="375944" cy="3867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35258" y="4150486"/>
            <a:ext cx="2441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4457" y="5005588"/>
            <a:ext cx="363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Put a word from the conversation in each gap.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07018" y="4895666"/>
            <a:ext cx="364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Ask your partner these questions to find out how sporty they are.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8659" y="3346279"/>
            <a:ext cx="3510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48DA4"/>
                </a:solidFill>
              </a:rPr>
              <a:t>At the gym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461" y="4082468"/>
            <a:ext cx="375944" cy="39784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12403" y="4041696"/>
            <a:ext cx="3636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Name these sports and games, using the words from the box.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75" y="0"/>
            <a:ext cx="7226724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41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3486" y="170286"/>
            <a:ext cx="305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66902" y="1204429"/>
            <a:ext cx="527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48DA4"/>
                </a:solidFill>
              </a:rPr>
              <a:t>At the gym</a:t>
            </a:r>
          </a:p>
        </p:txBody>
      </p:sp>
      <p:pic>
        <p:nvPicPr>
          <p:cNvPr id="3" name="B2_08">
            <a:hlinkClick r:id="" action="ppaction://media"/>
            <a:extLst>
              <a:ext uri="{FF2B5EF4-FFF2-40B4-BE49-F238E27FC236}">
                <a16:creationId xmlns:a16="http://schemas.microsoft.com/office/drawing/2014/main" id="{B2B95C6E-44FE-45A1-8DAB-50E80C96ABB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026406" y="206143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053" y="1080926"/>
            <a:ext cx="8695211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i="1"/>
              <a:t>Duong: </a:t>
            </a:r>
            <a:r>
              <a:rPr lang="en-US" sz="2200"/>
              <a:t>Wow! This gym is big! 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Mai: </a:t>
            </a:r>
            <a:r>
              <a:rPr lang="en-US" sz="2200"/>
              <a:t>Yeah. The equipment is great. What sports do you do, Duong? 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Duong: </a:t>
            </a:r>
            <a:r>
              <a:rPr lang="en-US" sz="2200"/>
              <a:t>Well, I do karate, and I play table tennis. Yesterday I played with Duy, and I won!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Mai: </a:t>
            </a:r>
            <a:r>
              <a:rPr lang="en-US" sz="2200"/>
              <a:t>Congratulations! You look f it! I’m not good at sports. 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Duong: </a:t>
            </a:r>
            <a:r>
              <a:rPr lang="en-US" sz="2200"/>
              <a:t>I have an idea – you can go to the karate club with me.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Mai: </a:t>
            </a:r>
            <a:r>
              <a:rPr lang="en-US" sz="2200"/>
              <a:t>No, I can’t do karate.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Duong: </a:t>
            </a:r>
            <a:r>
              <a:rPr lang="en-US" sz="2200"/>
              <a:t>But you can learn! You’ll love it. 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Mai: </a:t>
            </a:r>
            <a:r>
              <a:rPr lang="en-US" sz="2200"/>
              <a:t>Well ... OK.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Duong: </a:t>
            </a:r>
            <a:r>
              <a:rPr lang="en-US" sz="2200"/>
              <a:t>Great! I’ll meet you there at 10 a.m. on Sunday.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Mai: </a:t>
            </a:r>
            <a:r>
              <a:rPr lang="en-US" sz="2200"/>
              <a:t>Where’s the club?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Duong: </a:t>
            </a:r>
            <a:r>
              <a:rPr lang="en-US" sz="2200"/>
              <a:t>It’s Superfit Club, in Pham Hung Road. You can cycle there.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Mai: </a:t>
            </a:r>
            <a:r>
              <a:rPr lang="en-US" sz="2200"/>
              <a:t>OK. See you then.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3451" y="0"/>
            <a:ext cx="527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48DA4"/>
                </a:solidFill>
              </a:rPr>
              <a:t>At the gym</a:t>
            </a:r>
          </a:p>
        </p:txBody>
      </p:sp>
      <p:pic>
        <p:nvPicPr>
          <p:cNvPr id="5" name="B2_08">
            <a:hlinkClick r:id="" action="ppaction://media"/>
            <a:extLst>
              <a:ext uri="{FF2B5EF4-FFF2-40B4-BE49-F238E27FC236}">
                <a16:creationId xmlns:a16="http://schemas.microsoft.com/office/drawing/2014/main" id="{78D06018-A6DD-4EDB-A999-C6EE341F9E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2800" end="976.782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19861" y="159613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15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9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7625" y="201521"/>
            <a:ext cx="75461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a word from the conversation in each gap.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66977" y="195672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41807" y="1950247"/>
            <a:ext cx="1796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Duong looks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66977" y="274040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69769" y="358622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44599" y="3577573"/>
            <a:ext cx="2006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Duong played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66977" y="441873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41806" y="4410083"/>
            <a:ext cx="4789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Mai and Duong will meet at </a:t>
            </a:r>
            <a:r>
              <a:rPr lang="en-US" sz="2400" dirty="0" err="1"/>
              <a:t>Superf</a:t>
            </a:r>
            <a:r>
              <a:rPr lang="en-US" sz="2400" dirty="0"/>
              <a:t> it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66977" y="52431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41808" y="5243113"/>
            <a:ext cx="1214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Mai will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41808" y="2749053"/>
            <a:ext cx="3237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Mai likes coming to the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8B360C-53E7-47F9-A733-B96E95614BBE}"/>
              </a:ext>
            </a:extLst>
          </p:cNvPr>
          <p:cNvSpPr txBox="1"/>
          <p:nvPr/>
        </p:nvSpPr>
        <p:spPr>
          <a:xfrm>
            <a:off x="2248414" y="195430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_______. He often does karate.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97CE04-534A-40C0-8273-FC9C79EA4445}"/>
              </a:ext>
            </a:extLst>
          </p:cNvPr>
          <p:cNvSpPr txBox="1"/>
          <p:nvPr/>
        </p:nvSpPr>
        <p:spPr>
          <a:xfrm>
            <a:off x="2230584" y="195670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fit</a:t>
            </a:r>
            <a:r>
              <a:rPr lang="en-US" sz="2400" dirty="0"/>
              <a:t>. He often does karate.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A6953B-75F1-46B5-8E35-5E69C35F8793}"/>
              </a:ext>
            </a:extLst>
          </p:cNvPr>
          <p:cNvSpPr txBox="1"/>
          <p:nvPr/>
        </p:nvSpPr>
        <p:spPr>
          <a:xfrm>
            <a:off x="3579091" y="2749032"/>
            <a:ext cx="52231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_______. The equipment there is great.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8C6750-1715-4BEE-AB25-064AEE0DBBA0}"/>
              </a:ext>
            </a:extLst>
          </p:cNvPr>
          <p:cNvSpPr txBox="1"/>
          <p:nvPr/>
        </p:nvSpPr>
        <p:spPr>
          <a:xfrm>
            <a:off x="3579090" y="2740379"/>
            <a:ext cx="52231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gym</a:t>
            </a:r>
            <a:r>
              <a:rPr lang="en-US" sz="2400" dirty="0"/>
              <a:t>. The equipment there is great.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78B4F0-AF75-4F67-B425-D057D9ACC7CE}"/>
              </a:ext>
            </a:extLst>
          </p:cNvPr>
          <p:cNvSpPr txBox="1"/>
          <p:nvPr/>
        </p:nvSpPr>
        <p:spPr>
          <a:xfrm>
            <a:off x="2438400" y="3577572"/>
            <a:ext cx="55279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with </a:t>
            </a:r>
            <a:r>
              <a:rPr lang="en-US" sz="2400" dirty="0" err="1"/>
              <a:t>Duy</a:t>
            </a:r>
            <a:r>
              <a:rPr lang="en-US" sz="2400" dirty="0"/>
              <a:t> yesterday, and he won.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32ADBC-D134-430C-94E6-96BD213B95EF}"/>
              </a:ext>
            </a:extLst>
          </p:cNvPr>
          <p:cNvSpPr txBox="1"/>
          <p:nvPr/>
        </p:nvSpPr>
        <p:spPr>
          <a:xfrm>
            <a:off x="2429164" y="3571676"/>
            <a:ext cx="60867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table tennis</a:t>
            </a:r>
            <a:r>
              <a:rPr lang="en-US" sz="2400" dirty="0"/>
              <a:t> with </a:t>
            </a:r>
            <a:r>
              <a:rPr lang="en-US" sz="2400" dirty="0" err="1"/>
              <a:t>Duy</a:t>
            </a:r>
            <a:r>
              <a:rPr lang="en-US" sz="2400" dirty="0"/>
              <a:t> yesterday, and he won.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FB1E4E-20B0-449E-9AD5-573FC4CFCAC6}"/>
              </a:ext>
            </a:extLst>
          </p:cNvPr>
          <p:cNvSpPr txBox="1"/>
          <p:nvPr/>
        </p:nvSpPr>
        <p:spPr>
          <a:xfrm>
            <a:off x="5250876" y="4410083"/>
            <a:ext cx="2803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on Sunday.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6EC7D82-0F00-4A4B-9A26-7F219408608D}"/>
              </a:ext>
            </a:extLst>
          </p:cNvPr>
          <p:cNvSpPr txBox="1"/>
          <p:nvPr/>
        </p:nvSpPr>
        <p:spPr>
          <a:xfrm>
            <a:off x="5250876" y="4410082"/>
            <a:ext cx="2803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Club</a:t>
            </a:r>
            <a:r>
              <a:rPr lang="en-US" sz="2400" dirty="0"/>
              <a:t> on Sunday.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954E51-0526-43DE-A515-827D34A100BC}"/>
              </a:ext>
            </a:extLst>
          </p:cNvPr>
          <p:cNvSpPr txBox="1"/>
          <p:nvPr/>
        </p:nvSpPr>
        <p:spPr>
          <a:xfrm>
            <a:off x="1759527" y="524311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to </a:t>
            </a:r>
            <a:r>
              <a:rPr lang="en-US" sz="2400" dirty="0" err="1"/>
              <a:t>Superf</a:t>
            </a:r>
            <a:r>
              <a:rPr lang="en-US" sz="2400" dirty="0"/>
              <a:t> it Club.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861777-9893-4463-8219-08C43BEF55B8}"/>
              </a:ext>
            </a:extLst>
          </p:cNvPr>
          <p:cNvSpPr txBox="1"/>
          <p:nvPr/>
        </p:nvSpPr>
        <p:spPr>
          <a:xfrm>
            <a:off x="1716987" y="524311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cycle</a:t>
            </a:r>
            <a:r>
              <a:rPr lang="en-US" sz="2400" dirty="0"/>
              <a:t> to </a:t>
            </a:r>
            <a:r>
              <a:rPr lang="en-US" sz="2400" dirty="0" err="1"/>
              <a:t>Superf</a:t>
            </a:r>
            <a:r>
              <a:rPr lang="en-US" sz="2400" dirty="0"/>
              <a:t> it Club.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4" grpId="0"/>
      <p:bldP spid="25" grpId="0"/>
      <p:bldP spid="27" grpId="0"/>
      <p:bldP spid="28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36921"/>
            <a:ext cx="79521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Name these sports and games, using the words from the box.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5" y="2058916"/>
            <a:ext cx="2717243" cy="13300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399" y="2206801"/>
            <a:ext cx="2735674" cy="11083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50" y="1811270"/>
            <a:ext cx="2733974" cy="15938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1931" y="3430348"/>
            <a:ext cx="58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938538" y="3815939"/>
            <a:ext cx="1097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38504" y="3430346"/>
            <a:ext cx="58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4035111" y="3815937"/>
            <a:ext cx="1097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717E918-6006-46A1-B670-6A2371F8E5DF}"/>
              </a:ext>
            </a:extLst>
          </p:cNvPr>
          <p:cNvGrpSpPr/>
          <p:nvPr/>
        </p:nvGrpSpPr>
        <p:grpSpPr>
          <a:xfrm>
            <a:off x="6735077" y="3430345"/>
            <a:ext cx="1493887" cy="461665"/>
            <a:chOff x="6735077" y="3430345"/>
            <a:chExt cx="1493887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6735077" y="3430345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3.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7131684" y="3815936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" y="4690694"/>
            <a:ext cx="2863696" cy="10591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828" y="4546219"/>
            <a:ext cx="2710344" cy="13481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076" y="4072003"/>
            <a:ext cx="1802460" cy="174626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41930" y="5894347"/>
            <a:ext cx="58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938537" y="6279938"/>
            <a:ext cx="1097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638503" y="5894345"/>
            <a:ext cx="58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4035110" y="6279936"/>
            <a:ext cx="1097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735076" y="5894344"/>
            <a:ext cx="58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7131683" y="6279935"/>
            <a:ext cx="1097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72736" y="1205345"/>
            <a:ext cx="8769928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40340" y="1298863"/>
            <a:ext cx="116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chess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47010" y="1294515"/>
            <a:ext cx="1107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cycling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429667" y="1291177"/>
            <a:ext cx="136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aerobics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013473" y="1294398"/>
            <a:ext cx="1545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swimming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13664" y="1294398"/>
            <a:ext cx="1653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table tennis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29815" y="1292788"/>
            <a:ext cx="1519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volleyball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CD205A-717F-4E7D-95F2-BDE1559C4BEC}"/>
              </a:ext>
            </a:extLst>
          </p:cNvPr>
          <p:cNvSpPr txBox="1"/>
          <p:nvPr/>
        </p:nvSpPr>
        <p:spPr>
          <a:xfrm>
            <a:off x="915036" y="3423205"/>
            <a:ext cx="1027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cycling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4C0577E-DBE3-4781-A5C0-F8A29B617ECD}"/>
              </a:ext>
            </a:extLst>
          </p:cNvPr>
          <p:cNvSpPr txBox="1"/>
          <p:nvPr/>
        </p:nvSpPr>
        <p:spPr>
          <a:xfrm>
            <a:off x="3941885" y="3430345"/>
            <a:ext cx="123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aerobics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3F36787-B847-462C-A9D5-1338550C4B8F}"/>
              </a:ext>
            </a:extLst>
          </p:cNvPr>
          <p:cNvSpPr txBox="1"/>
          <p:nvPr/>
        </p:nvSpPr>
        <p:spPr>
          <a:xfrm>
            <a:off x="6623993" y="3430335"/>
            <a:ext cx="1960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3. </a:t>
            </a:r>
            <a:r>
              <a:rPr lang="en-US" sz="2400" dirty="0">
                <a:solidFill>
                  <a:srgbClr val="00B050"/>
                </a:solidFill>
              </a:rPr>
              <a:t>table tennis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528CE7D-CE0F-4F5E-861A-93BB245F846D}"/>
              </a:ext>
            </a:extLst>
          </p:cNvPr>
          <p:cNvSpPr txBox="1"/>
          <p:nvPr/>
        </p:nvSpPr>
        <p:spPr>
          <a:xfrm>
            <a:off x="823277" y="5894344"/>
            <a:ext cx="1460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swimming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F43F5D4-3EF2-4283-9731-123384688D70}"/>
              </a:ext>
            </a:extLst>
          </p:cNvPr>
          <p:cNvSpPr txBox="1"/>
          <p:nvPr/>
        </p:nvSpPr>
        <p:spPr>
          <a:xfrm>
            <a:off x="4046860" y="5894343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chess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23DCC96-4410-49BA-9DD9-4F2F2F3654FA}"/>
              </a:ext>
            </a:extLst>
          </p:cNvPr>
          <p:cNvSpPr txBox="1"/>
          <p:nvPr/>
        </p:nvSpPr>
        <p:spPr>
          <a:xfrm>
            <a:off x="7073771" y="5894342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volleyball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39" grpId="0"/>
      <p:bldP spid="36" grpId="0"/>
      <p:bldP spid="5" grpId="0"/>
      <p:bldP spid="45" grpId="0"/>
      <p:bldP spid="46" grpId="0"/>
      <p:bldP spid="47" grpId="0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5" y="375589"/>
            <a:ext cx="2717243" cy="13300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399" y="523474"/>
            <a:ext cx="2735674" cy="11083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50" y="127943"/>
            <a:ext cx="2733974" cy="15938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" y="3007367"/>
            <a:ext cx="2863696" cy="10591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828" y="2862892"/>
            <a:ext cx="2710344" cy="13481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076" y="2388676"/>
            <a:ext cx="1802460" cy="1746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0119" y="4933406"/>
            <a:ext cx="66437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What is the diﬀerence between a sport and a game?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7329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4995" y="86618"/>
            <a:ext cx="8238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your partner these questions to find out how sporty they are.</a:t>
            </a:r>
          </a:p>
        </p:txBody>
      </p:sp>
      <p:sp>
        <p:nvSpPr>
          <p:cNvPr id="2" name="Rectangle 1"/>
          <p:cNvSpPr/>
          <p:nvPr/>
        </p:nvSpPr>
        <p:spPr>
          <a:xfrm>
            <a:off x="5479648" y="1559410"/>
            <a:ext cx="3553644" cy="183919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538213" y="1635765"/>
            <a:ext cx="3553644" cy="18391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07237" y="1597225"/>
            <a:ext cx="35367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If your answers to the questions are mostly “</a:t>
            </a:r>
            <a:r>
              <a:rPr lang="en-US" sz="2400" b="1">
                <a:solidFill>
                  <a:srgbClr val="0070C0"/>
                </a:solidFill>
              </a:rPr>
              <a:t>A</a:t>
            </a:r>
            <a:r>
              <a:rPr lang="en-US" sz="2400" b="1"/>
              <a:t>”, you are sporty. If they are mostly “</a:t>
            </a:r>
            <a:r>
              <a:rPr lang="en-US" sz="2400" b="1">
                <a:solidFill>
                  <a:srgbClr val="0070C0"/>
                </a:solidFill>
              </a:rPr>
              <a:t>B</a:t>
            </a:r>
            <a:r>
              <a:rPr lang="en-US" sz="2400" b="1"/>
              <a:t>”, do more sport and try to be more active.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0E6B5B1-F705-4530-B856-E9267C33B6BC}"/>
              </a:ext>
            </a:extLst>
          </p:cNvPr>
          <p:cNvGrpSpPr/>
          <p:nvPr/>
        </p:nvGrpSpPr>
        <p:grpSpPr>
          <a:xfrm>
            <a:off x="951933" y="1749203"/>
            <a:ext cx="2111832" cy="461665"/>
            <a:chOff x="1230086" y="1785257"/>
            <a:chExt cx="2111832" cy="461665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4D807EC-B147-40D2-921D-89A9E848D656}"/>
                </a:ext>
              </a:extLst>
            </p:cNvPr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D83063D-BD19-4EAA-842E-834D1C7BC51A}"/>
                </a:ext>
              </a:extLst>
            </p:cNvPr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Yes.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BF9066A-FAE4-4558-AF79-154C7C147AF0}"/>
              </a:ext>
            </a:extLst>
          </p:cNvPr>
          <p:cNvGrpSpPr/>
          <p:nvPr/>
        </p:nvGrpSpPr>
        <p:grpSpPr>
          <a:xfrm>
            <a:off x="4565807" y="1742865"/>
            <a:ext cx="1796143" cy="461665"/>
            <a:chOff x="1230086" y="1785257"/>
            <a:chExt cx="1796143" cy="461665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187F61C-82AD-450D-8C18-03C6874CBCB6}"/>
                </a:ext>
              </a:extLst>
            </p:cNvPr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890D1BD0-EFE9-4385-8632-E3B6077DA89E}"/>
                </a:ext>
              </a:extLst>
            </p:cNvPr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No.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CF1B023-0349-41F6-9DAD-CEF34BF595A2}"/>
              </a:ext>
            </a:extLst>
          </p:cNvPr>
          <p:cNvGrpSpPr/>
          <p:nvPr/>
        </p:nvGrpSpPr>
        <p:grpSpPr>
          <a:xfrm>
            <a:off x="494075" y="2293926"/>
            <a:ext cx="7490705" cy="461665"/>
            <a:chOff x="-59760" y="2142097"/>
            <a:chExt cx="7490705" cy="461665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1B4B418-C967-41D3-A722-9BECCD3C13B2}"/>
                </a:ext>
              </a:extLst>
            </p:cNvPr>
            <p:cNvSpPr txBox="1"/>
            <p:nvPr/>
          </p:nvSpPr>
          <p:spPr>
            <a:xfrm>
              <a:off x="-59760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54FDB00-7969-4923-B1CE-875E5895A81C}"/>
                </a:ext>
              </a:extLst>
            </p:cNvPr>
            <p:cNvSpPr txBox="1"/>
            <p:nvPr/>
          </p:nvSpPr>
          <p:spPr>
            <a:xfrm>
              <a:off x="337952" y="2142097"/>
              <a:ext cx="70929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Do you play outdoors every day?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9D18EEC-BD4F-447C-B217-3A4CD6092E0A}"/>
              </a:ext>
            </a:extLst>
          </p:cNvPr>
          <p:cNvGrpSpPr/>
          <p:nvPr/>
        </p:nvGrpSpPr>
        <p:grpSpPr>
          <a:xfrm>
            <a:off x="962820" y="2771984"/>
            <a:ext cx="1796143" cy="461665"/>
            <a:chOff x="1230086" y="1785257"/>
            <a:chExt cx="1796143" cy="461665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DFC842F-731C-48B6-85EA-A3C71BCA2F46}"/>
                </a:ext>
              </a:extLst>
            </p:cNvPr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CC41262-55C6-4E5A-B659-672DB878D1DF}"/>
                </a:ext>
              </a:extLst>
            </p:cNvPr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Yes.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8BBB4CF-B00F-4977-889C-9F0A715EFD9F}"/>
              </a:ext>
            </a:extLst>
          </p:cNvPr>
          <p:cNvGrpSpPr/>
          <p:nvPr/>
        </p:nvGrpSpPr>
        <p:grpSpPr>
          <a:xfrm>
            <a:off x="4539681" y="2765646"/>
            <a:ext cx="2060860" cy="461665"/>
            <a:chOff x="1230086" y="1785257"/>
            <a:chExt cx="2060860" cy="461665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F836AA2-3A5F-4B02-8515-0886974434CB}"/>
                </a:ext>
              </a:extLst>
            </p:cNvPr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27AFD965-CF01-4F88-B324-FE102EEF615A}"/>
                </a:ext>
              </a:extLst>
            </p:cNvPr>
            <p:cNvSpPr txBox="1"/>
            <p:nvPr/>
          </p:nvSpPr>
          <p:spPr>
            <a:xfrm>
              <a:off x="1611086" y="1785257"/>
              <a:ext cx="1679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No.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D212108-DCFA-4AF1-91CF-8E8939742304}"/>
              </a:ext>
            </a:extLst>
          </p:cNvPr>
          <p:cNvGrpSpPr/>
          <p:nvPr/>
        </p:nvGrpSpPr>
        <p:grpSpPr>
          <a:xfrm>
            <a:off x="494074" y="3305819"/>
            <a:ext cx="7611896" cy="470318"/>
            <a:chOff x="-66290" y="4026312"/>
            <a:chExt cx="7611896" cy="470318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BEB8D09-103A-4CF8-8CEB-AB9C2C48A92B}"/>
                </a:ext>
              </a:extLst>
            </p:cNvPr>
            <p:cNvSpPr txBox="1"/>
            <p:nvPr/>
          </p:nvSpPr>
          <p:spPr>
            <a:xfrm>
              <a:off x="-66290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241035F-C2F4-4F47-A869-E1112C490A66}"/>
                </a:ext>
              </a:extLst>
            </p:cNvPr>
            <p:cNvSpPr txBox="1"/>
            <p:nvPr/>
          </p:nvSpPr>
          <p:spPr>
            <a:xfrm>
              <a:off x="375492" y="4026312"/>
              <a:ext cx="7170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Do you usually do morning </a:t>
              </a:r>
              <a:r>
                <a:rPr lang="en-US" sz="2400" dirty="0" err="1"/>
                <a:t>excerise</a:t>
              </a:r>
              <a:r>
                <a:rPr lang="en-US" sz="2400" dirty="0"/>
                <a:t>?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16DF0F17-C7B0-49BB-ABAB-FFCB182E80D4}"/>
              </a:ext>
            </a:extLst>
          </p:cNvPr>
          <p:cNvGrpSpPr/>
          <p:nvPr/>
        </p:nvGrpSpPr>
        <p:grpSpPr>
          <a:xfrm>
            <a:off x="930161" y="3850177"/>
            <a:ext cx="3374583" cy="461665"/>
            <a:chOff x="1230086" y="1785257"/>
            <a:chExt cx="3374583" cy="461665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1DDFC87-676B-4D4A-9C2D-BE56712C746C}"/>
                </a:ext>
              </a:extLst>
            </p:cNvPr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E2C6D19-3D45-4D7F-8A02-29B2F1C18523}"/>
                </a:ext>
              </a:extLst>
            </p:cNvPr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Yes.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0A2CDA1-06E3-4407-8A59-18260E1EAD60}"/>
              </a:ext>
            </a:extLst>
          </p:cNvPr>
          <p:cNvGrpSpPr/>
          <p:nvPr/>
        </p:nvGrpSpPr>
        <p:grpSpPr>
          <a:xfrm>
            <a:off x="4524438" y="3843839"/>
            <a:ext cx="3002378" cy="461665"/>
            <a:chOff x="1230086" y="1785257"/>
            <a:chExt cx="3002378" cy="461665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03A0A917-E18C-4302-BA47-6934FDED238A}"/>
                </a:ext>
              </a:extLst>
            </p:cNvPr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37B0B64-0044-4666-BA51-5E0E9C8010CD}"/>
                </a:ext>
              </a:extLst>
            </p:cNvPr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No.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09D592D-2BC0-4030-9B4E-CC52A96C0E6C}"/>
              </a:ext>
            </a:extLst>
          </p:cNvPr>
          <p:cNvGrpSpPr/>
          <p:nvPr/>
        </p:nvGrpSpPr>
        <p:grpSpPr>
          <a:xfrm>
            <a:off x="482931" y="4447094"/>
            <a:ext cx="7336597" cy="470318"/>
            <a:chOff x="-88319" y="3312302"/>
            <a:chExt cx="7336597" cy="470318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1535913A-CCCD-4EB8-AC28-44BB49E313A8}"/>
                </a:ext>
              </a:extLst>
            </p:cNvPr>
            <p:cNvSpPr txBox="1"/>
            <p:nvPr/>
          </p:nvSpPr>
          <p:spPr>
            <a:xfrm>
              <a:off x="-88319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3F4644A-F3C3-481D-870D-D9B4D34C03F2}"/>
                </a:ext>
              </a:extLst>
            </p:cNvPr>
            <p:cNvSpPr txBox="1"/>
            <p:nvPr/>
          </p:nvSpPr>
          <p:spPr>
            <a:xfrm>
              <a:off x="364474" y="3312302"/>
              <a:ext cx="68838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What do you usually do at break time at school?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FB4BCD1-8B51-4CF0-BBA7-98B860328330}"/>
              </a:ext>
            </a:extLst>
          </p:cNvPr>
          <p:cNvGrpSpPr/>
          <p:nvPr/>
        </p:nvGrpSpPr>
        <p:grpSpPr>
          <a:xfrm>
            <a:off x="936904" y="4947714"/>
            <a:ext cx="3486240" cy="461665"/>
            <a:chOff x="1230086" y="1785257"/>
            <a:chExt cx="3486240" cy="461665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EEB4AEB-0507-46F1-85FE-B45A14813688}"/>
                </a:ext>
              </a:extLst>
            </p:cNvPr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1E2E514-F69A-417A-ADF4-1A0C2C3B33A4}"/>
                </a:ext>
              </a:extLst>
            </p:cNvPr>
            <p:cNvSpPr txBox="1"/>
            <p:nvPr/>
          </p:nvSpPr>
          <p:spPr>
            <a:xfrm>
              <a:off x="1611086" y="1785257"/>
              <a:ext cx="3105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Play in the school yard.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5FC090F-0C40-4575-B4CF-E1A7AE14047F}"/>
              </a:ext>
            </a:extLst>
          </p:cNvPr>
          <p:cNvGrpSpPr/>
          <p:nvPr/>
        </p:nvGrpSpPr>
        <p:grpSpPr>
          <a:xfrm>
            <a:off x="4526783" y="4930752"/>
            <a:ext cx="3111691" cy="461665"/>
            <a:chOff x="1230086" y="1785257"/>
            <a:chExt cx="3111691" cy="461665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436D9AE-3133-4EDD-8A8A-82D09721E667}"/>
                </a:ext>
              </a:extLst>
            </p:cNvPr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0A5E9406-E05F-4D17-8CBB-58A5AC62E7C4}"/>
                </a:ext>
              </a:extLst>
            </p:cNvPr>
            <p:cNvSpPr txBox="1"/>
            <p:nvPr/>
          </p:nvSpPr>
          <p:spPr>
            <a:xfrm>
              <a:off x="1611085" y="1785257"/>
              <a:ext cx="2730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Sit in the classroom.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301DB27-456B-4164-9237-8844CC373636}"/>
              </a:ext>
            </a:extLst>
          </p:cNvPr>
          <p:cNvGrpSpPr/>
          <p:nvPr/>
        </p:nvGrpSpPr>
        <p:grpSpPr>
          <a:xfrm>
            <a:off x="483450" y="1259207"/>
            <a:ext cx="7681275" cy="494392"/>
            <a:chOff x="-44256" y="1230020"/>
            <a:chExt cx="7681275" cy="494392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AA003428-2F50-466A-82A1-4840B0F980BC}"/>
                </a:ext>
              </a:extLst>
            </p:cNvPr>
            <p:cNvSpPr txBox="1"/>
            <p:nvPr/>
          </p:nvSpPr>
          <p:spPr>
            <a:xfrm>
              <a:off x="-44256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774970E1-8E40-4F4C-A591-E8AC69775062}"/>
                </a:ext>
              </a:extLst>
            </p:cNvPr>
            <p:cNvSpPr txBox="1"/>
            <p:nvPr/>
          </p:nvSpPr>
          <p:spPr>
            <a:xfrm>
              <a:off x="379292" y="1230020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Can you swim?</a:t>
              </a:r>
              <a:endParaRPr lang="en-US" sz="2400" i="1" dirty="0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EC36348-063D-4F6D-82D8-7AC9877DAE37}"/>
              </a:ext>
            </a:extLst>
          </p:cNvPr>
          <p:cNvGrpSpPr/>
          <p:nvPr/>
        </p:nvGrpSpPr>
        <p:grpSpPr>
          <a:xfrm>
            <a:off x="493816" y="5535666"/>
            <a:ext cx="6891306" cy="470318"/>
            <a:chOff x="-88320" y="3312302"/>
            <a:chExt cx="6891306" cy="470318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F645C4E8-1443-42AB-99FE-FC7AD3DE7D40}"/>
                </a:ext>
              </a:extLst>
            </p:cNvPr>
            <p:cNvSpPr txBox="1"/>
            <p:nvPr/>
          </p:nvSpPr>
          <p:spPr>
            <a:xfrm>
              <a:off x="-88320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16BB401-E4AE-4EBA-8F5F-0E92B38C5BE9}"/>
                </a:ext>
              </a:extLst>
            </p:cNvPr>
            <p:cNvSpPr txBox="1"/>
            <p:nvPr/>
          </p:nvSpPr>
          <p:spPr>
            <a:xfrm>
              <a:off x="408544" y="3312302"/>
              <a:ext cx="6394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What do you think of sports and games?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7B7F556-C123-4561-B618-90F2345D2E1B}"/>
              </a:ext>
            </a:extLst>
          </p:cNvPr>
          <p:cNvGrpSpPr/>
          <p:nvPr/>
        </p:nvGrpSpPr>
        <p:grpSpPr>
          <a:xfrm>
            <a:off x="947790" y="6036286"/>
            <a:ext cx="2688784" cy="461665"/>
            <a:chOff x="1230086" y="1785257"/>
            <a:chExt cx="2688784" cy="461665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C95A772B-559C-49B6-9B9B-BDA10F072610}"/>
                </a:ext>
              </a:extLst>
            </p:cNvPr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1B98F38C-5FDC-4A7C-B7FF-EF8848677531}"/>
                </a:ext>
              </a:extLst>
            </p:cNvPr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Very good.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78ABB62-06CE-4D39-8D99-CB12671EB994}"/>
              </a:ext>
            </a:extLst>
          </p:cNvPr>
          <p:cNvGrpSpPr/>
          <p:nvPr/>
        </p:nvGrpSpPr>
        <p:grpSpPr>
          <a:xfrm>
            <a:off x="4537669" y="6019324"/>
            <a:ext cx="1935314" cy="461665"/>
            <a:chOff x="1230086" y="1785257"/>
            <a:chExt cx="1935314" cy="461665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7F3D3515-23DA-4216-9ED8-68B93FAD4419}"/>
                </a:ext>
              </a:extLst>
            </p:cNvPr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2505637A-52FD-4EC3-B041-510419A969C3}"/>
                </a:ext>
              </a:extLst>
            </p:cNvPr>
            <p:cNvSpPr txBox="1"/>
            <p:nvPr/>
          </p:nvSpPr>
          <p:spPr>
            <a:xfrm>
              <a:off x="1611085" y="1785257"/>
              <a:ext cx="1554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Not useful.</a:t>
              </a:r>
            </a:p>
          </p:txBody>
        </p:sp>
      </p:grpSp>
      <p:sp>
        <p:nvSpPr>
          <p:cNvPr id="120" name="Oval 119">
            <a:extLst>
              <a:ext uri="{FF2B5EF4-FFF2-40B4-BE49-F238E27FC236}">
                <a16:creationId xmlns:a16="http://schemas.microsoft.com/office/drawing/2014/main" id="{EAF09248-78FA-4FBA-92DB-C01EA15E6B5F}"/>
              </a:ext>
            </a:extLst>
          </p:cNvPr>
          <p:cNvSpPr/>
          <p:nvPr/>
        </p:nvSpPr>
        <p:spPr>
          <a:xfrm>
            <a:off x="951354" y="2778402"/>
            <a:ext cx="457200" cy="45701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460E0F9-41A4-412C-9BCD-D60932D40357}"/>
              </a:ext>
            </a:extLst>
          </p:cNvPr>
          <p:cNvSpPr/>
          <p:nvPr/>
        </p:nvSpPr>
        <p:spPr>
          <a:xfrm>
            <a:off x="4548882" y="1762510"/>
            <a:ext cx="457200" cy="45701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E0EC1E01-4971-4B89-9916-84C466053FF1}"/>
              </a:ext>
            </a:extLst>
          </p:cNvPr>
          <p:cNvSpPr/>
          <p:nvPr/>
        </p:nvSpPr>
        <p:spPr>
          <a:xfrm>
            <a:off x="4520579" y="2778402"/>
            <a:ext cx="457200" cy="45701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C7969E94-FF2F-47E0-87CC-864E3C06AE2B}"/>
              </a:ext>
            </a:extLst>
          </p:cNvPr>
          <p:cNvSpPr/>
          <p:nvPr/>
        </p:nvSpPr>
        <p:spPr>
          <a:xfrm>
            <a:off x="940262" y="3847009"/>
            <a:ext cx="457200" cy="45701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198F7DB9-28EF-4609-9BFA-BEAFF41674DC}"/>
              </a:ext>
            </a:extLst>
          </p:cNvPr>
          <p:cNvSpPr/>
          <p:nvPr/>
        </p:nvSpPr>
        <p:spPr>
          <a:xfrm>
            <a:off x="4509487" y="3847009"/>
            <a:ext cx="457200" cy="45701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561B44B6-167B-42A6-85B9-470CEA84667D}"/>
              </a:ext>
            </a:extLst>
          </p:cNvPr>
          <p:cNvSpPr/>
          <p:nvPr/>
        </p:nvSpPr>
        <p:spPr>
          <a:xfrm>
            <a:off x="932882" y="4965883"/>
            <a:ext cx="457200" cy="45701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53D5AB00-3BF6-49B8-818D-1083B14D81C8}"/>
              </a:ext>
            </a:extLst>
          </p:cNvPr>
          <p:cNvSpPr/>
          <p:nvPr/>
        </p:nvSpPr>
        <p:spPr>
          <a:xfrm>
            <a:off x="4520579" y="4965883"/>
            <a:ext cx="457200" cy="45701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5A78C4D3-64DA-4372-8AC9-41EB2C409C46}"/>
              </a:ext>
            </a:extLst>
          </p:cNvPr>
          <p:cNvSpPr/>
          <p:nvPr/>
        </p:nvSpPr>
        <p:spPr>
          <a:xfrm>
            <a:off x="952370" y="6034684"/>
            <a:ext cx="457200" cy="45701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F8F0F1AA-3A2D-48B3-919A-E01B8D6C00D4}"/>
              </a:ext>
            </a:extLst>
          </p:cNvPr>
          <p:cNvSpPr/>
          <p:nvPr/>
        </p:nvSpPr>
        <p:spPr>
          <a:xfrm>
            <a:off x="4540067" y="6025448"/>
            <a:ext cx="457200" cy="45701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6D258BA8-C97F-4447-9B0C-CF8E68316129}"/>
              </a:ext>
            </a:extLst>
          </p:cNvPr>
          <p:cNvSpPr/>
          <p:nvPr/>
        </p:nvSpPr>
        <p:spPr>
          <a:xfrm>
            <a:off x="947790" y="1763042"/>
            <a:ext cx="457200" cy="45701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861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0" grpId="0" animBg="1"/>
      <p:bldP spid="120" grpId="1" animBg="1"/>
      <p:bldP spid="120" grpId="2" animBg="1"/>
      <p:bldP spid="120" grpId="3" animBg="1"/>
      <p:bldP spid="120" grpId="4" animBg="1"/>
      <p:bldP spid="121" grpId="0" animBg="1"/>
      <p:bldP spid="121" grpId="1" animBg="1"/>
      <p:bldP spid="121" grpId="2" animBg="1"/>
      <p:bldP spid="121" grpId="3" animBg="1"/>
      <p:bldP spid="121" grpId="4" animBg="1"/>
      <p:bldP spid="122" grpId="0" animBg="1"/>
      <p:bldP spid="122" grpId="1" animBg="1"/>
      <p:bldP spid="122" grpId="2" animBg="1"/>
      <p:bldP spid="122" grpId="3" animBg="1"/>
      <p:bldP spid="122" grpId="4" animBg="1"/>
      <p:bldP spid="123" grpId="0" animBg="1"/>
      <p:bldP spid="123" grpId="1" animBg="1"/>
      <p:bldP spid="123" grpId="2" animBg="1"/>
      <p:bldP spid="123" grpId="3" animBg="1"/>
      <p:bldP spid="123" grpId="4" animBg="1"/>
      <p:bldP spid="124" grpId="0" animBg="1"/>
      <p:bldP spid="124" grpId="1" animBg="1"/>
      <p:bldP spid="124" grpId="2" animBg="1"/>
      <p:bldP spid="124" grpId="3" animBg="1"/>
      <p:bldP spid="124" grpId="4" animBg="1"/>
      <p:bldP spid="125" grpId="0" animBg="1"/>
      <p:bldP spid="125" grpId="1" animBg="1"/>
      <p:bldP spid="125" grpId="2" animBg="1"/>
      <p:bldP spid="125" grpId="3" animBg="1"/>
      <p:bldP spid="125" grpId="4" animBg="1"/>
      <p:bldP spid="126" grpId="0" animBg="1"/>
      <p:bldP spid="126" grpId="1" animBg="1"/>
      <p:bldP spid="126" grpId="2" animBg="1"/>
      <p:bldP spid="126" grpId="3" animBg="1"/>
      <p:bldP spid="126" grpId="4" animBg="1"/>
      <p:bldP spid="127" grpId="0" animBg="1"/>
      <p:bldP spid="127" grpId="1" animBg="1"/>
      <p:bldP spid="127" grpId="2" animBg="1"/>
      <p:bldP spid="127" grpId="3" animBg="1"/>
      <p:bldP spid="127" grpId="4" animBg="1"/>
      <p:bldP spid="128" grpId="0" animBg="1"/>
      <p:bldP spid="128" grpId="1" animBg="1"/>
      <p:bldP spid="128" grpId="2" animBg="1"/>
      <p:bldP spid="128" grpId="3" animBg="1"/>
      <p:bldP spid="128" grpId="4" animBg="1"/>
      <p:bldP spid="129" grpId="0" animBg="1"/>
      <p:bldP spid="129" grpId="1" animBg="1"/>
      <p:bldP spid="129" grpId="2" animBg="1"/>
      <p:bldP spid="129" grpId="3" animBg="1"/>
      <p:bldP spid="129" grpId="4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9594D43-8FC2-4340-8AAB-13C6232113B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7\uFFFD'\uFFFD{A74CD689-89C5-479C-87FA-7851B014C158}&quot;,&quot;C:\\Users\\STD\\Desktop\\Chị Hườ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GETTING STARTE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FCD2C3-E9F2-4E16-828A-39955E6DA727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5AADC04-35A1-49B0-87FA-4801EFFB49D9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A487FF-4389-43D2-B613-ECFA6A44676C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DB6A865-154B-4D2D-97B0-49089C397AC1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1DB76E-79BC-49DE-9642-6F5BF88EFBEC}:2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7C545D-4C88-41E9-B484-B8C4F499C095}:2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C36D8E-58A9-4753-AFF1-5B8FBAD81635}:27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43E38C-31A1-4E1F-91B2-B2EEB93112DC}:27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1477</TotalTime>
  <Words>516</Words>
  <Application>Microsoft Office PowerPoint</Application>
  <PresentationFormat>On-screen Show (4:3)</PresentationFormat>
  <Paragraphs>95</Paragraphs>
  <Slides>8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</dc:title>
  <dc:creator>TrangDTT</dc:creator>
  <cp:lastModifiedBy>STD</cp:lastModifiedBy>
  <cp:revision>81</cp:revision>
  <dcterms:created xsi:type="dcterms:W3CDTF">2020-12-09T02:04:09Z</dcterms:created>
  <dcterms:modified xsi:type="dcterms:W3CDTF">2024-05-31T14:55:27Z</dcterms:modified>
</cp:coreProperties>
</file>