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42" r:id="rId2"/>
    <p:sldId id="256" r:id="rId3"/>
    <p:sldId id="332" r:id="rId4"/>
    <p:sldId id="340" r:id="rId5"/>
    <p:sldId id="341" r:id="rId6"/>
    <p:sldId id="335" r:id="rId7"/>
    <p:sldId id="298" r:id="rId8"/>
    <p:sldId id="325" r:id="rId9"/>
    <p:sldId id="336" r:id="rId10"/>
    <p:sldId id="337" r:id="rId11"/>
    <p:sldId id="338" r:id="rId12"/>
    <p:sldId id="314" r:id="rId13"/>
    <p:sldId id="330" r:id="rId14"/>
    <p:sldId id="27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37D91"/>
    <a:srgbClr val="F7A5A5"/>
    <a:srgbClr val="FBCDCD"/>
    <a:srgbClr val="7192A9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7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67228" y="2435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srgbClr val="FF0000"/>
                </a:solidFill>
              </a:rPr>
              <a:t>ENGLISH 8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>UNIT 8-A CLOSER LOOK </a:t>
            </a: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66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23981"/>
            <a:ext cx="70980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7216" y="1873525"/>
            <a:ext cx="111501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1. </a:t>
            </a:r>
            <a:r>
              <a:rPr lang="en-US" sz="3000" smtClean="0"/>
              <a:t>The </a:t>
            </a:r>
            <a:r>
              <a:rPr lang="en-US" sz="3000" dirty="0" smtClean="0"/>
              <a:t>supermarket in my </a:t>
            </a:r>
            <a:r>
              <a:rPr lang="en-US" sz="3000" smtClean="0"/>
              <a:t>neighbourhood </a:t>
            </a:r>
            <a:r>
              <a:rPr lang="en-US" sz="3000" i="1" smtClean="0">
                <a:solidFill>
                  <a:srgbClr val="7030A0"/>
                </a:solidFill>
              </a:rPr>
              <a:t>opens / </a:t>
            </a:r>
            <a:r>
              <a:rPr lang="en-US" sz="3000" i="1" dirty="0" smtClean="0">
                <a:solidFill>
                  <a:srgbClr val="7030A0"/>
                </a:solidFill>
              </a:rPr>
              <a:t>will open </a:t>
            </a:r>
            <a:r>
              <a:rPr lang="en-US" sz="3000" dirty="0" smtClean="0"/>
              <a:t>longer hours than the one in yours.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2.</a:t>
            </a:r>
            <a:r>
              <a:rPr lang="en-US" sz="3000" smtClean="0"/>
              <a:t> Don’t </a:t>
            </a:r>
            <a:r>
              <a:rPr lang="en-US" sz="3000" dirty="0" smtClean="0"/>
              <a:t>worry. </a:t>
            </a:r>
            <a:r>
              <a:rPr lang="en-US" sz="3000" smtClean="0"/>
              <a:t>I </a:t>
            </a:r>
            <a:r>
              <a:rPr lang="en-US" sz="3000" i="1" smtClean="0">
                <a:solidFill>
                  <a:srgbClr val="7030A0"/>
                </a:solidFill>
              </a:rPr>
              <a:t>make / will </a:t>
            </a:r>
            <a:r>
              <a:rPr lang="en-US" sz="3000" i="1" dirty="0" smtClean="0">
                <a:solidFill>
                  <a:srgbClr val="7030A0"/>
                </a:solidFill>
              </a:rPr>
              <a:t>make </a:t>
            </a:r>
            <a:r>
              <a:rPr lang="en-US" sz="3000" dirty="0" smtClean="0"/>
              <a:t>a shopping list, and you just give it to the shop owner.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3.</a:t>
            </a:r>
            <a:r>
              <a:rPr lang="en-US" sz="3000" smtClean="0"/>
              <a:t> We </a:t>
            </a:r>
            <a:r>
              <a:rPr lang="en-US" sz="3000" i="1" smtClean="0">
                <a:solidFill>
                  <a:srgbClr val="7030A0"/>
                </a:solidFill>
              </a:rPr>
              <a:t>don’t buy / </a:t>
            </a:r>
            <a:r>
              <a:rPr lang="en-US" sz="3000" i="1" dirty="0" smtClean="0">
                <a:solidFill>
                  <a:srgbClr val="7030A0"/>
                </a:solidFill>
              </a:rPr>
              <a:t>won’t buy </a:t>
            </a:r>
            <a:r>
              <a:rPr lang="en-US" sz="3000" dirty="0" smtClean="0"/>
              <a:t>a birthday cake this year. We can bake one at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4.</a:t>
            </a:r>
            <a:r>
              <a:rPr lang="en-US" sz="3000" smtClean="0"/>
              <a:t> The </a:t>
            </a:r>
            <a:r>
              <a:rPr lang="en-US" sz="3000" dirty="0" smtClean="0"/>
              <a:t>bus schedule says that </a:t>
            </a:r>
            <a:r>
              <a:rPr lang="en-US" sz="3000" smtClean="0"/>
              <a:t>there </a:t>
            </a:r>
            <a:r>
              <a:rPr lang="en-US" sz="3000" i="1">
                <a:solidFill>
                  <a:srgbClr val="7030A0"/>
                </a:solidFill>
              </a:rPr>
              <a:t>is / </a:t>
            </a:r>
            <a:r>
              <a:rPr lang="en-US" sz="3000" i="1" dirty="0">
                <a:solidFill>
                  <a:srgbClr val="7030A0"/>
                </a:solidFill>
              </a:rPr>
              <a:t>will be </a:t>
            </a:r>
            <a:r>
              <a:rPr lang="en-US" sz="3000" dirty="0" smtClean="0"/>
              <a:t>a bus to Aeon at 10:05.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E0702A"/>
                </a:solidFill>
              </a:rPr>
              <a:t>5.</a:t>
            </a:r>
            <a:r>
              <a:rPr lang="en-US" sz="3000" smtClean="0"/>
              <a:t> Look </a:t>
            </a:r>
            <a:r>
              <a:rPr lang="en-US" sz="3000" dirty="0" smtClean="0"/>
              <a:t>at the advertisement</a:t>
            </a:r>
            <a:r>
              <a:rPr lang="en-US" sz="3000" smtClean="0"/>
              <a:t>. </a:t>
            </a:r>
            <a:r>
              <a:rPr lang="en-US" sz="3000" i="1" smtClean="0">
                <a:solidFill>
                  <a:srgbClr val="7030A0"/>
                </a:solidFill>
              </a:rPr>
              <a:t>Does / </a:t>
            </a:r>
            <a:r>
              <a:rPr lang="en-US" sz="3000" i="1" dirty="0" smtClean="0">
                <a:solidFill>
                  <a:srgbClr val="7030A0"/>
                </a:solidFill>
              </a:rPr>
              <a:t>Will </a:t>
            </a:r>
            <a:r>
              <a:rPr lang="en-US" sz="3000" dirty="0" smtClean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000" dirty="0" smtClean="0"/>
          </a:p>
          <a:p>
            <a:pPr marL="514350" indent="-514350">
              <a:buAutoNum type="arabicPeriod"/>
            </a:pP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09071" y="2359500"/>
            <a:ext cx="86652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9324" y="3366993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78690" y="4414213"/>
            <a:ext cx="1510810" cy="15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85840" y="5468761"/>
            <a:ext cx="2768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7817" y="6031468"/>
            <a:ext cx="7194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8851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check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planned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9206" y="2506431"/>
            <a:ext cx="561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Example: </a:t>
            </a:r>
            <a:r>
              <a:rPr lang="en-US" sz="3200" smtClean="0"/>
              <a:t>	</a:t>
            </a:r>
          </a:p>
          <a:p>
            <a:r>
              <a:rPr lang="en-US" sz="3200" b="1" smtClean="0"/>
              <a:t>A</a:t>
            </a:r>
            <a:r>
              <a:rPr lang="en-US" sz="3200" dirty="0" smtClean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3200" b="1" smtClean="0"/>
              <a:t>B</a:t>
            </a:r>
            <a:r>
              <a:rPr lang="en-US" sz="3200" b="1" dirty="0" smtClean="0"/>
              <a:t>:</a:t>
            </a:r>
            <a:r>
              <a:rPr lang="en-US" sz="3200" dirty="0" smtClean="0"/>
              <a:t> We start on the first of March.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889" t="2580" r="2347" b="2157"/>
          <a:stretch/>
        </p:blipFill>
        <p:spPr>
          <a:xfrm>
            <a:off x="381751" y="1864588"/>
            <a:ext cx="5712344" cy="4745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76672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Recall </a:t>
            </a:r>
            <a:r>
              <a:rPr lang="en-US" sz="3600" dirty="0" smtClean="0"/>
              <a:t>adverbs of frequency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Present simple for </a:t>
            </a:r>
            <a:r>
              <a:rPr lang="en-US" sz="3600" smtClean="0"/>
              <a:t>future uses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0618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04" y="2092920"/>
            <a:ext cx="1078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Make 5 sentences of the simple </a:t>
            </a:r>
            <a:r>
              <a:rPr lang="en-US" sz="3200" smtClean="0"/>
              <a:t>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the exercises in the Workbook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49" y="3785402"/>
            <a:ext cx="4249429" cy="2965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603166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13" y="1438843"/>
            <a:ext cx="1450088" cy="132430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11001" y="1788178"/>
            <a:ext cx="507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</a:t>
            </a:r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r>
              <a:rPr lang="en-US" sz="3600" b="1" smtClean="0">
                <a:solidFill>
                  <a:schemeClr val="bg1"/>
                </a:solidFill>
              </a:rPr>
              <a:t>: A </a:t>
            </a:r>
            <a:r>
              <a:rPr lang="en-US" sz="3600" b="1" dirty="0" smtClean="0">
                <a:solidFill>
                  <a:schemeClr val="bg1"/>
                </a:solidFill>
              </a:rPr>
              <a:t>closer look 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72" y="2593334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091" y="1482104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781" y="2657796"/>
            <a:ext cx="10014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smtClean="0"/>
              <a:t>List as </a:t>
            </a:r>
            <a:r>
              <a:rPr lang="en-US" sz="5400"/>
              <a:t>many adverbs of frequency as possible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43" y="2919045"/>
            <a:ext cx="48117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ADVERBS OF FREQUENCY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2647"/>
          <a:stretch/>
        </p:blipFill>
        <p:spPr>
          <a:xfrm>
            <a:off x="4959286" y="1165483"/>
            <a:ext cx="6822406" cy="5427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752" y="1542201"/>
            <a:ext cx="6186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SIMPLE PRESENT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2354" b="12453"/>
          <a:stretch/>
        </p:blipFill>
        <p:spPr>
          <a:xfrm>
            <a:off x="326900" y="3382885"/>
            <a:ext cx="6858000" cy="2980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5159" y="1791478"/>
            <a:ext cx="4515357" cy="457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68083" y="1807757"/>
            <a:ext cx="1489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416" y="285177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Facts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5416" y="3480287"/>
            <a:ext cx="463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5416" y="475239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Future events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53496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65502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6458" y="166503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79153" y="2590891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1.</a:t>
            </a:r>
            <a:r>
              <a:rPr lang="en-US" smtClean="0"/>
              <a:t> My </a:t>
            </a:r>
            <a:r>
              <a:rPr lang="en-US" err="1" smtClean="0"/>
              <a:t>mother</a:t>
            </a:r>
            <a:r>
              <a:rPr lang="en-US" smtClean="0"/>
              <a:t>________ shops </a:t>
            </a:r>
            <a:r>
              <a:rPr lang="en-US" dirty="0" smtClean="0"/>
              <a:t>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2.</a:t>
            </a:r>
            <a:r>
              <a:rPr lang="en-US" smtClean="0"/>
              <a:t> I ________ buy </a:t>
            </a:r>
            <a:r>
              <a:rPr lang="en-US" dirty="0" smtClean="0"/>
              <a:t>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3.</a:t>
            </a:r>
            <a:r>
              <a:rPr lang="en-US" smtClean="0"/>
              <a:t> You can _______ </a:t>
            </a:r>
            <a:r>
              <a:rPr lang="en-US" dirty="0" smtClean="0"/>
              <a:t>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4.</a:t>
            </a:r>
            <a:r>
              <a:rPr lang="en-US" smtClean="0"/>
              <a:t> How ______ </a:t>
            </a:r>
            <a:r>
              <a:rPr lang="en-US" dirty="0" smtClean="0"/>
              <a:t>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5.</a:t>
            </a:r>
            <a:r>
              <a:rPr lang="en-US" smtClean="0"/>
              <a:t> I </a:t>
            </a:r>
            <a:r>
              <a:rPr lang="en-US" dirty="0" smtClean="0"/>
              <a:t>don’t often buy things at the dollar store. My mother only takes </a:t>
            </a:r>
            <a:r>
              <a:rPr lang="en-US" smtClean="0"/>
              <a:t>me there __________. 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694 0.139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51706 0.280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56927 0.425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5286 0.5064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32149 0.6474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98960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75913"/>
              </p:ext>
            </p:extLst>
          </p:nvPr>
        </p:nvGraphicFramePr>
        <p:xfrm>
          <a:off x="657478" y="2586001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arrive at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06079"/>
              </p:ext>
            </p:extLst>
          </p:nvPr>
        </p:nvGraphicFramePr>
        <p:xfrm>
          <a:off x="657478" y="1767146"/>
          <a:ext cx="109618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trip to the Double Dragon </a:t>
                      </a:r>
                      <a:r>
                        <a:rPr lang="en-US" sz="2400" b="1" baseline="0" smtClean="0">
                          <a:solidFill>
                            <a:schemeClr val="bg1"/>
                          </a:solidFill>
                        </a:rPr>
                        <a:t>Chocolate Factory</a:t>
                      </a:r>
                      <a:endParaRPr lang="en-US" sz="24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0" baseline="0" smtClean="0">
                          <a:solidFill>
                            <a:schemeClr val="bg1"/>
                          </a:solidFill>
                        </a:rPr>
                        <a:t>26 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7478" y="5692416"/>
            <a:ext cx="10759420" cy="11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/>
              <a:t>Are the sentences about habits or future activities?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58762" y="2967135"/>
            <a:ext cx="75847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35767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6544" y="4192556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78971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9196" y="5396203"/>
            <a:ext cx="68113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25" y="564042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Present simple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9825" y="622187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Future activities</a:t>
            </a:r>
            <a:endParaRPr lang="en-US" sz="2800" b="1" dirty="0">
              <a:solidFill>
                <a:srgbClr val="EF4B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848" y="1276530"/>
            <a:ext cx="7111146" cy="5264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122645"/>
            <a:ext cx="9366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3412" y="11739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7" y="1071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3496" y="2172481"/>
            <a:ext cx="953316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1.</a:t>
            </a:r>
            <a:r>
              <a:rPr lang="en-US" smtClean="0"/>
              <a:t> We</a:t>
            </a:r>
            <a:r>
              <a:rPr lang="en-US" u="sng" smtClean="0"/>
              <a:t>’ll </a:t>
            </a:r>
            <a:r>
              <a:rPr lang="en-US" u="sng" dirty="0" smtClean="0"/>
              <a:t>go</a:t>
            </a:r>
            <a:r>
              <a:rPr lang="en-US" dirty="0" smtClean="0"/>
              <a:t> to Costco to return this suitcase.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2.</a:t>
            </a:r>
            <a:r>
              <a:rPr lang="en-US" smtClean="0"/>
              <a:t> Look! We </a:t>
            </a:r>
            <a:r>
              <a:rPr lang="en-US" u="sng" smtClean="0"/>
              <a:t>have</a:t>
            </a:r>
            <a:r>
              <a:rPr lang="en-US" smtClean="0"/>
              <a:t> a whole afternoon for shopping on the second day of our tour.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3.</a:t>
            </a:r>
            <a:r>
              <a:rPr lang="en-US" smtClean="0"/>
              <a:t> The </a:t>
            </a:r>
            <a:r>
              <a:rPr lang="en-US" dirty="0" smtClean="0"/>
              <a:t>summer sales </a:t>
            </a:r>
            <a:r>
              <a:rPr lang="en-US" u="sng" dirty="0" smtClean="0"/>
              <a:t>end</a:t>
            </a:r>
            <a:r>
              <a:rPr lang="en-US" dirty="0" smtClean="0"/>
              <a:t> next Sunday.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4.</a:t>
            </a:r>
            <a:r>
              <a:rPr lang="en-US" smtClean="0"/>
              <a:t> Listen </a:t>
            </a:r>
            <a:r>
              <a:rPr lang="en-US" dirty="0" smtClean="0"/>
              <a:t>to the announcement. The train </a:t>
            </a:r>
            <a:r>
              <a:rPr lang="en-US" u="sng" dirty="0" smtClean="0"/>
              <a:t>doesn’t leave</a:t>
            </a:r>
            <a:r>
              <a:rPr lang="en-US" dirty="0" smtClean="0"/>
              <a:t> till 12:00.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5.</a:t>
            </a:r>
            <a:r>
              <a:rPr lang="en-US" smtClean="0"/>
              <a:t> I’m </a:t>
            </a:r>
            <a:r>
              <a:rPr lang="en-US" dirty="0" smtClean="0"/>
              <a:t>too busy today, so we</a:t>
            </a:r>
            <a:r>
              <a:rPr lang="en-US" u="sng" dirty="0" smtClean="0"/>
              <a:t>’ll go </a:t>
            </a:r>
            <a:r>
              <a:rPr lang="en-US" dirty="0" smtClean="0"/>
              <a:t>shopping on Tuesday.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290468" y="273396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76618" y="34405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336654" y="4784445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355124" y="549564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373598" y="62068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98016" y="2172481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99844" y="2910063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46030" y="4256676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29115" y="4957814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558052" y="566570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55AFC1-2727-4825-84B0-9DB75A3B162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7\uFFFD'\uFFFD{A74CD689-89C5-479C-87FA-7851B014C158}&quot;,&quot;C:\\Users\\STD\\Desktop\\Chị Hườ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esson 3 - A CLOSER LOOK 2 (1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A68CCB-B9B8-4EB0-9240-FDA64F802439}:3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D5F15E-9F63-46A3-AC25-532AFB51AFC6}:3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5A235F-1626-4BEF-ACBD-B55053E2E2EE}:3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58B5AE-D955-48AE-B795-9DD07E986F9D}:3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42F372-FD24-41B0-89CF-D90B9901239F}:3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0D53DB-F9DA-4A8F-B2EE-08FF72D45531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5E0D0B-8E09-4951-B34E-38571953E289}:3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498BC7-044F-4EDA-B8BE-C4E0B2DBB7BF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322F2D-41A0-4600-BABC-38DA04909979}:3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20A90B-3E28-4409-9F47-194CFA9E5D45}:3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1A9D50-982A-4207-96AD-498F8FA9196A}:3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F723B8-2ED6-46C3-9640-C4B897A59400}:3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8535E2-645B-4128-B8D4-0BEB5FA6CC50}: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2BF6AA-7946-44AB-81AD-226703194AE2}:32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4153</TotalTime>
  <Words>489</Words>
  <Application>Microsoft Office PowerPoint</Application>
  <PresentationFormat>Widescreen</PresentationFormat>
  <Paragraphs>99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.VnVogue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3 - A CLOSER LOOK 2 (1)</dc:title>
  <dc:creator>TrangDTT</dc:creator>
  <cp:lastModifiedBy>STD</cp:lastModifiedBy>
  <cp:revision>259</cp:revision>
  <dcterms:created xsi:type="dcterms:W3CDTF">2020-12-09T02:04:09Z</dcterms:created>
  <dcterms:modified xsi:type="dcterms:W3CDTF">2024-05-31T14:58:41Z</dcterms:modified>
</cp:coreProperties>
</file>