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58" r:id="rId3"/>
    <p:sldId id="259" r:id="rId4"/>
    <p:sldId id="260" r:id="rId5"/>
    <p:sldId id="261" r:id="rId6"/>
    <p:sldId id="274" r:id="rId7"/>
    <p:sldId id="273" r:id="rId8"/>
    <p:sldId id="27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FFFFFF"/>
    <a:srgbClr val="92DBF8"/>
    <a:srgbClr val="6ECFF6"/>
    <a:srgbClr val="FAC5BE"/>
    <a:srgbClr val="F8ACA2"/>
    <a:srgbClr val="F47A69"/>
    <a:srgbClr val="F09456"/>
    <a:srgbClr val="F490AD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88259"/>
          </a:xfrm>
        </p:spPr>
        <p:txBody>
          <a:bodyPr>
            <a:normAutofit/>
          </a:bodyPr>
          <a:lstStyle/>
          <a:p>
            <a:pPr algn="ctr"/>
            <a:r>
              <a:rPr lang="en-US" b="1" smtClean="0"/>
              <a:t/>
            </a:r>
            <a:br>
              <a:rPr lang="en-US" b="1" smtClean="0"/>
            </a:br>
            <a:r>
              <a:rPr lang="en-US" b="1" smtClean="0">
                <a:solidFill>
                  <a:srgbClr val="FF0000"/>
                </a:solidFill>
              </a:rPr>
              <a:t>ENGLISH 6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UNIT 7-GETTING STARTED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" y="1801789"/>
            <a:ext cx="9139044" cy="516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3451" y="1125881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:a16="http://schemas.microsoft.com/office/drawing/2014/main" id="{F3DFFE2B-D1D4-419A-9CCA-E091F5088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73286" y="206143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The Voice Kids</a:t>
            </a:r>
            <a:r>
              <a:rPr lang="en-US" sz="220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It is. What programme do you often watch, Phong?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Films. I like animated films like </a:t>
            </a:r>
            <a:r>
              <a:rPr lang="en-US" sz="2200" i="1"/>
              <a:t>The Lion King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Jerry’s a clever character. Do you know any English programmes for children?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Yes. I watch </a:t>
            </a:r>
            <a:r>
              <a:rPr lang="en-US" sz="2200" i="1"/>
              <a:t>English in a Minute</a:t>
            </a:r>
            <a:r>
              <a:rPr lang="en-US" sz="2200"/>
              <a:t> on </a:t>
            </a:r>
            <a:r>
              <a:rPr lang="en-US" sz="2200" i="1"/>
              <a:t>VTV7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/>
              <a:t>This channel has many educational programmes.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:a16="http://schemas.microsoft.com/office/drawing/2014/main" id="{A0D64EA1-199B-4F42-B454-558A753BE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849" end="1107.40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9467" y="11026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678859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 The Voice Kids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2089219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English in a Minute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523898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different TV programmes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3086745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594521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588183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588183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246114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5037550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5031212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5022559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617150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190507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173545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190506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237679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and Hung are talking about _______.</a:t>
              </a:r>
              <a:endParaRPr lang="en-US" sz="2400" i="1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3DEF8E4-F00B-4E80-A5C4-B50948CDC576}"/>
              </a:ext>
            </a:extLst>
          </p:cNvPr>
          <p:cNvSpPr/>
          <p:nvPr/>
        </p:nvSpPr>
        <p:spPr>
          <a:xfrm>
            <a:off x="719108" y="25396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9C0F92-824C-4354-B574-C9554A8167A6}"/>
              </a:ext>
            </a:extLst>
          </p:cNvPr>
          <p:cNvSpPr/>
          <p:nvPr/>
        </p:nvSpPr>
        <p:spPr>
          <a:xfrm>
            <a:off x="674726" y="36067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54EF38-380E-4A5B-94BA-418131CEF604}"/>
              </a:ext>
            </a:extLst>
          </p:cNvPr>
          <p:cNvSpPr/>
          <p:nvPr/>
        </p:nvSpPr>
        <p:spPr>
          <a:xfrm>
            <a:off x="638290" y="50652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875FA4-C026-42CD-BAF7-CD0C09D6CD3E}"/>
              </a:ext>
            </a:extLst>
          </p:cNvPr>
          <p:cNvSpPr/>
          <p:nvPr/>
        </p:nvSpPr>
        <p:spPr>
          <a:xfrm>
            <a:off x="647293" y="620688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BABAA57-6AA2-48A4-8445-455D79488848}"/>
              </a:ext>
            </a:extLst>
          </p:cNvPr>
          <p:cNvGrpSpPr/>
          <p:nvPr/>
        </p:nvGrpSpPr>
        <p:grpSpPr>
          <a:xfrm>
            <a:off x="5153892" y="1597813"/>
            <a:ext cx="3654136" cy="4527342"/>
            <a:chOff x="5153892" y="1597813"/>
            <a:chExt cx="3654136" cy="4527342"/>
          </a:xfrm>
        </p:grpSpPr>
        <p:graphicFrame>
          <p:nvGraphicFramePr>
            <p:cNvPr id="14" name="Content Placeholder 3">
              <a:extLst>
                <a:ext uri="{FF2B5EF4-FFF2-40B4-BE49-F238E27FC236}">
                  <a16:creationId xmlns:a16="http://schemas.microsoft.com/office/drawing/2014/main" id="{B29D7F45-EE90-4663-8635-B832C88C366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8316154"/>
                </p:ext>
              </p:extLst>
            </p:nvPr>
          </p:nvGraphicFramePr>
          <p:xfrm>
            <a:off x="5153892" y="250940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0070C0"/>
                            </a:solidFill>
                          </a:rPr>
                          <a:t>a. </a:t>
                        </a:r>
                        <a:r>
                          <a:rPr lang="en-US" sz="2400" b="0" dirty="0"/>
                          <a:t>animated</a:t>
                        </a:r>
                        <a:r>
                          <a:rPr lang="en-US" sz="2400" b="0" baseline="0" dirty="0"/>
                          <a:t> film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15" name="Content Placeholder 3">
              <a:extLst>
                <a:ext uri="{FF2B5EF4-FFF2-40B4-BE49-F238E27FC236}">
                  <a16:creationId xmlns:a16="http://schemas.microsoft.com/office/drawing/2014/main" id="{A2619383-B122-43EC-B366-DCCBCB8487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0896903"/>
                </p:ext>
              </p:extLst>
            </p:nvPr>
          </p:nvGraphicFramePr>
          <p:xfrm>
            <a:off x="5153892" y="4314540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0" dirty="0"/>
                          <a:t>channel</a:t>
                        </a:r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6" name="Content Placeholder 3">
              <a:extLst>
                <a:ext uri="{FF2B5EF4-FFF2-40B4-BE49-F238E27FC236}">
                  <a16:creationId xmlns:a16="http://schemas.microsoft.com/office/drawing/2014/main" id="{3308382A-8AE6-445D-A632-3C3AB79D08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1607374"/>
                </p:ext>
              </p:extLst>
            </p:nvPr>
          </p:nvGraphicFramePr>
          <p:xfrm>
            <a:off x="5153892" y="1597813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0" dirty="0"/>
                          <a:t>music</a:t>
                        </a:r>
                        <a:r>
                          <a:rPr lang="en-US" sz="2400" b="0" baseline="0" dirty="0"/>
                          <a:t> talent show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7" name="Content Placeholder 3">
              <a:extLst>
                <a:ext uri="{FF2B5EF4-FFF2-40B4-BE49-F238E27FC236}">
                  <a16:creationId xmlns:a16="http://schemas.microsoft.com/office/drawing/2014/main" id="{9C873A5F-A45E-4ABE-B8CD-57A3FA2DDA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3237888"/>
                </p:ext>
              </p:extLst>
            </p:nvPr>
          </p:nvGraphicFramePr>
          <p:xfrm>
            <a:off x="5153892" y="522258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/>
                          <a:t> educational </a:t>
                        </a:r>
                        <a:r>
                          <a:rPr lang="en-US" sz="2400" b="0" dirty="0" err="1"/>
                          <a:t>programme</a:t>
                        </a:r>
                        <a:endParaRPr lang="en-US" sz="2400" b="0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8" name="Content Placeholder 3">
              <a:extLst>
                <a:ext uri="{FF2B5EF4-FFF2-40B4-BE49-F238E27FC236}">
                  <a16:creationId xmlns:a16="http://schemas.microsoft.com/office/drawing/2014/main" id="{C7315B66-A3BD-444F-A791-C1BD04F970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7099442"/>
                </p:ext>
              </p:extLst>
            </p:nvPr>
          </p:nvGraphicFramePr>
          <p:xfrm>
            <a:off x="5153892" y="3415727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/>
                          <a:t> 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661839"/>
              </p:ext>
            </p:extLst>
          </p:nvPr>
        </p:nvGraphicFramePr>
        <p:xfrm>
          <a:off x="316923" y="160684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0" i="1"/>
                        <a:t>The Voice</a:t>
                      </a:r>
                      <a:r>
                        <a:rPr lang="en-US" sz="2400" b="0" i="1" baseline="0"/>
                        <a:t> Kids</a:t>
                      </a:r>
                      <a:endParaRPr lang="en-US" sz="2400" b="0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0" i="1"/>
                        <a:t> The Lion 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0" i="1"/>
                        <a:t>Tom and Jery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0" i="1"/>
                        <a:t> VTV7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0" i="1"/>
                        <a:t> English in a Minute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284860"/>
              </p:ext>
            </p:extLst>
          </p:nvPr>
        </p:nvGraphicFramePr>
        <p:xfrm>
          <a:off x="5153892" y="1610489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dirty="0"/>
                        <a:t>animated</a:t>
                      </a:r>
                      <a:r>
                        <a:rPr lang="en-US" sz="2400" b="0" baseline="0" dirty="0"/>
                        <a:t> film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0D225B4-5DE7-444C-9658-C63CAA3A2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77983"/>
              </p:ext>
            </p:extLst>
          </p:nvPr>
        </p:nvGraphicFramePr>
        <p:xfrm>
          <a:off x="5153892" y="252434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b="0" dirty="0"/>
                        <a:t>channel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4DB52B05-D9E1-443D-B533-252DA0C17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30488"/>
              </p:ext>
            </p:extLst>
          </p:nvPr>
        </p:nvGraphicFramePr>
        <p:xfrm>
          <a:off x="5153892" y="3426912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b="0" dirty="0"/>
                        <a:t>music</a:t>
                      </a:r>
                      <a:r>
                        <a:rPr lang="en-US" sz="2400" b="0" baseline="0" dirty="0"/>
                        <a:t> talent show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A90643F-69BB-4233-A5A7-44C16F6C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649019"/>
              </p:ext>
            </p:extLst>
          </p:nvPr>
        </p:nvGraphicFramePr>
        <p:xfrm>
          <a:off x="5153892" y="4314540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2400" b="0" dirty="0"/>
                        <a:t> educational </a:t>
                      </a:r>
                      <a:r>
                        <a:rPr lang="en-US" sz="2400" b="0" dirty="0" err="1"/>
                        <a:t>programme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5F6C881-6C68-43E6-B04B-C5508E02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167080"/>
              </p:ext>
            </p:extLst>
          </p:nvPr>
        </p:nvGraphicFramePr>
        <p:xfrm>
          <a:off x="5153892" y="521710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US" sz="2400" b="0" dirty="0"/>
                        <a:t> cartoon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E7DC67-8EF6-4650-86A1-74F17CEBAB0E}"/>
              </a:ext>
            </a:extLst>
          </p:cNvPr>
          <p:cNvCxnSpPr>
            <a:endCxn id="37" idx="1"/>
          </p:cNvCxnSpPr>
          <p:nvPr/>
        </p:nvCxnSpPr>
        <p:spPr>
          <a:xfrm>
            <a:off x="3522518" y="206029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2825F8-40BB-449F-9E6F-C8D48B1B3870}"/>
              </a:ext>
            </a:extLst>
          </p:cNvPr>
          <p:cNvCxnSpPr/>
          <p:nvPr/>
        </p:nvCxnSpPr>
        <p:spPr>
          <a:xfrm>
            <a:off x="3522518" y="297117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695AF-7B3D-4399-8126-461E71F92CED}"/>
              </a:ext>
            </a:extLst>
          </p:cNvPr>
          <p:cNvCxnSpPr/>
          <p:nvPr/>
        </p:nvCxnSpPr>
        <p:spPr>
          <a:xfrm>
            <a:off x="3522518" y="3897707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0AE8C0-1C64-41D7-81C8-37FBF8304D27}"/>
              </a:ext>
            </a:extLst>
          </p:cNvPr>
          <p:cNvCxnSpPr/>
          <p:nvPr/>
        </p:nvCxnSpPr>
        <p:spPr>
          <a:xfrm>
            <a:off x="3522518" y="4765823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4414F0-10B3-4484-A3EF-69794E254F4D}"/>
              </a:ext>
            </a:extLst>
          </p:cNvPr>
          <p:cNvCxnSpPr/>
          <p:nvPr/>
        </p:nvCxnSpPr>
        <p:spPr>
          <a:xfrm>
            <a:off x="3522518" y="5673872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3.33333E-6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1.94444E-6 0.2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3.33333E-6 -0.2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3.33333E-6 0.13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2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18013"/>
              </p:ext>
            </p:extLst>
          </p:nvPr>
        </p:nvGraphicFramePr>
        <p:xfrm>
          <a:off x="1369735" y="2089645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1392487" y="2360242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1392487" y="4160983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1392487" y="5112062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1392487" y="3242068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716099" y="279409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16099" y="3683644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6099" y="458164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16099" y="551349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5803653" y="2338603"/>
            <a:ext cx="1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5856745" y="3242068"/>
            <a:ext cx="168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6102373" y="4160983"/>
            <a:ext cx="105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5754825" y="5120715"/>
            <a:ext cx="18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educational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" y="161816"/>
            <a:ext cx="538313" cy="507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432" y="161816"/>
            <a:ext cx="823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favourite TV programmes and report to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415156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8573" y="3073223"/>
            <a:ext cx="609946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In our group, Mai likes sports programmes on TV. Binh likes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044350-5C61-4162-B24C-7F81A154559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C:\\Users\\STD\\Desktop\\Chị Hườ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7-LESSON 1 -GETTING STAR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72B384-E391-466A-A059-2DFFD8046250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1E615B-9463-4626-9279-62D21A747162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E88A96-5374-4575-9C9B-9A21C044D81A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30F504-D439-49E9-849A-0B79F2847CF7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49B87D-F8BA-4742-81C5-9B8E65D45EE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8C9FFB-0D93-460C-859A-81DEEB68063D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640CCF-BC17-4168-9CB4-6A72133E93E2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98C480-37F8-4603-8D1B-19F7E348F6D7}:27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404</Words>
  <Application>Microsoft Office PowerPoint</Application>
  <PresentationFormat>On-screen Show (4:3)</PresentationFormat>
  <Paragraphs>84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ENGLISH 6 UNIT 7-GETTING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7-LESSON 1 -GETTING STARTED</dc:title>
  <dc:creator>TrangDTT</dc:creator>
  <cp:lastModifiedBy>STD</cp:lastModifiedBy>
  <cp:revision>80</cp:revision>
  <dcterms:created xsi:type="dcterms:W3CDTF">2020-12-09T02:04:09Z</dcterms:created>
  <dcterms:modified xsi:type="dcterms:W3CDTF">2024-05-31T15:01:06Z</dcterms:modified>
</cp:coreProperties>
</file>