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p:scale>
          <a:sx n="66" d="100"/>
          <a:sy n="66" d="100"/>
        </p:scale>
        <p:origin x="858" y="4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DB4AC3-A890-439A-9880-48D64B344BA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F77F117-3C04-45B5-9198-3222AAD9436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0AF3342-FAB8-4774-852B-56C6626E9AAC}"/>
              </a:ext>
            </a:extLst>
          </p:cNvPr>
          <p:cNvSpPr>
            <a:spLocks noGrp="1"/>
          </p:cNvSpPr>
          <p:nvPr>
            <p:ph type="dt" sz="half" idx="10"/>
          </p:nvPr>
        </p:nvSpPr>
        <p:spPr/>
        <p:txBody>
          <a:bodyPr/>
          <a:lstStyle/>
          <a:p>
            <a:fld id="{D6DA6AF3-7CE7-46C2-98C5-DBF6514DBA9B}" type="datetimeFigureOut">
              <a:rPr lang="en-US" smtClean="0"/>
              <a:t>9/23/2022</a:t>
            </a:fld>
            <a:endParaRPr lang="en-US"/>
          </a:p>
        </p:txBody>
      </p:sp>
      <p:sp>
        <p:nvSpPr>
          <p:cNvPr id="5" name="Footer Placeholder 4">
            <a:extLst>
              <a:ext uri="{FF2B5EF4-FFF2-40B4-BE49-F238E27FC236}">
                <a16:creationId xmlns:a16="http://schemas.microsoft.com/office/drawing/2014/main" id="{A265CA4E-F281-4411-8383-6EF0ACC991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DA0D77-1AA0-43D0-AFD7-7B2EE82479D1}"/>
              </a:ext>
            </a:extLst>
          </p:cNvPr>
          <p:cNvSpPr>
            <a:spLocks noGrp="1"/>
          </p:cNvSpPr>
          <p:nvPr>
            <p:ph type="sldNum" sz="quarter" idx="12"/>
          </p:nvPr>
        </p:nvSpPr>
        <p:spPr/>
        <p:txBody>
          <a:bodyPr/>
          <a:lstStyle/>
          <a:p>
            <a:fld id="{DC3F589B-8EE8-4018-913D-B1E49D51B9DC}" type="slidenum">
              <a:rPr lang="en-US" smtClean="0"/>
              <a:t>‹#›</a:t>
            </a:fld>
            <a:endParaRPr lang="en-US"/>
          </a:p>
        </p:txBody>
      </p:sp>
    </p:spTree>
    <p:extLst>
      <p:ext uri="{BB962C8B-B14F-4D97-AF65-F5344CB8AC3E}">
        <p14:creationId xmlns:p14="http://schemas.microsoft.com/office/powerpoint/2010/main" val="26864385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237D1-513A-4A72-9568-60A19D9A5AD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62A610A-5B2A-4477-9BD8-4D0CC6A027E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F6FABF-2369-4834-8A80-D1080B1BE31C}"/>
              </a:ext>
            </a:extLst>
          </p:cNvPr>
          <p:cNvSpPr>
            <a:spLocks noGrp="1"/>
          </p:cNvSpPr>
          <p:nvPr>
            <p:ph type="dt" sz="half" idx="10"/>
          </p:nvPr>
        </p:nvSpPr>
        <p:spPr/>
        <p:txBody>
          <a:bodyPr/>
          <a:lstStyle/>
          <a:p>
            <a:fld id="{D6DA6AF3-7CE7-46C2-98C5-DBF6514DBA9B}" type="datetimeFigureOut">
              <a:rPr lang="en-US" smtClean="0"/>
              <a:t>9/23/2022</a:t>
            </a:fld>
            <a:endParaRPr lang="en-US"/>
          </a:p>
        </p:txBody>
      </p:sp>
      <p:sp>
        <p:nvSpPr>
          <p:cNvPr id="5" name="Footer Placeholder 4">
            <a:extLst>
              <a:ext uri="{FF2B5EF4-FFF2-40B4-BE49-F238E27FC236}">
                <a16:creationId xmlns:a16="http://schemas.microsoft.com/office/drawing/2014/main" id="{53D1E6E8-CCF1-41B8-96E6-5040F873F2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C81D115-2F73-4E1B-B41E-E910E80B7B9B}"/>
              </a:ext>
            </a:extLst>
          </p:cNvPr>
          <p:cNvSpPr>
            <a:spLocks noGrp="1"/>
          </p:cNvSpPr>
          <p:nvPr>
            <p:ph type="sldNum" sz="quarter" idx="12"/>
          </p:nvPr>
        </p:nvSpPr>
        <p:spPr/>
        <p:txBody>
          <a:bodyPr/>
          <a:lstStyle/>
          <a:p>
            <a:fld id="{DC3F589B-8EE8-4018-913D-B1E49D51B9DC}" type="slidenum">
              <a:rPr lang="en-US" smtClean="0"/>
              <a:t>‹#›</a:t>
            </a:fld>
            <a:endParaRPr lang="en-US"/>
          </a:p>
        </p:txBody>
      </p:sp>
    </p:spTree>
    <p:extLst>
      <p:ext uri="{BB962C8B-B14F-4D97-AF65-F5344CB8AC3E}">
        <p14:creationId xmlns:p14="http://schemas.microsoft.com/office/powerpoint/2010/main" val="4493307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AEC3571-3767-4365-82B1-F6E8CBC9CAC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D22085B-C329-4324-81FA-52C62A2B11F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698ECE-1772-4E05-9852-FA4A46B0A9B5}"/>
              </a:ext>
            </a:extLst>
          </p:cNvPr>
          <p:cNvSpPr>
            <a:spLocks noGrp="1"/>
          </p:cNvSpPr>
          <p:nvPr>
            <p:ph type="dt" sz="half" idx="10"/>
          </p:nvPr>
        </p:nvSpPr>
        <p:spPr/>
        <p:txBody>
          <a:bodyPr/>
          <a:lstStyle/>
          <a:p>
            <a:fld id="{D6DA6AF3-7CE7-46C2-98C5-DBF6514DBA9B}" type="datetimeFigureOut">
              <a:rPr lang="en-US" smtClean="0"/>
              <a:t>9/23/2022</a:t>
            </a:fld>
            <a:endParaRPr lang="en-US"/>
          </a:p>
        </p:txBody>
      </p:sp>
      <p:sp>
        <p:nvSpPr>
          <p:cNvPr id="5" name="Footer Placeholder 4">
            <a:extLst>
              <a:ext uri="{FF2B5EF4-FFF2-40B4-BE49-F238E27FC236}">
                <a16:creationId xmlns:a16="http://schemas.microsoft.com/office/drawing/2014/main" id="{D7B465E4-1D6F-4B93-8517-3EC63336B0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7CB7F2-CE17-4BEB-908D-1F09B9C94620}"/>
              </a:ext>
            </a:extLst>
          </p:cNvPr>
          <p:cNvSpPr>
            <a:spLocks noGrp="1"/>
          </p:cNvSpPr>
          <p:nvPr>
            <p:ph type="sldNum" sz="quarter" idx="12"/>
          </p:nvPr>
        </p:nvSpPr>
        <p:spPr/>
        <p:txBody>
          <a:bodyPr/>
          <a:lstStyle/>
          <a:p>
            <a:fld id="{DC3F589B-8EE8-4018-913D-B1E49D51B9DC}" type="slidenum">
              <a:rPr lang="en-US" smtClean="0"/>
              <a:t>‹#›</a:t>
            </a:fld>
            <a:endParaRPr lang="en-US"/>
          </a:p>
        </p:txBody>
      </p:sp>
    </p:spTree>
    <p:extLst>
      <p:ext uri="{BB962C8B-B14F-4D97-AF65-F5344CB8AC3E}">
        <p14:creationId xmlns:p14="http://schemas.microsoft.com/office/powerpoint/2010/main" val="12819359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2D45C-7659-4F36-9F30-6433CE132A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7FBF18-4FF6-493E-9075-EAFA540D395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F56659-0479-4594-864F-29D56864587A}"/>
              </a:ext>
            </a:extLst>
          </p:cNvPr>
          <p:cNvSpPr>
            <a:spLocks noGrp="1"/>
          </p:cNvSpPr>
          <p:nvPr>
            <p:ph type="dt" sz="half" idx="10"/>
          </p:nvPr>
        </p:nvSpPr>
        <p:spPr/>
        <p:txBody>
          <a:bodyPr/>
          <a:lstStyle/>
          <a:p>
            <a:fld id="{D6DA6AF3-7CE7-46C2-98C5-DBF6514DBA9B}" type="datetimeFigureOut">
              <a:rPr lang="en-US" smtClean="0"/>
              <a:t>9/23/2022</a:t>
            </a:fld>
            <a:endParaRPr lang="en-US"/>
          </a:p>
        </p:txBody>
      </p:sp>
      <p:sp>
        <p:nvSpPr>
          <p:cNvPr id="5" name="Footer Placeholder 4">
            <a:extLst>
              <a:ext uri="{FF2B5EF4-FFF2-40B4-BE49-F238E27FC236}">
                <a16:creationId xmlns:a16="http://schemas.microsoft.com/office/drawing/2014/main" id="{6A5FD0F9-7F38-45B6-B351-11D6E25400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106999-E702-48E8-A311-A49328ED4DFD}"/>
              </a:ext>
            </a:extLst>
          </p:cNvPr>
          <p:cNvSpPr>
            <a:spLocks noGrp="1"/>
          </p:cNvSpPr>
          <p:nvPr>
            <p:ph type="sldNum" sz="quarter" idx="12"/>
          </p:nvPr>
        </p:nvSpPr>
        <p:spPr/>
        <p:txBody>
          <a:bodyPr/>
          <a:lstStyle/>
          <a:p>
            <a:fld id="{DC3F589B-8EE8-4018-913D-B1E49D51B9DC}" type="slidenum">
              <a:rPr lang="en-US" smtClean="0"/>
              <a:t>‹#›</a:t>
            </a:fld>
            <a:endParaRPr lang="en-US"/>
          </a:p>
        </p:txBody>
      </p:sp>
    </p:spTree>
    <p:extLst>
      <p:ext uri="{BB962C8B-B14F-4D97-AF65-F5344CB8AC3E}">
        <p14:creationId xmlns:p14="http://schemas.microsoft.com/office/powerpoint/2010/main" val="547800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F050E-DDF3-47F1-AEDF-0B30873BF89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CB11488-0EEA-4204-A789-1C225672CA1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D4949AB-8302-496C-B36F-4E53D0116D26}"/>
              </a:ext>
            </a:extLst>
          </p:cNvPr>
          <p:cNvSpPr>
            <a:spLocks noGrp="1"/>
          </p:cNvSpPr>
          <p:nvPr>
            <p:ph type="dt" sz="half" idx="10"/>
          </p:nvPr>
        </p:nvSpPr>
        <p:spPr/>
        <p:txBody>
          <a:bodyPr/>
          <a:lstStyle/>
          <a:p>
            <a:fld id="{D6DA6AF3-7CE7-46C2-98C5-DBF6514DBA9B}" type="datetimeFigureOut">
              <a:rPr lang="en-US" smtClean="0"/>
              <a:t>9/23/2022</a:t>
            </a:fld>
            <a:endParaRPr lang="en-US"/>
          </a:p>
        </p:txBody>
      </p:sp>
      <p:sp>
        <p:nvSpPr>
          <p:cNvPr id="5" name="Footer Placeholder 4">
            <a:extLst>
              <a:ext uri="{FF2B5EF4-FFF2-40B4-BE49-F238E27FC236}">
                <a16:creationId xmlns:a16="http://schemas.microsoft.com/office/drawing/2014/main" id="{8307A87E-EA58-4892-A252-75C54E74C4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804F53-6AC5-4D09-BA8A-6ABDDA5C106E}"/>
              </a:ext>
            </a:extLst>
          </p:cNvPr>
          <p:cNvSpPr>
            <a:spLocks noGrp="1"/>
          </p:cNvSpPr>
          <p:nvPr>
            <p:ph type="sldNum" sz="quarter" idx="12"/>
          </p:nvPr>
        </p:nvSpPr>
        <p:spPr/>
        <p:txBody>
          <a:bodyPr/>
          <a:lstStyle/>
          <a:p>
            <a:fld id="{DC3F589B-8EE8-4018-913D-B1E49D51B9DC}" type="slidenum">
              <a:rPr lang="en-US" smtClean="0"/>
              <a:t>‹#›</a:t>
            </a:fld>
            <a:endParaRPr lang="en-US"/>
          </a:p>
        </p:txBody>
      </p:sp>
    </p:spTree>
    <p:extLst>
      <p:ext uri="{BB962C8B-B14F-4D97-AF65-F5344CB8AC3E}">
        <p14:creationId xmlns:p14="http://schemas.microsoft.com/office/powerpoint/2010/main" val="4055737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AD9CA6-25ED-4FF8-A418-179FD8099FA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58366C2-BC0D-4742-A3F7-EDED45AD18F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606E058-A6B4-4A32-990E-0A1A976366A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9AD82A1-55F7-4937-8B1B-BEBD232F8027}"/>
              </a:ext>
            </a:extLst>
          </p:cNvPr>
          <p:cNvSpPr>
            <a:spLocks noGrp="1"/>
          </p:cNvSpPr>
          <p:nvPr>
            <p:ph type="dt" sz="half" idx="10"/>
          </p:nvPr>
        </p:nvSpPr>
        <p:spPr/>
        <p:txBody>
          <a:bodyPr/>
          <a:lstStyle/>
          <a:p>
            <a:fld id="{D6DA6AF3-7CE7-46C2-98C5-DBF6514DBA9B}" type="datetimeFigureOut">
              <a:rPr lang="en-US" smtClean="0"/>
              <a:t>9/23/2022</a:t>
            </a:fld>
            <a:endParaRPr lang="en-US"/>
          </a:p>
        </p:txBody>
      </p:sp>
      <p:sp>
        <p:nvSpPr>
          <p:cNvPr id="6" name="Footer Placeholder 5">
            <a:extLst>
              <a:ext uri="{FF2B5EF4-FFF2-40B4-BE49-F238E27FC236}">
                <a16:creationId xmlns:a16="http://schemas.microsoft.com/office/drawing/2014/main" id="{6DC8265E-46A7-4D7D-B6EB-673FEA0562B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7DD718-C69D-47EA-A255-21816E39E56D}"/>
              </a:ext>
            </a:extLst>
          </p:cNvPr>
          <p:cNvSpPr>
            <a:spLocks noGrp="1"/>
          </p:cNvSpPr>
          <p:nvPr>
            <p:ph type="sldNum" sz="quarter" idx="12"/>
          </p:nvPr>
        </p:nvSpPr>
        <p:spPr/>
        <p:txBody>
          <a:bodyPr/>
          <a:lstStyle/>
          <a:p>
            <a:fld id="{DC3F589B-8EE8-4018-913D-B1E49D51B9DC}" type="slidenum">
              <a:rPr lang="en-US" smtClean="0"/>
              <a:t>‹#›</a:t>
            </a:fld>
            <a:endParaRPr lang="en-US"/>
          </a:p>
        </p:txBody>
      </p:sp>
    </p:spTree>
    <p:extLst>
      <p:ext uri="{BB962C8B-B14F-4D97-AF65-F5344CB8AC3E}">
        <p14:creationId xmlns:p14="http://schemas.microsoft.com/office/powerpoint/2010/main" val="9570944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4F6D39-3B4E-443D-91BD-1FE62093FF0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522B1DE-6AC7-4E9B-B851-D2D5BB703AB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25070FA-B933-4B53-817C-02D72E3936A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F7345B6-957A-4EE1-9D9C-C5818145D2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D4F20D7-90E3-423C-9342-364B45A14E0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AC23273-E90B-4DDB-9A89-43A0CD50EBC1}"/>
              </a:ext>
            </a:extLst>
          </p:cNvPr>
          <p:cNvSpPr>
            <a:spLocks noGrp="1"/>
          </p:cNvSpPr>
          <p:nvPr>
            <p:ph type="dt" sz="half" idx="10"/>
          </p:nvPr>
        </p:nvSpPr>
        <p:spPr/>
        <p:txBody>
          <a:bodyPr/>
          <a:lstStyle/>
          <a:p>
            <a:fld id="{D6DA6AF3-7CE7-46C2-98C5-DBF6514DBA9B}" type="datetimeFigureOut">
              <a:rPr lang="en-US" smtClean="0"/>
              <a:t>9/23/2022</a:t>
            </a:fld>
            <a:endParaRPr lang="en-US"/>
          </a:p>
        </p:txBody>
      </p:sp>
      <p:sp>
        <p:nvSpPr>
          <p:cNvPr id="8" name="Footer Placeholder 7">
            <a:extLst>
              <a:ext uri="{FF2B5EF4-FFF2-40B4-BE49-F238E27FC236}">
                <a16:creationId xmlns:a16="http://schemas.microsoft.com/office/drawing/2014/main" id="{34D1EA72-1C14-4F63-995C-D7F3325F373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B8ACD47-DBAE-47CB-8555-D8D3EE6E7541}"/>
              </a:ext>
            </a:extLst>
          </p:cNvPr>
          <p:cNvSpPr>
            <a:spLocks noGrp="1"/>
          </p:cNvSpPr>
          <p:nvPr>
            <p:ph type="sldNum" sz="quarter" idx="12"/>
          </p:nvPr>
        </p:nvSpPr>
        <p:spPr/>
        <p:txBody>
          <a:bodyPr/>
          <a:lstStyle/>
          <a:p>
            <a:fld id="{DC3F589B-8EE8-4018-913D-B1E49D51B9DC}" type="slidenum">
              <a:rPr lang="en-US" smtClean="0"/>
              <a:t>‹#›</a:t>
            </a:fld>
            <a:endParaRPr lang="en-US"/>
          </a:p>
        </p:txBody>
      </p:sp>
    </p:spTree>
    <p:extLst>
      <p:ext uri="{BB962C8B-B14F-4D97-AF65-F5344CB8AC3E}">
        <p14:creationId xmlns:p14="http://schemas.microsoft.com/office/powerpoint/2010/main" val="25297050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C760B7-B9A0-47D9-BF00-C46918B7ACB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D7057BB-A5C1-4D64-A6F8-0BC015EB08B0}"/>
              </a:ext>
            </a:extLst>
          </p:cNvPr>
          <p:cNvSpPr>
            <a:spLocks noGrp="1"/>
          </p:cNvSpPr>
          <p:nvPr>
            <p:ph type="dt" sz="half" idx="10"/>
          </p:nvPr>
        </p:nvSpPr>
        <p:spPr/>
        <p:txBody>
          <a:bodyPr/>
          <a:lstStyle/>
          <a:p>
            <a:fld id="{D6DA6AF3-7CE7-46C2-98C5-DBF6514DBA9B}" type="datetimeFigureOut">
              <a:rPr lang="en-US" smtClean="0"/>
              <a:t>9/23/2022</a:t>
            </a:fld>
            <a:endParaRPr lang="en-US"/>
          </a:p>
        </p:txBody>
      </p:sp>
      <p:sp>
        <p:nvSpPr>
          <p:cNvPr id="4" name="Footer Placeholder 3">
            <a:extLst>
              <a:ext uri="{FF2B5EF4-FFF2-40B4-BE49-F238E27FC236}">
                <a16:creationId xmlns:a16="http://schemas.microsoft.com/office/drawing/2014/main" id="{8A5A49C3-0F04-4F96-B684-C92BD5AD008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C380462-95C8-4128-997E-2CA07BB0BD6C}"/>
              </a:ext>
            </a:extLst>
          </p:cNvPr>
          <p:cNvSpPr>
            <a:spLocks noGrp="1"/>
          </p:cNvSpPr>
          <p:nvPr>
            <p:ph type="sldNum" sz="quarter" idx="12"/>
          </p:nvPr>
        </p:nvSpPr>
        <p:spPr/>
        <p:txBody>
          <a:bodyPr/>
          <a:lstStyle/>
          <a:p>
            <a:fld id="{DC3F589B-8EE8-4018-913D-B1E49D51B9DC}" type="slidenum">
              <a:rPr lang="en-US" smtClean="0"/>
              <a:t>‹#›</a:t>
            </a:fld>
            <a:endParaRPr lang="en-US"/>
          </a:p>
        </p:txBody>
      </p:sp>
    </p:spTree>
    <p:extLst>
      <p:ext uri="{BB962C8B-B14F-4D97-AF65-F5344CB8AC3E}">
        <p14:creationId xmlns:p14="http://schemas.microsoft.com/office/powerpoint/2010/main" val="38051926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A2F19D-BE7D-4BD9-828C-4312062D3527}"/>
              </a:ext>
            </a:extLst>
          </p:cNvPr>
          <p:cNvSpPr>
            <a:spLocks noGrp="1"/>
          </p:cNvSpPr>
          <p:nvPr>
            <p:ph type="dt" sz="half" idx="10"/>
          </p:nvPr>
        </p:nvSpPr>
        <p:spPr/>
        <p:txBody>
          <a:bodyPr/>
          <a:lstStyle/>
          <a:p>
            <a:fld id="{D6DA6AF3-7CE7-46C2-98C5-DBF6514DBA9B}" type="datetimeFigureOut">
              <a:rPr lang="en-US" smtClean="0"/>
              <a:t>9/23/2022</a:t>
            </a:fld>
            <a:endParaRPr lang="en-US"/>
          </a:p>
        </p:txBody>
      </p:sp>
      <p:sp>
        <p:nvSpPr>
          <p:cNvPr id="3" name="Footer Placeholder 2">
            <a:extLst>
              <a:ext uri="{FF2B5EF4-FFF2-40B4-BE49-F238E27FC236}">
                <a16:creationId xmlns:a16="http://schemas.microsoft.com/office/drawing/2014/main" id="{834B28B9-BE92-4C25-B99A-B2CA68EA69C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CD186E6-62F1-4CFE-9D65-DA69BE5F83FA}"/>
              </a:ext>
            </a:extLst>
          </p:cNvPr>
          <p:cNvSpPr>
            <a:spLocks noGrp="1"/>
          </p:cNvSpPr>
          <p:nvPr>
            <p:ph type="sldNum" sz="quarter" idx="12"/>
          </p:nvPr>
        </p:nvSpPr>
        <p:spPr/>
        <p:txBody>
          <a:bodyPr/>
          <a:lstStyle/>
          <a:p>
            <a:fld id="{DC3F589B-8EE8-4018-913D-B1E49D51B9DC}" type="slidenum">
              <a:rPr lang="en-US" smtClean="0"/>
              <a:t>‹#›</a:t>
            </a:fld>
            <a:endParaRPr lang="en-US"/>
          </a:p>
        </p:txBody>
      </p:sp>
    </p:spTree>
    <p:extLst>
      <p:ext uri="{BB962C8B-B14F-4D97-AF65-F5344CB8AC3E}">
        <p14:creationId xmlns:p14="http://schemas.microsoft.com/office/powerpoint/2010/main" val="20766905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546D3-1B8C-4407-9B18-1E9C41C7F7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8CBBC5F-56F5-4923-B6C1-32BF927DE8A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11B6F3A-6B8B-4CAB-A827-A639FBD271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A2F6C96-2659-490E-8397-5CDFFC38F3B1}"/>
              </a:ext>
            </a:extLst>
          </p:cNvPr>
          <p:cNvSpPr>
            <a:spLocks noGrp="1"/>
          </p:cNvSpPr>
          <p:nvPr>
            <p:ph type="dt" sz="half" idx="10"/>
          </p:nvPr>
        </p:nvSpPr>
        <p:spPr/>
        <p:txBody>
          <a:bodyPr/>
          <a:lstStyle/>
          <a:p>
            <a:fld id="{D6DA6AF3-7CE7-46C2-98C5-DBF6514DBA9B}" type="datetimeFigureOut">
              <a:rPr lang="en-US" smtClean="0"/>
              <a:t>9/23/2022</a:t>
            </a:fld>
            <a:endParaRPr lang="en-US"/>
          </a:p>
        </p:txBody>
      </p:sp>
      <p:sp>
        <p:nvSpPr>
          <p:cNvPr id="6" name="Footer Placeholder 5">
            <a:extLst>
              <a:ext uri="{FF2B5EF4-FFF2-40B4-BE49-F238E27FC236}">
                <a16:creationId xmlns:a16="http://schemas.microsoft.com/office/drawing/2014/main" id="{EEDE5E15-004A-4457-A26B-519750B0251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283A8A4-E4F1-42C6-8A99-D4A2F1727AD0}"/>
              </a:ext>
            </a:extLst>
          </p:cNvPr>
          <p:cNvSpPr>
            <a:spLocks noGrp="1"/>
          </p:cNvSpPr>
          <p:nvPr>
            <p:ph type="sldNum" sz="quarter" idx="12"/>
          </p:nvPr>
        </p:nvSpPr>
        <p:spPr/>
        <p:txBody>
          <a:bodyPr/>
          <a:lstStyle/>
          <a:p>
            <a:fld id="{DC3F589B-8EE8-4018-913D-B1E49D51B9DC}" type="slidenum">
              <a:rPr lang="en-US" smtClean="0"/>
              <a:t>‹#›</a:t>
            </a:fld>
            <a:endParaRPr lang="en-US"/>
          </a:p>
        </p:txBody>
      </p:sp>
    </p:spTree>
    <p:extLst>
      <p:ext uri="{BB962C8B-B14F-4D97-AF65-F5344CB8AC3E}">
        <p14:creationId xmlns:p14="http://schemas.microsoft.com/office/powerpoint/2010/main" val="2903860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E1E671-819E-480D-9A97-D043DE0B22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751F544-8F0D-4076-9865-8F7BF5621CD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69D39B1-8FF3-4C05-9710-7EAF1FBA1F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E9E79FF-C5E8-4673-9722-83279A4F8950}"/>
              </a:ext>
            </a:extLst>
          </p:cNvPr>
          <p:cNvSpPr>
            <a:spLocks noGrp="1"/>
          </p:cNvSpPr>
          <p:nvPr>
            <p:ph type="dt" sz="half" idx="10"/>
          </p:nvPr>
        </p:nvSpPr>
        <p:spPr/>
        <p:txBody>
          <a:bodyPr/>
          <a:lstStyle/>
          <a:p>
            <a:fld id="{D6DA6AF3-7CE7-46C2-98C5-DBF6514DBA9B}" type="datetimeFigureOut">
              <a:rPr lang="en-US" smtClean="0"/>
              <a:t>9/23/2022</a:t>
            </a:fld>
            <a:endParaRPr lang="en-US"/>
          </a:p>
        </p:txBody>
      </p:sp>
      <p:sp>
        <p:nvSpPr>
          <p:cNvPr id="6" name="Footer Placeholder 5">
            <a:extLst>
              <a:ext uri="{FF2B5EF4-FFF2-40B4-BE49-F238E27FC236}">
                <a16:creationId xmlns:a16="http://schemas.microsoft.com/office/drawing/2014/main" id="{7791798A-7930-4E04-8199-13180F1D3D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4E4B63-FA3F-4100-861E-D692558D55A2}"/>
              </a:ext>
            </a:extLst>
          </p:cNvPr>
          <p:cNvSpPr>
            <a:spLocks noGrp="1"/>
          </p:cNvSpPr>
          <p:nvPr>
            <p:ph type="sldNum" sz="quarter" idx="12"/>
          </p:nvPr>
        </p:nvSpPr>
        <p:spPr/>
        <p:txBody>
          <a:bodyPr/>
          <a:lstStyle/>
          <a:p>
            <a:fld id="{DC3F589B-8EE8-4018-913D-B1E49D51B9DC}" type="slidenum">
              <a:rPr lang="en-US" smtClean="0"/>
              <a:t>‹#›</a:t>
            </a:fld>
            <a:endParaRPr lang="en-US"/>
          </a:p>
        </p:txBody>
      </p:sp>
    </p:spTree>
    <p:extLst>
      <p:ext uri="{BB962C8B-B14F-4D97-AF65-F5344CB8AC3E}">
        <p14:creationId xmlns:p14="http://schemas.microsoft.com/office/powerpoint/2010/main" val="1650676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C2063FB-26A4-4D74-BA0C-D0DED9789B9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72DFB12-0E6E-4EF3-B58C-84E7246CB5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1301C9-3A93-49D4-8EDE-0533FCC2118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DA6AF3-7CE7-46C2-98C5-DBF6514DBA9B}" type="datetimeFigureOut">
              <a:rPr lang="en-US" smtClean="0"/>
              <a:t>9/23/2022</a:t>
            </a:fld>
            <a:endParaRPr lang="en-US"/>
          </a:p>
        </p:txBody>
      </p:sp>
      <p:sp>
        <p:nvSpPr>
          <p:cNvPr id="5" name="Footer Placeholder 4">
            <a:extLst>
              <a:ext uri="{FF2B5EF4-FFF2-40B4-BE49-F238E27FC236}">
                <a16:creationId xmlns:a16="http://schemas.microsoft.com/office/drawing/2014/main" id="{26CA9705-A1B8-4488-91EB-B80C3DC58DF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7EE9DAC-CAB0-47C1-822E-0C6595B5825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3F589B-8EE8-4018-913D-B1E49D51B9DC}" type="slidenum">
              <a:rPr lang="en-US" smtClean="0"/>
              <a:t>‹#›</a:t>
            </a:fld>
            <a:endParaRPr lang="en-US"/>
          </a:p>
        </p:txBody>
      </p:sp>
    </p:spTree>
    <p:extLst>
      <p:ext uri="{BB962C8B-B14F-4D97-AF65-F5344CB8AC3E}">
        <p14:creationId xmlns:p14="http://schemas.microsoft.com/office/powerpoint/2010/main" val="2461036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F9493AE-5929-4D2B-AEFA-12481E1D151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1999" cy="6857999"/>
          </a:xfrm>
          <a:prstGeom prst="rect">
            <a:avLst/>
          </a:prstGeom>
        </p:spPr>
      </p:pic>
      <p:sp>
        <p:nvSpPr>
          <p:cNvPr id="2" name="Title 1">
            <a:extLst>
              <a:ext uri="{FF2B5EF4-FFF2-40B4-BE49-F238E27FC236}">
                <a16:creationId xmlns:a16="http://schemas.microsoft.com/office/drawing/2014/main" id="{3D7D6C17-2E01-4B7C-B677-BB948BB3A834}"/>
              </a:ext>
            </a:extLst>
          </p:cNvPr>
          <p:cNvSpPr>
            <a:spLocks noGrp="1"/>
          </p:cNvSpPr>
          <p:nvPr>
            <p:ph type="ctrTitle"/>
          </p:nvPr>
        </p:nvSpPr>
        <p:spPr>
          <a:xfrm>
            <a:off x="0" y="1778000"/>
            <a:ext cx="12192000" cy="1494970"/>
          </a:xfrm>
        </p:spPr>
        <p:style>
          <a:lnRef idx="1">
            <a:schemeClr val="accent4"/>
          </a:lnRef>
          <a:fillRef idx="2">
            <a:schemeClr val="accent4"/>
          </a:fillRef>
          <a:effectRef idx="1">
            <a:schemeClr val="accent4"/>
          </a:effectRef>
          <a:fontRef idx="minor">
            <a:schemeClr val="dk1"/>
          </a:fontRef>
        </p:style>
        <p:txBody>
          <a:bodyPr/>
          <a:lstStyle/>
          <a:p>
            <a:r>
              <a:rPr lang="en-US" dirty="0">
                <a:solidFill>
                  <a:srgbClr val="FF0000"/>
                </a:solidFill>
                <a:latin typeface="Times New Roman" panose="02020603050405020304" pitchFamily="18" charset="0"/>
                <a:cs typeface="Times New Roman" panose="02020603050405020304" pitchFamily="18" charset="0"/>
              </a:rPr>
              <a:t>THỰC HÀNH TIẾNG VIỆT</a:t>
            </a:r>
          </a:p>
        </p:txBody>
      </p:sp>
    </p:spTree>
    <p:extLst>
      <p:ext uri="{BB962C8B-B14F-4D97-AF65-F5344CB8AC3E}">
        <p14:creationId xmlns:p14="http://schemas.microsoft.com/office/powerpoint/2010/main" val="2689620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18FCB087-CC8E-4088-A254-E943916EA0B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Title 1">
            <a:extLst>
              <a:ext uri="{FF2B5EF4-FFF2-40B4-BE49-F238E27FC236}">
                <a16:creationId xmlns:a16="http://schemas.microsoft.com/office/drawing/2014/main" id="{F3C9C9AA-6CAE-4075-94DD-8308A433C1A0}"/>
              </a:ext>
            </a:extLst>
          </p:cNvPr>
          <p:cNvSpPr>
            <a:spLocks noGrp="1"/>
          </p:cNvSpPr>
          <p:nvPr>
            <p:ph type="title"/>
          </p:nvPr>
        </p:nvSpPr>
        <p:spPr>
          <a:xfrm>
            <a:off x="435429" y="902154"/>
            <a:ext cx="3991428" cy="1325563"/>
          </a:xfrm>
        </p:spPr>
        <p:txBody>
          <a:bodyPr/>
          <a:lstStyle/>
          <a:p>
            <a:r>
              <a:rPr lang="en-US" b="1" dirty="0">
                <a:solidFill>
                  <a:srgbClr val="FF0000"/>
                </a:solidFill>
              </a:rPr>
              <a:t>I. NGHĨA CỦA TỪ</a:t>
            </a:r>
          </a:p>
        </p:txBody>
      </p:sp>
      <p:sp>
        <p:nvSpPr>
          <p:cNvPr id="6" name="Cloud 5">
            <a:extLst>
              <a:ext uri="{FF2B5EF4-FFF2-40B4-BE49-F238E27FC236}">
                <a16:creationId xmlns:a16="http://schemas.microsoft.com/office/drawing/2014/main" id="{A42C8450-32F3-4225-8FA3-EE1699AD3F36}"/>
              </a:ext>
            </a:extLst>
          </p:cNvPr>
          <p:cNvSpPr/>
          <p:nvPr/>
        </p:nvSpPr>
        <p:spPr>
          <a:xfrm>
            <a:off x="2721427" y="1248342"/>
            <a:ext cx="5588001" cy="5283200"/>
          </a:xfrm>
          <a:prstGeom prst="cloud">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4400" dirty="0" err="1"/>
              <a:t>Em</a:t>
            </a:r>
            <a:r>
              <a:rPr lang="en-US" sz="4400" dirty="0"/>
              <a:t> </a:t>
            </a:r>
            <a:r>
              <a:rPr lang="en-US" sz="4400" dirty="0" err="1"/>
              <a:t>hãy</a:t>
            </a:r>
            <a:r>
              <a:rPr lang="en-US" sz="4400" dirty="0"/>
              <a:t> </a:t>
            </a:r>
            <a:r>
              <a:rPr lang="en-US" sz="4400" dirty="0" err="1"/>
              <a:t>giải</a:t>
            </a:r>
            <a:r>
              <a:rPr lang="en-US" sz="4400" dirty="0"/>
              <a:t> </a:t>
            </a:r>
            <a:r>
              <a:rPr lang="en-US" sz="4400" dirty="0" err="1"/>
              <a:t>thích</a:t>
            </a:r>
            <a:r>
              <a:rPr lang="en-US" sz="4400" dirty="0"/>
              <a:t> </a:t>
            </a:r>
            <a:r>
              <a:rPr lang="en-US" sz="4400" dirty="0" err="1"/>
              <a:t>nghĩa</a:t>
            </a:r>
            <a:r>
              <a:rPr lang="en-US" sz="4400" dirty="0"/>
              <a:t> </a:t>
            </a:r>
            <a:r>
              <a:rPr lang="en-US" sz="4400" dirty="0" err="1"/>
              <a:t>các</a:t>
            </a:r>
            <a:r>
              <a:rPr lang="en-US" sz="4400" dirty="0"/>
              <a:t> </a:t>
            </a:r>
            <a:r>
              <a:rPr lang="en-US" sz="4400" dirty="0" err="1"/>
              <a:t>từ</a:t>
            </a:r>
            <a:r>
              <a:rPr lang="en-US" sz="4400" dirty="0"/>
              <a:t>: </a:t>
            </a:r>
          </a:p>
          <a:p>
            <a:pPr algn="ctr"/>
            <a:r>
              <a:rPr lang="en-US" sz="4400" dirty="0" err="1"/>
              <a:t>Cảm</a:t>
            </a:r>
            <a:r>
              <a:rPr lang="en-US" sz="4400" dirty="0"/>
              <a:t> </a:t>
            </a:r>
            <a:r>
              <a:rPr lang="en-US" sz="4400" dirty="0" err="1"/>
              <a:t>hoá</a:t>
            </a:r>
            <a:r>
              <a:rPr lang="en-US" sz="4400" dirty="0"/>
              <a:t>; </a:t>
            </a:r>
            <a:r>
              <a:rPr lang="en-US" sz="4400" dirty="0" err="1"/>
              <a:t>Cốt</a:t>
            </a:r>
            <a:r>
              <a:rPr lang="en-US" sz="4400" dirty="0"/>
              <a:t> </a:t>
            </a:r>
            <a:r>
              <a:rPr lang="en-US" sz="4400" dirty="0" err="1"/>
              <a:t>lõi</a:t>
            </a:r>
            <a:r>
              <a:rPr lang="en-US" sz="4400" dirty="0"/>
              <a:t>; </a:t>
            </a:r>
            <a:r>
              <a:rPr lang="en-US" sz="4400" dirty="0" err="1"/>
              <a:t>Mắt</a:t>
            </a:r>
            <a:r>
              <a:rPr lang="en-US" sz="4400" dirty="0"/>
              <a:t> </a:t>
            </a:r>
            <a:r>
              <a:rPr lang="en-US" sz="4400" dirty="0" err="1"/>
              <a:t>trần</a:t>
            </a:r>
            <a:r>
              <a:rPr lang="en-US" sz="4400" dirty="0"/>
              <a:t>; </a:t>
            </a:r>
            <a:r>
              <a:rPr lang="en-US" sz="4400" dirty="0" err="1"/>
              <a:t>Hoàng</a:t>
            </a:r>
            <a:r>
              <a:rPr lang="en-US" sz="4400" dirty="0"/>
              <a:t> </a:t>
            </a:r>
            <a:r>
              <a:rPr lang="en-US" sz="4400" dirty="0" err="1"/>
              <a:t>tử</a:t>
            </a:r>
            <a:r>
              <a:rPr lang="en-US" sz="4400" dirty="0"/>
              <a:t>?</a:t>
            </a:r>
          </a:p>
        </p:txBody>
      </p:sp>
    </p:spTree>
    <p:extLst>
      <p:ext uri="{BB962C8B-B14F-4D97-AF65-F5344CB8AC3E}">
        <p14:creationId xmlns:p14="http://schemas.microsoft.com/office/powerpoint/2010/main" val="2615520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18FCB087-CC8E-4088-A254-E943916EA0B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3" name="Rectangle 2">
            <a:extLst>
              <a:ext uri="{FF2B5EF4-FFF2-40B4-BE49-F238E27FC236}">
                <a16:creationId xmlns:a16="http://schemas.microsoft.com/office/drawing/2014/main" id="{4513E9C8-2993-4992-8417-AA1AD5DE6BDF}"/>
              </a:ext>
            </a:extLst>
          </p:cNvPr>
          <p:cNvSpPr/>
          <p:nvPr/>
        </p:nvSpPr>
        <p:spPr>
          <a:xfrm>
            <a:off x="290286" y="333828"/>
            <a:ext cx="1857829" cy="1340076"/>
          </a:xfrm>
          <a:prstGeom prst="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3200" dirty="0" err="1">
                <a:solidFill>
                  <a:schemeClr val="accent1"/>
                </a:solidFill>
                <a:latin typeface="Times New Roman" panose="02020603050405020304" pitchFamily="18" charset="0"/>
                <a:cs typeface="Times New Roman" panose="02020603050405020304" pitchFamily="18" charset="0"/>
              </a:rPr>
              <a:t>Cảm</a:t>
            </a:r>
            <a:r>
              <a:rPr lang="en-US" sz="3200" dirty="0">
                <a:solidFill>
                  <a:schemeClr val="accent1"/>
                </a:solidFill>
                <a:latin typeface="Times New Roman" panose="02020603050405020304" pitchFamily="18" charset="0"/>
                <a:cs typeface="Times New Roman" panose="02020603050405020304" pitchFamily="18" charset="0"/>
              </a:rPr>
              <a:t> </a:t>
            </a:r>
            <a:r>
              <a:rPr lang="en-US" sz="3200" dirty="0" err="1">
                <a:solidFill>
                  <a:schemeClr val="accent1"/>
                </a:solidFill>
                <a:latin typeface="Times New Roman" panose="02020603050405020304" pitchFamily="18" charset="0"/>
                <a:cs typeface="Times New Roman" panose="02020603050405020304" pitchFamily="18" charset="0"/>
              </a:rPr>
              <a:t>hoá</a:t>
            </a:r>
            <a:r>
              <a:rPr lang="en-US" dirty="0">
                <a:solidFill>
                  <a:schemeClr val="accent1"/>
                </a:solidFill>
              </a:rPr>
              <a:t>:</a:t>
            </a:r>
          </a:p>
        </p:txBody>
      </p:sp>
      <p:sp>
        <p:nvSpPr>
          <p:cNvPr id="4" name="Rectangle 3">
            <a:extLst>
              <a:ext uri="{FF2B5EF4-FFF2-40B4-BE49-F238E27FC236}">
                <a16:creationId xmlns:a16="http://schemas.microsoft.com/office/drawing/2014/main" id="{B639B79E-B9FD-42B7-929C-88A5B9BE8820}"/>
              </a:ext>
            </a:extLst>
          </p:cNvPr>
          <p:cNvSpPr/>
          <p:nvPr/>
        </p:nvSpPr>
        <p:spPr>
          <a:xfrm>
            <a:off x="2293257" y="333828"/>
            <a:ext cx="8897257" cy="132556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3200" dirty="0" err="1">
                <a:solidFill>
                  <a:schemeClr val="accent1"/>
                </a:solidFill>
                <a:latin typeface="Times New Roman" panose="02020603050405020304" pitchFamily="18" charset="0"/>
                <a:cs typeface="Times New Roman" panose="02020603050405020304" pitchFamily="18" charset="0"/>
              </a:rPr>
              <a:t>Dùng</a:t>
            </a:r>
            <a:r>
              <a:rPr lang="en-US" sz="3200" dirty="0">
                <a:solidFill>
                  <a:schemeClr val="accent1"/>
                </a:solidFill>
                <a:latin typeface="Times New Roman" panose="02020603050405020304" pitchFamily="18" charset="0"/>
                <a:cs typeface="Times New Roman" panose="02020603050405020304" pitchFamily="18" charset="0"/>
              </a:rPr>
              <a:t> </a:t>
            </a:r>
            <a:r>
              <a:rPr lang="en-US" sz="3200" dirty="0" err="1">
                <a:solidFill>
                  <a:schemeClr val="accent1"/>
                </a:solidFill>
                <a:latin typeface="Times New Roman" panose="02020603050405020304" pitchFamily="18" charset="0"/>
                <a:cs typeface="Times New Roman" panose="02020603050405020304" pitchFamily="18" charset="0"/>
              </a:rPr>
              <a:t>tình</a:t>
            </a:r>
            <a:r>
              <a:rPr lang="en-US" sz="3200" dirty="0">
                <a:solidFill>
                  <a:schemeClr val="accent1"/>
                </a:solidFill>
                <a:latin typeface="Times New Roman" panose="02020603050405020304" pitchFamily="18" charset="0"/>
                <a:cs typeface="Times New Roman" panose="02020603050405020304" pitchFamily="18" charset="0"/>
              </a:rPr>
              <a:t> </a:t>
            </a:r>
            <a:r>
              <a:rPr lang="en-US" sz="3200" dirty="0" err="1">
                <a:solidFill>
                  <a:schemeClr val="accent1"/>
                </a:solidFill>
                <a:latin typeface="Times New Roman" panose="02020603050405020304" pitchFamily="18" charset="0"/>
                <a:cs typeface="Times New Roman" panose="02020603050405020304" pitchFamily="18" charset="0"/>
              </a:rPr>
              <a:t>cảm</a:t>
            </a:r>
            <a:r>
              <a:rPr lang="en-US" sz="3200" dirty="0">
                <a:solidFill>
                  <a:schemeClr val="accent1"/>
                </a:solidFill>
                <a:latin typeface="Times New Roman" panose="02020603050405020304" pitchFamily="18" charset="0"/>
                <a:cs typeface="Times New Roman" panose="02020603050405020304" pitchFamily="18" charset="0"/>
              </a:rPr>
              <a:t> </a:t>
            </a:r>
            <a:r>
              <a:rPr lang="en-US" sz="3200" dirty="0" err="1">
                <a:solidFill>
                  <a:schemeClr val="accent1"/>
                </a:solidFill>
                <a:latin typeface="Times New Roman" panose="02020603050405020304" pitchFamily="18" charset="0"/>
                <a:cs typeface="Times New Roman" panose="02020603050405020304" pitchFamily="18" charset="0"/>
              </a:rPr>
              <a:t>tốt</a:t>
            </a:r>
            <a:r>
              <a:rPr lang="en-US" sz="3200" dirty="0">
                <a:solidFill>
                  <a:schemeClr val="accent1"/>
                </a:solidFill>
                <a:latin typeface="Times New Roman" panose="02020603050405020304" pitchFamily="18" charset="0"/>
                <a:cs typeface="Times New Roman" panose="02020603050405020304" pitchFamily="18" charset="0"/>
              </a:rPr>
              <a:t> </a:t>
            </a:r>
            <a:r>
              <a:rPr lang="en-US" sz="3200" dirty="0" err="1">
                <a:solidFill>
                  <a:schemeClr val="accent1"/>
                </a:solidFill>
                <a:latin typeface="Times New Roman" panose="02020603050405020304" pitchFamily="18" charset="0"/>
                <a:cs typeface="Times New Roman" panose="02020603050405020304" pitchFamily="18" charset="0"/>
              </a:rPr>
              <a:t>đẹp</a:t>
            </a:r>
            <a:r>
              <a:rPr lang="en-US" sz="3200" dirty="0">
                <a:solidFill>
                  <a:schemeClr val="accent1"/>
                </a:solidFill>
                <a:latin typeface="Times New Roman" panose="02020603050405020304" pitchFamily="18" charset="0"/>
                <a:cs typeface="Times New Roman" panose="02020603050405020304" pitchFamily="18" charset="0"/>
              </a:rPr>
              <a:t> </a:t>
            </a:r>
            <a:r>
              <a:rPr lang="en-US" sz="3200" dirty="0" err="1">
                <a:solidFill>
                  <a:schemeClr val="accent1"/>
                </a:solidFill>
                <a:latin typeface="Times New Roman" panose="02020603050405020304" pitchFamily="18" charset="0"/>
                <a:cs typeface="Times New Roman" panose="02020603050405020304" pitchFamily="18" charset="0"/>
              </a:rPr>
              <a:t>làm</a:t>
            </a:r>
            <a:r>
              <a:rPr lang="en-US" sz="3200" dirty="0">
                <a:solidFill>
                  <a:schemeClr val="accent1"/>
                </a:solidFill>
                <a:latin typeface="Times New Roman" panose="02020603050405020304" pitchFamily="18" charset="0"/>
                <a:cs typeface="Times New Roman" panose="02020603050405020304" pitchFamily="18" charset="0"/>
              </a:rPr>
              <a:t> </a:t>
            </a:r>
            <a:r>
              <a:rPr lang="en-US" sz="3200" dirty="0" err="1">
                <a:solidFill>
                  <a:schemeClr val="accent1"/>
                </a:solidFill>
                <a:latin typeface="Times New Roman" panose="02020603050405020304" pitchFamily="18" charset="0"/>
                <a:cs typeface="Times New Roman" panose="02020603050405020304" pitchFamily="18" charset="0"/>
              </a:rPr>
              <a:t>cho</a:t>
            </a:r>
            <a:r>
              <a:rPr lang="en-US" sz="3200" dirty="0">
                <a:solidFill>
                  <a:schemeClr val="accent1"/>
                </a:solidFill>
                <a:latin typeface="Times New Roman" panose="02020603050405020304" pitchFamily="18" charset="0"/>
                <a:cs typeface="Times New Roman" panose="02020603050405020304" pitchFamily="18" charset="0"/>
              </a:rPr>
              <a:t> </a:t>
            </a:r>
            <a:r>
              <a:rPr lang="en-US" sz="3200" dirty="0" err="1">
                <a:solidFill>
                  <a:schemeClr val="accent1"/>
                </a:solidFill>
                <a:latin typeface="Times New Roman" panose="02020603050405020304" pitchFamily="18" charset="0"/>
                <a:cs typeface="Times New Roman" panose="02020603050405020304" pitchFamily="18" charset="0"/>
              </a:rPr>
              <a:t>đối</a:t>
            </a:r>
            <a:r>
              <a:rPr lang="en-US" sz="3200" dirty="0">
                <a:solidFill>
                  <a:schemeClr val="accent1"/>
                </a:solidFill>
                <a:latin typeface="Times New Roman" panose="02020603050405020304" pitchFamily="18" charset="0"/>
                <a:cs typeface="Times New Roman" panose="02020603050405020304" pitchFamily="18" charset="0"/>
              </a:rPr>
              <a:t> </a:t>
            </a:r>
            <a:r>
              <a:rPr lang="en-US" sz="3200" dirty="0" err="1">
                <a:solidFill>
                  <a:schemeClr val="accent1"/>
                </a:solidFill>
                <a:latin typeface="Times New Roman" panose="02020603050405020304" pitchFamily="18" charset="0"/>
                <a:cs typeface="Times New Roman" panose="02020603050405020304" pitchFamily="18" charset="0"/>
              </a:rPr>
              <a:t>ph</a:t>
            </a:r>
            <a:r>
              <a:rPr lang="vi-VN" sz="3200" dirty="0">
                <a:solidFill>
                  <a:schemeClr val="accent1"/>
                </a:solidFill>
                <a:latin typeface="Times New Roman" panose="02020603050405020304" pitchFamily="18" charset="0"/>
                <a:cs typeface="Times New Roman" panose="02020603050405020304" pitchFamily="18" charset="0"/>
              </a:rPr>
              <a:t>ư</a:t>
            </a:r>
            <a:r>
              <a:rPr lang="en-US" sz="3200" dirty="0" err="1">
                <a:solidFill>
                  <a:schemeClr val="accent1"/>
                </a:solidFill>
                <a:latin typeface="Times New Roman" panose="02020603050405020304" pitchFamily="18" charset="0"/>
                <a:cs typeface="Times New Roman" panose="02020603050405020304" pitchFamily="18" charset="0"/>
              </a:rPr>
              <a:t>ơng</a:t>
            </a:r>
            <a:r>
              <a:rPr lang="en-US" sz="3200" dirty="0">
                <a:solidFill>
                  <a:schemeClr val="accent1"/>
                </a:solidFill>
                <a:latin typeface="Times New Roman" panose="02020603050405020304" pitchFamily="18" charset="0"/>
                <a:cs typeface="Times New Roman" panose="02020603050405020304" pitchFamily="18" charset="0"/>
              </a:rPr>
              <a:t> </a:t>
            </a:r>
            <a:r>
              <a:rPr lang="en-US" sz="3200" dirty="0" err="1">
                <a:solidFill>
                  <a:schemeClr val="accent1"/>
                </a:solidFill>
                <a:latin typeface="Times New Roman" panose="02020603050405020304" pitchFamily="18" charset="0"/>
                <a:cs typeface="Times New Roman" panose="02020603050405020304" pitchFamily="18" charset="0"/>
              </a:rPr>
              <a:t>cảm</a:t>
            </a:r>
            <a:r>
              <a:rPr lang="en-US" sz="3200" dirty="0">
                <a:solidFill>
                  <a:schemeClr val="accent1"/>
                </a:solidFill>
                <a:latin typeface="Times New Roman" panose="02020603050405020304" pitchFamily="18" charset="0"/>
                <a:cs typeface="Times New Roman" panose="02020603050405020304" pitchFamily="18" charset="0"/>
              </a:rPr>
              <a:t> </a:t>
            </a:r>
            <a:r>
              <a:rPr lang="en-US" sz="3200" dirty="0" err="1">
                <a:solidFill>
                  <a:schemeClr val="accent1"/>
                </a:solidFill>
                <a:latin typeface="Times New Roman" panose="02020603050405020304" pitchFamily="18" charset="0"/>
                <a:cs typeface="Times New Roman" panose="02020603050405020304" pitchFamily="18" charset="0"/>
              </a:rPr>
              <a:t>phục</a:t>
            </a:r>
            <a:r>
              <a:rPr lang="en-US" sz="3200" dirty="0">
                <a:solidFill>
                  <a:schemeClr val="accent1"/>
                </a:solidFill>
                <a:latin typeface="Times New Roman" panose="02020603050405020304" pitchFamily="18" charset="0"/>
                <a:cs typeface="Times New Roman" panose="02020603050405020304" pitchFamily="18" charset="0"/>
              </a:rPr>
              <a:t> </a:t>
            </a:r>
            <a:r>
              <a:rPr lang="en-US" sz="3200" dirty="0" err="1">
                <a:solidFill>
                  <a:schemeClr val="accent1"/>
                </a:solidFill>
                <a:latin typeface="Times New Roman" panose="02020603050405020304" pitchFamily="18" charset="0"/>
                <a:cs typeface="Times New Roman" panose="02020603050405020304" pitchFamily="18" charset="0"/>
              </a:rPr>
              <a:t>và</a:t>
            </a:r>
            <a:r>
              <a:rPr lang="en-US" sz="3200" dirty="0">
                <a:solidFill>
                  <a:schemeClr val="accent1"/>
                </a:solidFill>
                <a:latin typeface="Times New Roman" panose="02020603050405020304" pitchFamily="18" charset="0"/>
                <a:cs typeface="Times New Roman" panose="02020603050405020304" pitchFamily="18" charset="0"/>
              </a:rPr>
              <a:t> </a:t>
            </a:r>
            <a:r>
              <a:rPr lang="en-US" sz="3200" dirty="0" err="1">
                <a:solidFill>
                  <a:schemeClr val="accent1"/>
                </a:solidFill>
                <a:latin typeface="Times New Roman" panose="02020603050405020304" pitchFamily="18" charset="0"/>
                <a:cs typeface="Times New Roman" panose="02020603050405020304" pitchFamily="18" charset="0"/>
              </a:rPr>
              <a:t>nghe</a:t>
            </a:r>
            <a:r>
              <a:rPr lang="en-US" sz="3200" dirty="0">
                <a:solidFill>
                  <a:schemeClr val="accent1"/>
                </a:solidFill>
                <a:latin typeface="Times New Roman" panose="02020603050405020304" pitchFamily="18" charset="0"/>
                <a:cs typeface="Times New Roman" panose="02020603050405020304" pitchFamily="18" charset="0"/>
              </a:rPr>
              <a:t> </a:t>
            </a:r>
            <a:r>
              <a:rPr lang="en-US" sz="3200" dirty="0" err="1">
                <a:solidFill>
                  <a:schemeClr val="accent1"/>
                </a:solidFill>
                <a:latin typeface="Times New Roman" panose="02020603050405020304" pitchFamily="18" charset="0"/>
                <a:cs typeface="Times New Roman" panose="02020603050405020304" pitchFamily="18" charset="0"/>
              </a:rPr>
              <a:t>theo</a:t>
            </a:r>
            <a:r>
              <a:rPr lang="en-US" sz="3200" dirty="0">
                <a:solidFill>
                  <a:schemeClr val="accent1"/>
                </a:solidFill>
                <a:latin typeface="Times New Roman" panose="02020603050405020304" pitchFamily="18" charset="0"/>
                <a:cs typeface="Times New Roman" panose="02020603050405020304" pitchFamily="18" charset="0"/>
              </a:rPr>
              <a:t>, </a:t>
            </a:r>
            <a:r>
              <a:rPr lang="en-US" sz="3200" dirty="0" err="1">
                <a:solidFill>
                  <a:schemeClr val="accent1"/>
                </a:solidFill>
                <a:latin typeface="Times New Roman" panose="02020603050405020304" pitchFamily="18" charset="0"/>
                <a:cs typeface="Times New Roman" panose="02020603050405020304" pitchFamily="18" charset="0"/>
              </a:rPr>
              <a:t>làm</a:t>
            </a:r>
            <a:r>
              <a:rPr lang="en-US" sz="3200" dirty="0">
                <a:solidFill>
                  <a:schemeClr val="accent1"/>
                </a:solidFill>
                <a:latin typeface="Times New Roman" panose="02020603050405020304" pitchFamily="18" charset="0"/>
                <a:cs typeface="Times New Roman" panose="02020603050405020304" pitchFamily="18" charset="0"/>
              </a:rPr>
              <a:t> </a:t>
            </a:r>
            <a:r>
              <a:rPr lang="en-US" sz="3200" dirty="0" err="1">
                <a:solidFill>
                  <a:schemeClr val="accent1"/>
                </a:solidFill>
                <a:latin typeface="Times New Roman" panose="02020603050405020304" pitchFamily="18" charset="0"/>
                <a:cs typeface="Times New Roman" panose="02020603050405020304" pitchFamily="18" charset="0"/>
              </a:rPr>
              <a:t>theo</a:t>
            </a:r>
            <a:r>
              <a:rPr lang="en-US" sz="3200" dirty="0">
                <a:solidFill>
                  <a:schemeClr val="accent1"/>
                </a:solidFill>
                <a:latin typeface="Times New Roman" panose="02020603050405020304" pitchFamily="18" charset="0"/>
                <a:cs typeface="Times New Roman" panose="02020603050405020304" pitchFamily="18" charset="0"/>
              </a:rPr>
              <a:t> </a:t>
            </a:r>
            <a:r>
              <a:rPr lang="en-US" sz="3200" dirty="0" err="1">
                <a:solidFill>
                  <a:schemeClr val="accent1"/>
                </a:solidFill>
                <a:latin typeface="Times New Roman" panose="02020603050405020304" pitchFamily="18" charset="0"/>
                <a:cs typeface="Times New Roman" panose="02020603050405020304" pitchFamily="18" charset="0"/>
              </a:rPr>
              <a:t>theo</a:t>
            </a:r>
            <a:r>
              <a:rPr lang="en-US" sz="3200" dirty="0">
                <a:solidFill>
                  <a:schemeClr val="accent1"/>
                </a:solidFill>
                <a:latin typeface="Times New Roman" panose="02020603050405020304" pitchFamily="18" charset="0"/>
                <a:cs typeface="Times New Roman" panose="02020603050405020304" pitchFamily="18" charset="0"/>
              </a:rPr>
              <a:t> h</a:t>
            </a:r>
            <a:r>
              <a:rPr lang="vi-VN" sz="3200" dirty="0">
                <a:solidFill>
                  <a:schemeClr val="accent1"/>
                </a:solidFill>
                <a:latin typeface="Times New Roman" panose="02020603050405020304" pitchFamily="18" charset="0"/>
                <a:cs typeface="Times New Roman" panose="02020603050405020304" pitchFamily="18" charset="0"/>
              </a:rPr>
              <a:t>ư</a:t>
            </a:r>
            <a:r>
              <a:rPr lang="en-US" sz="3200" dirty="0" err="1">
                <a:solidFill>
                  <a:schemeClr val="accent1"/>
                </a:solidFill>
                <a:latin typeface="Times New Roman" panose="02020603050405020304" pitchFamily="18" charset="0"/>
                <a:cs typeface="Times New Roman" panose="02020603050405020304" pitchFamily="18" charset="0"/>
              </a:rPr>
              <a:t>ớng</a:t>
            </a:r>
            <a:r>
              <a:rPr lang="en-US" sz="3200" dirty="0">
                <a:solidFill>
                  <a:schemeClr val="accent1"/>
                </a:solidFill>
                <a:latin typeface="Times New Roman" panose="02020603050405020304" pitchFamily="18" charset="0"/>
                <a:cs typeface="Times New Roman" panose="02020603050405020304" pitchFamily="18" charset="0"/>
              </a:rPr>
              <a:t> </a:t>
            </a:r>
            <a:r>
              <a:rPr lang="en-US" sz="3200" dirty="0" err="1">
                <a:solidFill>
                  <a:schemeClr val="accent1"/>
                </a:solidFill>
                <a:latin typeface="Times New Roman" panose="02020603050405020304" pitchFamily="18" charset="0"/>
                <a:cs typeface="Times New Roman" panose="02020603050405020304" pitchFamily="18" charset="0"/>
              </a:rPr>
              <a:t>tích</a:t>
            </a:r>
            <a:r>
              <a:rPr lang="en-US" sz="3200" dirty="0">
                <a:solidFill>
                  <a:schemeClr val="accent1"/>
                </a:solidFill>
                <a:latin typeface="Times New Roman" panose="02020603050405020304" pitchFamily="18" charset="0"/>
                <a:cs typeface="Times New Roman" panose="02020603050405020304" pitchFamily="18" charset="0"/>
              </a:rPr>
              <a:t> </a:t>
            </a:r>
            <a:r>
              <a:rPr lang="en-US" sz="3200" dirty="0" err="1">
                <a:solidFill>
                  <a:schemeClr val="accent1"/>
                </a:solidFill>
                <a:latin typeface="Times New Roman" panose="02020603050405020304" pitchFamily="18" charset="0"/>
                <a:cs typeface="Times New Roman" panose="02020603050405020304" pitchFamily="18" charset="0"/>
              </a:rPr>
              <a:t>cực</a:t>
            </a:r>
            <a:endParaRPr lang="en-US" sz="3200" dirty="0">
              <a:solidFill>
                <a:schemeClr val="accent1"/>
              </a:solidFill>
              <a:latin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CC2E454A-BF38-49F0-8686-444773AF092E}"/>
              </a:ext>
            </a:extLst>
          </p:cNvPr>
          <p:cNvSpPr/>
          <p:nvPr/>
        </p:nvSpPr>
        <p:spPr>
          <a:xfrm>
            <a:off x="290285" y="1906360"/>
            <a:ext cx="1857829" cy="10160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800" dirty="0" err="1">
                <a:solidFill>
                  <a:schemeClr val="tx1"/>
                </a:solidFill>
              </a:rPr>
              <a:t>Cốt</a:t>
            </a:r>
            <a:r>
              <a:rPr lang="en-US" sz="2800" dirty="0">
                <a:solidFill>
                  <a:schemeClr val="tx1"/>
                </a:solidFill>
              </a:rPr>
              <a:t> </a:t>
            </a:r>
            <a:r>
              <a:rPr lang="en-US" sz="2800" dirty="0" err="1">
                <a:solidFill>
                  <a:schemeClr val="tx1"/>
                </a:solidFill>
              </a:rPr>
              <a:t>lõi</a:t>
            </a:r>
            <a:endParaRPr lang="en-US" sz="2800" dirty="0">
              <a:solidFill>
                <a:schemeClr val="tx1"/>
              </a:solidFill>
            </a:endParaRPr>
          </a:p>
        </p:txBody>
      </p:sp>
      <p:sp>
        <p:nvSpPr>
          <p:cNvPr id="8" name="Rectangle 7">
            <a:extLst>
              <a:ext uri="{FF2B5EF4-FFF2-40B4-BE49-F238E27FC236}">
                <a16:creationId xmlns:a16="http://schemas.microsoft.com/office/drawing/2014/main" id="{E0BBEACC-EE0F-4778-A1BE-01CD2B5B47EB}"/>
              </a:ext>
            </a:extLst>
          </p:cNvPr>
          <p:cNvSpPr/>
          <p:nvPr/>
        </p:nvSpPr>
        <p:spPr>
          <a:xfrm>
            <a:off x="2293257" y="1906360"/>
            <a:ext cx="8897257" cy="10160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3200" dirty="0" err="1"/>
              <a:t>Cái</a:t>
            </a:r>
            <a:r>
              <a:rPr lang="en-US" sz="3200" dirty="0"/>
              <a:t> </a:t>
            </a:r>
            <a:r>
              <a:rPr lang="en-US" sz="3200" dirty="0" err="1"/>
              <a:t>chính</a:t>
            </a:r>
            <a:r>
              <a:rPr lang="en-US" sz="3200" dirty="0"/>
              <a:t> </a:t>
            </a:r>
            <a:r>
              <a:rPr lang="en-US" sz="3200" dirty="0" err="1"/>
              <a:t>và</a:t>
            </a:r>
            <a:r>
              <a:rPr lang="en-US" sz="3200" dirty="0"/>
              <a:t> </a:t>
            </a:r>
            <a:r>
              <a:rPr lang="en-US" sz="3200" dirty="0" err="1"/>
              <a:t>quan</a:t>
            </a:r>
            <a:r>
              <a:rPr lang="en-US" sz="3200" dirty="0"/>
              <a:t> </a:t>
            </a:r>
            <a:r>
              <a:rPr lang="en-US" sz="3200" dirty="0" err="1"/>
              <a:t>trọng</a:t>
            </a:r>
            <a:r>
              <a:rPr lang="en-US" sz="3200" dirty="0"/>
              <a:t> </a:t>
            </a:r>
            <a:r>
              <a:rPr lang="en-US" sz="3200" dirty="0" err="1"/>
              <a:t>nhất</a:t>
            </a:r>
            <a:endParaRPr lang="en-US" sz="3200" dirty="0"/>
          </a:p>
        </p:txBody>
      </p:sp>
      <p:sp>
        <p:nvSpPr>
          <p:cNvPr id="11" name="Rectangle 10">
            <a:extLst>
              <a:ext uri="{FF2B5EF4-FFF2-40B4-BE49-F238E27FC236}">
                <a16:creationId xmlns:a16="http://schemas.microsoft.com/office/drawing/2014/main" id="{CE745105-2A72-4052-8C07-256C51077F84}"/>
              </a:ext>
            </a:extLst>
          </p:cNvPr>
          <p:cNvSpPr/>
          <p:nvPr/>
        </p:nvSpPr>
        <p:spPr>
          <a:xfrm>
            <a:off x="290285" y="3169329"/>
            <a:ext cx="1857829" cy="1330099"/>
          </a:xfrm>
          <a:prstGeom prst="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US" sz="3200" dirty="0" err="1">
                <a:latin typeface="Times New Roman" panose="02020603050405020304" pitchFamily="18" charset="0"/>
                <a:cs typeface="Times New Roman" panose="02020603050405020304" pitchFamily="18" charset="0"/>
              </a:rPr>
              <a:t>Mắt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trần</a:t>
            </a:r>
            <a:endParaRPr lang="en-US" sz="3200" dirty="0">
              <a:latin typeface="Times New Roman" panose="02020603050405020304" pitchFamily="18" charset="0"/>
              <a:cs typeface="Times New Roman" panose="02020603050405020304" pitchFamily="18" charset="0"/>
            </a:endParaRPr>
          </a:p>
        </p:txBody>
      </p:sp>
      <p:sp>
        <p:nvSpPr>
          <p:cNvPr id="12" name="Rectangle 11">
            <a:extLst>
              <a:ext uri="{FF2B5EF4-FFF2-40B4-BE49-F238E27FC236}">
                <a16:creationId xmlns:a16="http://schemas.microsoft.com/office/drawing/2014/main" id="{5586708F-933F-4C20-9F47-E31D8ECDA8FF}"/>
              </a:ext>
            </a:extLst>
          </p:cNvPr>
          <p:cNvSpPr/>
          <p:nvPr/>
        </p:nvSpPr>
        <p:spPr>
          <a:xfrm>
            <a:off x="2365829" y="3169329"/>
            <a:ext cx="8897257" cy="1325561"/>
          </a:xfrm>
          <a:prstGeom prst="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US" sz="3200" dirty="0">
                <a:latin typeface="Times New Roman" panose="02020603050405020304" pitchFamily="18" charset="0"/>
                <a:cs typeface="Times New Roman" panose="02020603050405020304" pitchFamily="18" charset="0"/>
              </a:rPr>
              <a:t>Con </a:t>
            </a:r>
            <a:r>
              <a:rPr lang="en-US" sz="3200" dirty="0" err="1">
                <a:latin typeface="Times New Roman" panose="02020603050405020304" pitchFamily="18" charset="0"/>
                <a:cs typeface="Times New Roman" panose="02020603050405020304" pitchFamily="18" charset="0"/>
              </a:rPr>
              <a:t>mắt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a:t>
            </a:r>
            <a:r>
              <a:rPr lang="vi-VN" sz="3200" dirty="0">
                <a:latin typeface="Times New Roman" panose="02020603050405020304" pitchFamily="18" charset="0"/>
                <a:cs typeface="Times New Roman" panose="02020603050405020304" pitchFamily="18" charset="0"/>
              </a:rPr>
              <a:t>ư</a:t>
            </a:r>
            <a:r>
              <a:rPr lang="en-US" sz="3200" dirty="0" err="1">
                <a:latin typeface="Times New Roman" panose="02020603050405020304" pitchFamily="18" charset="0"/>
                <a:cs typeface="Times New Roman" panose="02020603050405020304" pitchFamily="18" charset="0"/>
              </a:rPr>
              <a:t>ờng</a:t>
            </a:r>
            <a:r>
              <a:rPr lang="en-US" sz="3200" dirty="0">
                <a:latin typeface="Times New Roman" panose="02020603050405020304" pitchFamily="18" charset="0"/>
                <a:cs typeface="Times New Roman" panose="02020603050405020304" pitchFamily="18" charset="0"/>
              </a:rPr>
              <a:t>, ở </a:t>
            </a:r>
            <a:r>
              <a:rPr lang="en-US" sz="3200" dirty="0" err="1">
                <a:latin typeface="Times New Roman" panose="02020603050405020304" pitchFamily="18" charset="0"/>
                <a:cs typeface="Times New Roman" panose="02020603050405020304" pitchFamily="18" charset="0"/>
              </a:rPr>
              <a:t>đây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chỉ</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cái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nhìn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ch</a:t>
            </a:r>
            <a:r>
              <a:rPr lang="vi-VN" sz="3200" dirty="0">
                <a:latin typeface="Times New Roman" panose="02020603050405020304" pitchFamily="18" charset="0"/>
                <a:cs typeface="Times New Roman" panose="02020603050405020304" pitchFamily="18" charset="0"/>
              </a:rPr>
              <a:t>ư</a:t>
            </a:r>
            <a:r>
              <a:rPr lang="en-US" sz="3200" dirty="0">
                <a:latin typeface="Times New Roman" panose="02020603050405020304" pitchFamily="18" charset="0"/>
                <a:cs typeface="Times New Roman" panose="02020603050405020304" pitchFamily="18" charset="0"/>
              </a:rPr>
              <a:t>a </a:t>
            </a:r>
            <a:r>
              <a:rPr lang="en-US" sz="3200" dirty="0" err="1">
                <a:latin typeface="Times New Roman" panose="02020603050405020304" pitchFamily="18" charset="0"/>
                <a:cs typeface="Times New Roman" panose="02020603050405020304" pitchFamily="18" charset="0"/>
              </a:rPr>
              <a:t>có</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sự</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thấu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hiểu</a:t>
            </a:r>
            <a:endParaRPr lang="en-US" sz="3200" dirty="0">
              <a:latin typeface="Times New Roman" panose="02020603050405020304" pitchFamily="18" charset="0"/>
              <a:cs typeface="Times New Roman" panose="02020603050405020304" pitchFamily="18" charset="0"/>
            </a:endParaRPr>
          </a:p>
        </p:txBody>
      </p:sp>
      <p:sp>
        <p:nvSpPr>
          <p:cNvPr id="13" name="Rectangle 12">
            <a:extLst>
              <a:ext uri="{FF2B5EF4-FFF2-40B4-BE49-F238E27FC236}">
                <a16:creationId xmlns:a16="http://schemas.microsoft.com/office/drawing/2014/main" id="{96F984E4-38D1-4039-AA17-85B60119E641}"/>
              </a:ext>
            </a:extLst>
          </p:cNvPr>
          <p:cNvSpPr/>
          <p:nvPr/>
        </p:nvSpPr>
        <p:spPr>
          <a:xfrm>
            <a:off x="348342" y="4926579"/>
            <a:ext cx="1727199" cy="1190171"/>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3200" dirty="0" err="1">
                <a:solidFill>
                  <a:schemeClr val="tx1"/>
                </a:solidFill>
                <a:latin typeface="Times New Roman" panose="02020603050405020304" pitchFamily="18" charset="0"/>
                <a:cs typeface="Times New Roman" panose="02020603050405020304" pitchFamily="18" charset="0"/>
              </a:rPr>
              <a:t>Hoàng</a:t>
            </a:r>
            <a:r>
              <a:rPr lang="en-US" sz="3200" dirty="0">
                <a:solidFill>
                  <a:schemeClr val="tx1"/>
                </a:solidFill>
                <a:latin typeface="Times New Roman" panose="02020603050405020304" pitchFamily="18" charset="0"/>
                <a:cs typeface="Times New Roman" panose="02020603050405020304" pitchFamily="18" charset="0"/>
              </a:rPr>
              <a:t> </a:t>
            </a:r>
            <a:r>
              <a:rPr lang="en-US" sz="3200" dirty="0" err="1">
                <a:solidFill>
                  <a:schemeClr val="tx1"/>
                </a:solidFill>
                <a:latin typeface="Times New Roman" panose="02020603050405020304" pitchFamily="18" charset="0"/>
                <a:cs typeface="Times New Roman" panose="02020603050405020304" pitchFamily="18" charset="0"/>
              </a:rPr>
              <a:t>tử</a:t>
            </a:r>
            <a:endParaRPr lang="en-US" sz="3200" dirty="0">
              <a:solidFill>
                <a:schemeClr val="tx1"/>
              </a:solidFill>
              <a:latin typeface="Times New Roman" panose="02020603050405020304" pitchFamily="18" charset="0"/>
              <a:cs typeface="Times New Roman" panose="02020603050405020304" pitchFamily="18" charset="0"/>
            </a:endParaRPr>
          </a:p>
        </p:txBody>
      </p:sp>
      <p:sp>
        <p:nvSpPr>
          <p:cNvPr id="14" name="Rectangle 13">
            <a:extLst>
              <a:ext uri="{FF2B5EF4-FFF2-40B4-BE49-F238E27FC236}">
                <a16:creationId xmlns:a16="http://schemas.microsoft.com/office/drawing/2014/main" id="{ED4293FE-30DA-4DE7-84B0-00E64F1BE34E}"/>
              </a:ext>
            </a:extLst>
          </p:cNvPr>
          <p:cNvSpPr/>
          <p:nvPr/>
        </p:nvSpPr>
        <p:spPr>
          <a:xfrm>
            <a:off x="2423885" y="4890294"/>
            <a:ext cx="8636000" cy="1262742"/>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3200" dirty="0">
                <a:solidFill>
                  <a:schemeClr val="tx1"/>
                </a:solidFill>
                <a:latin typeface="Times New Roman" panose="02020603050405020304" pitchFamily="18" charset="0"/>
                <a:cs typeface="Times New Roman" panose="02020603050405020304" pitchFamily="18" charset="0"/>
              </a:rPr>
              <a:t>Con </a:t>
            </a:r>
            <a:r>
              <a:rPr lang="en-US" sz="3200" dirty="0" err="1">
                <a:solidFill>
                  <a:schemeClr val="tx1"/>
                </a:solidFill>
                <a:latin typeface="Times New Roman" panose="02020603050405020304" pitchFamily="18" charset="0"/>
                <a:cs typeface="Times New Roman" panose="02020603050405020304" pitchFamily="18" charset="0"/>
              </a:rPr>
              <a:t>trai</a:t>
            </a:r>
            <a:r>
              <a:rPr lang="en-US" sz="3200" dirty="0">
                <a:solidFill>
                  <a:schemeClr val="tx1"/>
                </a:solidFill>
                <a:latin typeface="Times New Roman" panose="02020603050405020304" pitchFamily="18" charset="0"/>
                <a:cs typeface="Times New Roman" panose="02020603050405020304" pitchFamily="18" charset="0"/>
              </a:rPr>
              <a:t> </a:t>
            </a:r>
            <a:r>
              <a:rPr lang="en-US" sz="3200" dirty="0" err="1">
                <a:solidFill>
                  <a:schemeClr val="tx1"/>
                </a:solidFill>
                <a:latin typeface="Times New Roman" panose="02020603050405020304" pitchFamily="18" charset="0"/>
                <a:cs typeface="Times New Roman" panose="02020603050405020304" pitchFamily="18" charset="0"/>
              </a:rPr>
              <a:t>của</a:t>
            </a:r>
            <a:r>
              <a:rPr lang="en-US" sz="3200" dirty="0">
                <a:solidFill>
                  <a:schemeClr val="tx1"/>
                </a:solidFill>
                <a:latin typeface="Times New Roman" panose="02020603050405020304" pitchFamily="18" charset="0"/>
                <a:cs typeface="Times New Roman" panose="02020603050405020304" pitchFamily="18" charset="0"/>
              </a:rPr>
              <a:t> </a:t>
            </a:r>
            <a:r>
              <a:rPr lang="en-US" sz="3200" dirty="0" err="1">
                <a:solidFill>
                  <a:schemeClr val="tx1"/>
                </a:solidFill>
                <a:latin typeface="Times New Roman" panose="02020603050405020304" pitchFamily="18" charset="0"/>
                <a:cs typeface="Times New Roman" panose="02020603050405020304" pitchFamily="18" charset="0"/>
              </a:rPr>
              <a:t>vua</a:t>
            </a:r>
            <a:endParaRPr lang="en-US" sz="32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5812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circle(in)">
                                      <p:cBhvr>
                                        <p:cTn id="19" dur="20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26" presetClass="entr" presetSubtype="0"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wipe(down)">
                                      <p:cBhvr>
                                        <p:cTn id="28" dur="580">
                                          <p:stCondLst>
                                            <p:cond delay="0"/>
                                          </p:stCondLst>
                                        </p:cTn>
                                        <p:tgtEl>
                                          <p:spTgt spid="12"/>
                                        </p:tgtEl>
                                      </p:cBhvr>
                                    </p:animEffect>
                                    <p:anim calcmode="lin" valueType="num">
                                      <p:cBhvr>
                                        <p:cTn id="29"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30"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31"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32"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33"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34" dur="26">
                                          <p:stCondLst>
                                            <p:cond delay="650"/>
                                          </p:stCondLst>
                                        </p:cTn>
                                        <p:tgtEl>
                                          <p:spTgt spid="12"/>
                                        </p:tgtEl>
                                      </p:cBhvr>
                                      <p:to x="100000" y="60000"/>
                                    </p:animScale>
                                    <p:animScale>
                                      <p:cBhvr>
                                        <p:cTn id="35" dur="166" decel="50000">
                                          <p:stCondLst>
                                            <p:cond delay="676"/>
                                          </p:stCondLst>
                                        </p:cTn>
                                        <p:tgtEl>
                                          <p:spTgt spid="12"/>
                                        </p:tgtEl>
                                      </p:cBhvr>
                                      <p:to x="100000" y="100000"/>
                                    </p:animScale>
                                    <p:animScale>
                                      <p:cBhvr>
                                        <p:cTn id="36" dur="26">
                                          <p:stCondLst>
                                            <p:cond delay="1312"/>
                                          </p:stCondLst>
                                        </p:cTn>
                                        <p:tgtEl>
                                          <p:spTgt spid="12"/>
                                        </p:tgtEl>
                                      </p:cBhvr>
                                      <p:to x="100000" y="80000"/>
                                    </p:animScale>
                                    <p:animScale>
                                      <p:cBhvr>
                                        <p:cTn id="37" dur="166" decel="50000">
                                          <p:stCondLst>
                                            <p:cond delay="1338"/>
                                          </p:stCondLst>
                                        </p:cTn>
                                        <p:tgtEl>
                                          <p:spTgt spid="12"/>
                                        </p:tgtEl>
                                      </p:cBhvr>
                                      <p:to x="100000" y="100000"/>
                                    </p:animScale>
                                    <p:animScale>
                                      <p:cBhvr>
                                        <p:cTn id="38" dur="26">
                                          <p:stCondLst>
                                            <p:cond delay="1642"/>
                                          </p:stCondLst>
                                        </p:cTn>
                                        <p:tgtEl>
                                          <p:spTgt spid="12"/>
                                        </p:tgtEl>
                                      </p:cBhvr>
                                      <p:to x="100000" y="90000"/>
                                    </p:animScale>
                                    <p:animScale>
                                      <p:cBhvr>
                                        <p:cTn id="39" dur="166" decel="50000">
                                          <p:stCondLst>
                                            <p:cond delay="1668"/>
                                          </p:stCondLst>
                                        </p:cTn>
                                        <p:tgtEl>
                                          <p:spTgt spid="12"/>
                                        </p:tgtEl>
                                      </p:cBhvr>
                                      <p:to x="100000" y="100000"/>
                                    </p:animScale>
                                    <p:animScale>
                                      <p:cBhvr>
                                        <p:cTn id="40" dur="26">
                                          <p:stCondLst>
                                            <p:cond delay="1808"/>
                                          </p:stCondLst>
                                        </p:cTn>
                                        <p:tgtEl>
                                          <p:spTgt spid="12"/>
                                        </p:tgtEl>
                                      </p:cBhvr>
                                      <p:to x="100000" y="95000"/>
                                    </p:animScale>
                                    <p:animScale>
                                      <p:cBhvr>
                                        <p:cTn id="41" dur="166" decel="50000">
                                          <p:stCondLst>
                                            <p:cond delay="1834"/>
                                          </p:stCondLst>
                                        </p:cTn>
                                        <p:tgtEl>
                                          <p:spTgt spid="12"/>
                                        </p:tgtEl>
                                      </p:cBhvr>
                                      <p:to x="100000" y="100000"/>
                                    </p:animScale>
                                  </p:childTnLst>
                                </p:cTn>
                              </p:par>
                            </p:childTnLst>
                          </p:cTn>
                        </p:par>
                      </p:childTnLst>
                    </p:cTn>
                  </p:par>
                  <p:par>
                    <p:cTn id="42" fill="hold">
                      <p:stCondLst>
                        <p:cond delay="indefinite"/>
                      </p:stCondLst>
                      <p:childTnLst>
                        <p:par>
                          <p:cTn id="43" fill="hold">
                            <p:stCondLst>
                              <p:cond delay="0"/>
                            </p:stCondLst>
                            <p:childTnLst>
                              <p:par>
                                <p:cTn id="44" presetID="6" presetClass="entr" presetSubtype="16" fill="hold" grpId="0" nodeType="clickEffect">
                                  <p:stCondLst>
                                    <p:cond delay="0"/>
                                  </p:stCondLst>
                                  <p:childTnLst>
                                    <p:set>
                                      <p:cBhvr>
                                        <p:cTn id="45" dur="1" fill="hold">
                                          <p:stCondLst>
                                            <p:cond delay="0"/>
                                          </p:stCondLst>
                                        </p:cTn>
                                        <p:tgtEl>
                                          <p:spTgt spid="13"/>
                                        </p:tgtEl>
                                        <p:attrNameLst>
                                          <p:attrName>style.visibility</p:attrName>
                                        </p:attrNameLst>
                                      </p:cBhvr>
                                      <p:to>
                                        <p:strVal val="visible"/>
                                      </p:to>
                                    </p:set>
                                    <p:animEffect transition="in" filter="circle(in)">
                                      <p:cBhvr>
                                        <p:cTn id="46" dur="2000"/>
                                        <p:tgtEl>
                                          <p:spTgt spid="13"/>
                                        </p:tgtEl>
                                      </p:cBhvr>
                                    </p:animEffect>
                                  </p:childTnLst>
                                </p:cTn>
                              </p:par>
                            </p:childTnLst>
                          </p:cTn>
                        </p:par>
                      </p:childTnLst>
                    </p:cTn>
                  </p:par>
                  <p:par>
                    <p:cTn id="47" fill="hold">
                      <p:stCondLst>
                        <p:cond delay="indefinite"/>
                      </p:stCondLst>
                      <p:childTnLst>
                        <p:par>
                          <p:cTn id="48" fill="hold">
                            <p:stCondLst>
                              <p:cond delay="0"/>
                            </p:stCondLst>
                            <p:childTnLst>
                              <p:par>
                                <p:cTn id="49" presetID="6" presetClass="entr" presetSubtype="16" fill="hold" grpId="0" nodeType="clickEffect">
                                  <p:stCondLst>
                                    <p:cond delay="0"/>
                                  </p:stCondLst>
                                  <p:childTnLst>
                                    <p:set>
                                      <p:cBhvr>
                                        <p:cTn id="50" dur="1" fill="hold">
                                          <p:stCondLst>
                                            <p:cond delay="0"/>
                                          </p:stCondLst>
                                        </p:cTn>
                                        <p:tgtEl>
                                          <p:spTgt spid="14"/>
                                        </p:tgtEl>
                                        <p:attrNameLst>
                                          <p:attrName>style.visibility</p:attrName>
                                        </p:attrNameLst>
                                      </p:cBhvr>
                                      <p:to>
                                        <p:strVal val="visible"/>
                                      </p:to>
                                    </p:set>
                                    <p:animEffect transition="in" filter="circle(in)">
                                      <p:cBhvr>
                                        <p:cTn id="51"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8" grpId="0" animBg="1"/>
      <p:bldP spid="11" grpId="0" animBg="1"/>
      <p:bldP spid="12" grpId="0" animBg="1"/>
      <p:bldP spid="13" grpId="0" animBg="1"/>
      <p:bldP spid="1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E8007069-EBF1-4627-A39C-ADBF8ED0618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Title 1">
            <a:extLst>
              <a:ext uri="{FF2B5EF4-FFF2-40B4-BE49-F238E27FC236}">
                <a16:creationId xmlns:a16="http://schemas.microsoft.com/office/drawing/2014/main" id="{1836BE80-B547-46C8-8A88-BD965654A4EE}"/>
              </a:ext>
            </a:extLst>
          </p:cNvPr>
          <p:cNvSpPr>
            <a:spLocks noGrp="1"/>
          </p:cNvSpPr>
          <p:nvPr>
            <p:ph type="title"/>
          </p:nvPr>
        </p:nvSpPr>
        <p:spPr>
          <a:xfrm>
            <a:off x="50799" y="769259"/>
            <a:ext cx="2438400" cy="1074058"/>
          </a:xfrm>
        </p:spPr>
        <p:txBody>
          <a:bodyPr/>
          <a:lstStyle/>
          <a:p>
            <a:r>
              <a:rPr lang="en-US" dirty="0" err="1"/>
              <a:t>Bài</a:t>
            </a:r>
            <a:r>
              <a:rPr lang="en-US" dirty="0"/>
              <a:t> </a:t>
            </a:r>
            <a:r>
              <a:rPr lang="en-US" dirty="0" err="1"/>
              <a:t>tập</a:t>
            </a:r>
            <a:r>
              <a:rPr lang="en-US" dirty="0"/>
              <a:t> 1</a:t>
            </a:r>
          </a:p>
        </p:txBody>
      </p:sp>
      <p:sp>
        <p:nvSpPr>
          <p:cNvPr id="6" name="Rectangle 5">
            <a:extLst>
              <a:ext uri="{FF2B5EF4-FFF2-40B4-BE49-F238E27FC236}">
                <a16:creationId xmlns:a16="http://schemas.microsoft.com/office/drawing/2014/main" id="{51D87551-54E1-4C00-A506-A8FC7BC93A7A}"/>
              </a:ext>
            </a:extLst>
          </p:cNvPr>
          <p:cNvSpPr/>
          <p:nvPr/>
        </p:nvSpPr>
        <p:spPr>
          <a:xfrm>
            <a:off x="2460171" y="928915"/>
            <a:ext cx="9020629" cy="827314"/>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sz="2800" dirty="0" err="1">
                <a:latin typeface="Times New Roman" panose="02020603050405020304" pitchFamily="18" charset="0"/>
                <a:cs typeface="Times New Roman" panose="02020603050405020304" pitchFamily="18" charset="0"/>
              </a:rPr>
              <a:t>Tìm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yếu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thích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nghĩa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đó</a:t>
            </a:r>
            <a:endParaRPr lang="en-US" sz="2800" dirty="0">
              <a:latin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AE2D0663-DDBE-4AFC-8448-124EDC5A7E6B}"/>
              </a:ext>
            </a:extLst>
          </p:cNvPr>
          <p:cNvSpPr/>
          <p:nvPr/>
        </p:nvSpPr>
        <p:spPr>
          <a:xfrm>
            <a:off x="0" y="2148114"/>
            <a:ext cx="2612572" cy="870860"/>
          </a:xfrm>
          <a:prstGeom prst="rect">
            <a:avLst/>
          </a:prstGeom>
          <a:ln w="57150">
            <a:solidFill>
              <a:srgbClr val="FF000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800" dirty="0" err="1"/>
              <a:t>Tha</a:t>
            </a:r>
            <a:r>
              <a:rPr lang="en-US" sz="2800" dirty="0"/>
              <a:t> </a:t>
            </a:r>
            <a:r>
              <a:rPr lang="en-US" sz="2800" dirty="0" err="1"/>
              <a:t>hoá</a:t>
            </a:r>
            <a:endParaRPr lang="en-US" sz="2800" dirty="0"/>
          </a:p>
        </p:txBody>
      </p:sp>
      <p:sp>
        <p:nvSpPr>
          <p:cNvPr id="8" name="Rectangle 7">
            <a:extLst>
              <a:ext uri="{FF2B5EF4-FFF2-40B4-BE49-F238E27FC236}">
                <a16:creationId xmlns:a16="http://schemas.microsoft.com/office/drawing/2014/main" id="{5D5465D3-B74C-425A-BABF-466381A49B2D}"/>
              </a:ext>
            </a:extLst>
          </p:cNvPr>
          <p:cNvSpPr/>
          <p:nvPr/>
        </p:nvSpPr>
        <p:spPr>
          <a:xfrm>
            <a:off x="3033486" y="2148114"/>
            <a:ext cx="8447314" cy="827314"/>
          </a:xfrm>
          <a:prstGeom prst="rect">
            <a:avLst/>
          </a:prstGeom>
          <a:ln w="57150"/>
        </p:spPr>
        <p:style>
          <a:lnRef idx="2">
            <a:schemeClr val="accent2"/>
          </a:lnRef>
          <a:fillRef idx="1">
            <a:schemeClr val="lt1"/>
          </a:fillRef>
          <a:effectRef idx="0">
            <a:schemeClr val="accent2"/>
          </a:effectRef>
          <a:fontRef idx="minor">
            <a:schemeClr val="dk1"/>
          </a:fontRef>
        </p:style>
        <p:txBody>
          <a:bodyPr rtlCol="0" anchor="ctr"/>
          <a:lstStyle/>
          <a:p>
            <a:pPr algn="ctr"/>
            <a:r>
              <a:rPr lang="en-US" sz="2800" dirty="0" err="1"/>
              <a:t>Biến</a:t>
            </a:r>
            <a:r>
              <a:rPr lang="en-US" sz="2800" dirty="0"/>
              <a:t> </a:t>
            </a:r>
            <a:r>
              <a:rPr lang="en-US" sz="2800" dirty="0" err="1"/>
              <a:t>thành</a:t>
            </a:r>
            <a:r>
              <a:rPr lang="en-US" sz="2800" dirty="0"/>
              <a:t> </a:t>
            </a:r>
            <a:r>
              <a:rPr lang="en-US" sz="2800" dirty="0" err="1"/>
              <a:t>cái</a:t>
            </a:r>
            <a:r>
              <a:rPr lang="en-US" sz="2800" dirty="0"/>
              <a:t> </a:t>
            </a:r>
            <a:r>
              <a:rPr lang="en-US" sz="2800" dirty="0" err="1"/>
              <a:t>khác</a:t>
            </a:r>
            <a:r>
              <a:rPr lang="en-US" sz="2800" dirty="0"/>
              <a:t>, </a:t>
            </a:r>
            <a:r>
              <a:rPr lang="en-US" sz="2800" dirty="0" err="1"/>
              <a:t>mang</a:t>
            </a:r>
            <a:r>
              <a:rPr lang="en-US" sz="2800" dirty="0"/>
              <a:t> </a:t>
            </a:r>
            <a:r>
              <a:rPr lang="en-US" sz="2800" dirty="0" err="1"/>
              <a:t>đặc</a:t>
            </a:r>
            <a:r>
              <a:rPr lang="en-US" sz="2800" dirty="0"/>
              <a:t> </a:t>
            </a:r>
            <a:r>
              <a:rPr lang="en-US" sz="2800" dirty="0" err="1"/>
              <a:t>điểm</a:t>
            </a:r>
            <a:r>
              <a:rPr lang="en-US" sz="2800" dirty="0"/>
              <a:t> ng</a:t>
            </a:r>
            <a:r>
              <a:rPr lang="vi-VN" sz="2800" dirty="0"/>
              <a:t>ư</a:t>
            </a:r>
            <a:r>
              <a:rPr lang="en-US" sz="2800" dirty="0" err="1"/>
              <a:t>ợc</a:t>
            </a:r>
            <a:r>
              <a:rPr lang="en-US" sz="2800" dirty="0"/>
              <a:t> </a:t>
            </a:r>
            <a:r>
              <a:rPr lang="en-US" sz="2800" dirty="0" err="1"/>
              <a:t>với</a:t>
            </a:r>
            <a:r>
              <a:rPr lang="en-US" sz="2800" dirty="0"/>
              <a:t> </a:t>
            </a:r>
            <a:r>
              <a:rPr lang="en-US" sz="2800" dirty="0" err="1"/>
              <a:t>bản</a:t>
            </a:r>
            <a:r>
              <a:rPr lang="en-US" sz="2800" dirty="0"/>
              <a:t> </a:t>
            </a:r>
            <a:r>
              <a:rPr lang="en-US" sz="2800" dirty="0" err="1"/>
              <a:t>chất</a:t>
            </a:r>
            <a:r>
              <a:rPr lang="en-US" sz="2800" dirty="0"/>
              <a:t> </a:t>
            </a:r>
            <a:r>
              <a:rPr lang="en-US" sz="2800" dirty="0" err="1"/>
              <a:t>vốn</a:t>
            </a:r>
            <a:r>
              <a:rPr lang="en-US" sz="2800" dirty="0"/>
              <a:t> </a:t>
            </a:r>
            <a:r>
              <a:rPr lang="en-US" sz="2800" dirty="0" err="1"/>
              <a:t>có</a:t>
            </a:r>
            <a:endParaRPr lang="en-US" sz="2800" dirty="0"/>
          </a:p>
        </p:txBody>
      </p:sp>
      <p:sp>
        <p:nvSpPr>
          <p:cNvPr id="11" name="Rectangle 10">
            <a:extLst>
              <a:ext uri="{FF2B5EF4-FFF2-40B4-BE49-F238E27FC236}">
                <a16:creationId xmlns:a16="http://schemas.microsoft.com/office/drawing/2014/main" id="{9418B69E-A63A-4E7F-A330-A2EF64AC8F69}"/>
              </a:ext>
            </a:extLst>
          </p:cNvPr>
          <p:cNvSpPr/>
          <p:nvPr/>
        </p:nvSpPr>
        <p:spPr>
          <a:xfrm>
            <a:off x="1" y="3323771"/>
            <a:ext cx="2612572" cy="943429"/>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2800" dirty="0" err="1"/>
              <a:t>Nhân</a:t>
            </a:r>
            <a:r>
              <a:rPr lang="en-US" sz="2800" dirty="0"/>
              <a:t> </a:t>
            </a:r>
            <a:r>
              <a:rPr lang="en-US" sz="2800" dirty="0" err="1"/>
              <a:t>cách</a:t>
            </a:r>
            <a:r>
              <a:rPr lang="en-US" sz="2800" dirty="0"/>
              <a:t> </a:t>
            </a:r>
            <a:r>
              <a:rPr lang="en-US" sz="2800" dirty="0" err="1"/>
              <a:t>hoá</a:t>
            </a:r>
            <a:endParaRPr lang="en-US" sz="2800" dirty="0"/>
          </a:p>
        </p:txBody>
      </p:sp>
      <p:sp>
        <p:nvSpPr>
          <p:cNvPr id="12" name="Rectangle 11" descr="n">
            <a:extLst>
              <a:ext uri="{FF2B5EF4-FFF2-40B4-BE49-F238E27FC236}">
                <a16:creationId xmlns:a16="http://schemas.microsoft.com/office/drawing/2014/main" id="{4DAEC2B2-5AF7-4F27-9A14-80C8F223BFF8}"/>
              </a:ext>
            </a:extLst>
          </p:cNvPr>
          <p:cNvSpPr/>
          <p:nvPr/>
        </p:nvSpPr>
        <p:spPr>
          <a:xfrm>
            <a:off x="3033487" y="3323771"/>
            <a:ext cx="8447314" cy="94342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2800" dirty="0" err="1"/>
              <a:t>Gán</a:t>
            </a:r>
            <a:r>
              <a:rPr lang="en-US" sz="2800" dirty="0"/>
              <a:t> </a:t>
            </a:r>
            <a:r>
              <a:rPr lang="en-US" sz="2800" dirty="0" err="1"/>
              <a:t>cho</a:t>
            </a:r>
            <a:r>
              <a:rPr lang="en-US" sz="2800" dirty="0"/>
              <a:t> </a:t>
            </a:r>
            <a:r>
              <a:rPr lang="en-US" sz="2800" dirty="0" err="1"/>
              <a:t>loài</a:t>
            </a:r>
            <a:r>
              <a:rPr lang="en-US" sz="2800" dirty="0"/>
              <a:t> </a:t>
            </a:r>
            <a:r>
              <a:rPr lang="en-US" sz="2800" dirty="0" err="1"/>
              <a:t>vật</a:t>
            </a:r>
            <a:r>
              <a:rPr lang="en-US" sz="2800" dirty="0"/>
              <a:t> </a:t>
            </a:r>
            <a:r>
              <a:rPr lang="en-US" sz="2800" dirty="0" err="1"/>
              <a:t>hoặc</a:t>
            </a:r>
            <a:r>
              <a:rPr lang="en-US" sz="2800" dirty="0"/>
              <a:t> </a:t>
            </a:r>
            <a:r>
              <a:rPr lang="en-US" sz="2800" dirty="0" err="1"/>
              <a:t>đồ</a:t>
            </a:r>
            <a:r>
              <a:rPr lang="en-US" sz="2800" dirty="0"/>
              <a:t> </a:t>
            </a:r>
            <a:r>
              <a:rPr lang="en-US" sz="2800" dirty="0" err="1"/>
              <a:t>vật</a:t>
            </a:r>
            <a:r>
              <a:rPr lang="en-US" sz="2800" dirty="0"/>
              <a:t> </a:t>
            </a:r>
            <a:r>
              <a:rPr lang="en-US" sz="2800" dirty="0" err="1"/>
              <a:t>hình</a:t>
            </a:r>
            <a:r>
              <a:rPr lang="en-US" sz="2800" dirty="0"/>
              <a:t> </a:t>
            </a:r>
            <a:r>
              <a:rPr lang="en-US" sz="2800" dirty="0" err="1"/>
              <a:t>dáng</a:t>
            </a:r>
            <a:r>
              <a:rPr lang="en-US" sz="2800" dirty="0"/>
              <a:t> </a:t>
            </a:r>
            <a:r>
              <a:rPr lang="en-US" sz="2800" dirty="0" err="1"/>
              <a:t>tính</a:t>
            </a:r>
            <a:r>
              <a:rPr lang="en-US" sz="2800" dirty="0"/>
              <a:t> </a:t>
            </a:r>
            <a:r>
              <a:rPr lang="en-US" sz="2800" dirty="0" err="1"/>
              <a:t>cách</a:t>
            </a:r>
            <a:r>
              <a:rPr lang="en-US" sz="2800" dirty="0"/>
              <a:t> </a:t>
            </a:r>
            <a:r>
              <a:rPr lang="en-US" sz="2800" dirty="0" err="1"/>
              <a:t>hoặc</a:t>
            </a:r>
            <a:r>
              <a:rPr lang="en-US" sz="2800" dirty="0"/>
              <a:t> </a:t>
            </a:r>
            <a:r>
              <a:rPr lang="en-US" sz="2800" dirty="0" err="1"/>
              <a:t>ngôn</a:t>
            </a:r>
            <a:r>
              <a:rPr lang="en-US" sz="2800" dirty="0"/>
              <a:t> </a:t>
            </a:r>
            <a:r>
              <a:rPr lang="en-US" sz="2800" dirty="0" err="1"/>
              <a:t>ngữ</a:t>
            </a:r>
            <a:r>
              <a:rPr lang="en-US" sz="2800" dirty="0"/>
              <a:t> </a:t>
            </a:r>
            <a:r>
              <a:rPr lang="en-US" sz="2800" dirty="0" err="1"/>
              <a:t>như</a:t>
            </a:r>
            <a:r>
              <a:rPr lang="en-US" sz="2800" dirty="0"/>
              <a:t> con ng</a:t>
            </a:r>
            <a:r>
              <a:rPr lang="vi-VN" sz="2800" dirty="0"/>
              <a:t>ư</a:t>
            </a:r>
            <a:r>
              <a:rPr lang="en-US" sz="2800" dirty="0" err="1"/>
              <a:t>ời</a:t>
            </a:r>
            <a:endParaRPr lang="en-US" sz="2800" dirty="0"/>
          </a:p>
        </p:txBody>
      </p:sp>
      <p:sp>
        <p:nvSpPr>
          <p:cNvPr id="13" name="Rectangle 12">
            <a:extLst>
              <a:ext uri="{FF2B5EF4-FFF2-40B4-BE49-F238E27FC236}">
                <a16:creationId xmlns:a16="http://schemas.microsoft.com/office/drawing/2014/main" id="{5D5A5352-C046-4AC2-8DDD-EB087FF6D118}"/>
              </a:ext>
            </a:extLst>
          </p:cNvPr>
          <p:cNvSpPr/>
          <p:nvPr/>
        </p:nvSpPr>
        <p:spPr>
          <a:xfrm>
            <a:off x="0" y="4731657"/>
            <a:ext cx="2612572" cy="1197428"/>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2800" dirty="0" err="1"/>
              <a:t>Công</a:t>
            </a:r>
            <a:r>
              <a:rPr lang="en-US" sz="2800" dirty="0"/>
              <a:t> </a:t>
            </a:r>
            <a:r>
              <a:rPr lang="en-US" sz="2800" dirty="0" err="1"/>
              <a:t>nghiệp</a:t>
            </a:r>
            <a:r>
              <a:rPr lang="en-US" sz="2800" dirty="0"/>
              <a:t> </a:t>
            </a:r>
            <a:r>
              <a:rPr lang="en-US" sz="2800" dirty="0" err="1"/>
              <a:t>hoá</a:t>
            </a:r>
            <a:endParaRPr lang="en-US" sz="2800" dirty="0"/>
          </a:p>
        </p:txBody>
      </p:sp>
      <p:sp>
        <p:nvSpPr>
          <p:cNvPr id="14" name="Rectangle 13">
            <a:extLst>
              <a:ext uri="{FF2B5EF4-FFF2-40B4-BE49-F238E27FC236}">
                <a16:creationId xmlns:a16="http://schemas.microsoft.com/office/drawing/2014/main" id="{19F65310-2F43-472E-95A9-721D8193CADC}"/>
              </a:ext>
            </a:extLst>
          </p:cNvPr>
          <p:cNvSpPr/>
          <p:nvPr/>
        </p:nvSpPr>
        <p:spPr>
          <a:xfrm>
            <a:off x="3033487" y="4731657"/>
            <a:ext cx="8447314" cy="1197428"/>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800" dirty="0" err="1"/>
              <a:t>Là</a:t>
            </a:r>
            <a:r>
              <a:rPr lang="en-US" sz="2800" dirty="0"/>
              <a:t> </a:t>
            </a:r>
            <a:r>
              <a:rPr lang="en-US" sz="2800" dirty="0" err="1"/>
              <a:t>quá</a:t>
            </a:r>
            <a:r>
              <a:rPr lang="en-US" sz="2800" dirty="0"/>
              <a:t> </a:t>
            </a:r>
            <a:r>
              <a:rPr lang="en-US" sz="2800" dirty="0" err="1"/>
              <a:t>trình</a:t>
            </a:r>
            <a:r>
              <a:rPr lang="en-US" sz="2800" dirty="0"/>
              <a:t> </a:t>
            </a:r>
            <a:r>
              <a:rPr lang="en-US" sz="2800" dirty="0" err="1"/>
              <a:t>phát</a:t>
            </a:r>
            <a:r>
              <a:rPr lang="en-US" sz="2800" dirty="0"/>
              <a:t> </a:t>
            </a:r>
            <a:r>
              <a:rPr lang="en-US" sz="2800" dirty="0" err="1"/>
              <a:t>triển</a:t>
            </a:r>
            <a:r>
              <a:rPr lang="en-US" sz="2800" dirty="0"/>
              <a:t>, </a:t>
            </a:r>
            <a:r>
              <a:rPr lang="en-US" sz="2800" dirty="0" err="1"/>
              <a:t>nâng</a:t>
            </a:r>
            <a:r>
              <a:rPr lang="en-US" sz="2800" dirty="0"/>
              <a:t> </a:t>
            </a:r>
            <a:r>
              <a:rPr lang="en-US" sz="2800" dirty="0" err="1"/>
              <a:t>cao</a:t>
            </a:r>
            <a:r>
              <a:rPr lang="en-US" sz="2800" dirty="0"/>
              <a:t> </a:t>
            </a:r>
            <a:r>
              <a:rPr lang="en-US" sz="2800" dirty="0" err="1"/>
              <a:t>ngành</a:t>
            </a:r>
            <a:r>
              <a:rPr lang="en-US" sz="2800" dirty="0"/>
              <a:t> </a:t>
            </a:r>
            <a:r>
              <a:rPr lang="en-US" sz="2800" dirty="0" err="1"/>
              <a:t>nông</a:t>
            </a:r>
            <a:r>
              <a:rPr lang="en-US" sz="2800" dirty="0"/>
              <a:t> </a:t>
            </a:r>
            <a:r>
              <a:rPr lang="en-US" sz="2800" dirty="0" err="1"/>
              <a:t>nghiệp</a:t>
            </a:r>
            <a:r>
              <a:rPr lang="en-US" sz="2800" dirty="0"/>
              <a:t> ở 1 </a:t>
            </a:r>
            <a:r>
              <a:rPr lang="en-US" sz="2800" dirty="0" err="1"/>
              <a:t>vùng</a:t>
            </a:r>
            <a:r>
              <a:rPr lang="en-US" sz="2800" dirty="0"/>
              <a:t>, hay 1 </a:t>
            </a:r>
            <a:r>
              <a:rPr lang="en-US" sz="2800" dirty="0" err="1"/>
              <a:t>quốc</a:t>
            </a:r>
            <a:r>
              <a:rPr lang="en-US" sz="2800" dirty="0"/>
              <a:t> </a:t>
            </a:r>
            <a:r>
              <a:rPr lang="en-US" sz="2800" dirty="0" err="1"/>
              <a:t>gia</a:t>
            </a:r>
            <a:endParaRPr lang="en-US" sz="2800" dirty="0"/>
          </a:p>
        </p:txBody>
      </p:sp>
    </p:spTree>
    <p:extLst>
      <p:ext uri="{BB962C8B-B14F-4D97-AF65-F5344CB8AC3E}">
        <p14:creationId xmlns:p14="http://schemas.microsoft.com/office/powerpoint/2010/main" val="2981191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1000"/>
                                        <p:tgtEl>
                                          <p:spTgt spid="6"/>
                                        </p:tgtEl>
                                      </p:cBhvr>
                                    </p:animEffect>
                                    <p:anim calcmode="lin" valueType="num">
                                      <p:cBhvr>
                                        <p:cTn id="20" dur="1000" fill="hold"/>
                                        <p:tgtEl>
                                          <p:spTgt spid="6"/>
                                        </p:tgtEl>
                                        <p:attrNameLst>
                                          <p:attrName>ppt_x</p:attrName>
                                        </p:attrNameLst>
                                      </p:cBhvr>
                                      <p:tavLst>
                                        <p:tav tm="0">
                                          <p:val>
                                            <p:strVal val="#ppt_x"/>
                                          </p:val>
                                        </p:tav>
                                        <p:tav tm="100000">
                                          <p:val>
                                            <p:strVal val="#ppt_x"/>
                                          </p:val>
                                        </p:tav>
                                      </p:tavLst>
                                    </p:anim>
                                    <p:anim calcmode="lin" valueType="num">
                                      <p:cBhvr>
                                        <p:cTn id="2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barn(inVertical)">
                                      <p:cBhvr>
                                        <p:cTn id="26" dur="500"/>
                                        <p:tgtEl>
                                          <p:spTgt spid="7"/>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barn(inVertical)">
                                      <p:cBhvr>
                                        <p:cTn id="31" dur="500"/>
                                        <p:tgtEl>
                                          <p:spTgt spid="8"/>
                                        </p:tgtEl>
                                      </p:cBhvr>
                                    </p:animEffect>
                                  </p:childTnLst>
                                </p:cTn>
                              </p:par>
                            </p:childTnLst>
                          </p:cTn>
                        </p:par>
                      </p:childTnLst>
                    </p:cTn>
                  </p:par>
                  <p:par>
                    <p:cTn id="32" fill="hold">
                      <p:stCondLst>
                        <p:cond delay="indefinite"/>
                      </p:stCondLst>
                      <p:childTnLst>
                        <p:par>
                          <p:cTn id="33" fill="hold">
                            <p:stCondLst>
                              <p:cond delay="0"/>
                            </p:stCondLst>
                            <p:childTnLst>
                              <p:par>
                                <p:cTn id="34" presetID="6" presetClass="entr" presetSubtype="16" fill="hold" grpId="0" nodeType="click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circle(in)">
                                      <p:cBhvr>
                                        <p:cTn id="36" dur="2000"/>
                                        <p:tgtEl>
                                          <p:spTgt spid="11"/>
                                        </p:tgtEl>
                                      </p:cBhvr>
                                    </p:animEffect>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12"/>
                                        </p:tgtEl>
                                        <p:attrNameLst>
                                          <p:attrName>style.visibility</p:attrName>
                                        </p:attrNameLst>
                                      </p:cBhvr>
                                      <p:to>
                                        <p:strVal val="visible"/>
                                      </p:to>
                                    </p:set>
                                    <p:animEffect transition="in" filter="fade">
                                      <p:cBhvr>
                                        <p:cTn id="41" dur="1000"/>
                                        <p:tgtEl>
                                          <p:spTgt spid="12"/>
                                        </p:tgtEl>
                                      </p:cBhvr>
                                    </p:animEffect>
                                    <p:anim calcmode="lin" valueType="num">
                                      <p:cBhvr>
                                        <p:cTn id="42" dur="1000" fill="hold"/>
                                        <p:tgtEl>
                                          <p:spTgt spid="12"/>
                                        </p:tgtEl>
                                        <p:attrNameLst>
                                          <p:attrName>ppt_x</p:attrName>
                                        </p:attrNameLst>
                                      </p:cBhvr>
                                      <p:tavLst>
                                        <p:tav tm="0">
                                          <p:val>
                                            <p:strVal val="#ppt_x"/>
                                          </p:val>
                                        </p:tav>
                                        <p:tav tm="100000">
                                          <p:val>
                                            <p:strVal val="#ppt_x"/>
                                          </p:val>
                                        </p:tav>
                                      </p:tavLst>
                                    </p:anim>
                                    <p:anim calcmode="lin" valueType="num">
                                      <p:cBhvr>
                                        <p:cTn id="43"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14" presetClass="entr" presetSubtype="10" fill="hold" grpId="0" nodeType="clickEffect">
                                  <p:stCondLst>
                                    <p:cond delay="0"/>
                                  </p:stCondLst>
                                  <p:childTnLst>
                                    <p:set>
                                      <p:cBhvr>
                                        <p:cTn id="47" dur="1" fill="hold">
                                          <p:stCondLst>
                                            <p:cond delay="0"/>
                                          </p:stCondLst>
                                        </p:cTn>
                                        <p:tgtEl>
                                          <p:spTgt spid="13"/>
                                        </p:tgtEl>
                                        <p:attrNameLst>
                                          <p:attrName>style.visibility</p:attrName>
                                        </p:attrNameLst>
                                      </p:cBhvr>
                                      <p:to>
                                        <p:strVal val="visible"/>
                                      </p:to>
                                    </p:set>
                                    <p:animEffect transition="in" filter="randombar(horizontal)">
                                      <p:cBhvr>
                                        <p:cTn id="48" dur="500"/>
                                        <p:tgtEl>
                                          <p:spTgt spid="13"/>
                                        </p:tgtEl>
                                      </p:cBhvr>
                                    </p:animEffect>
                                  </p:childTnLst>
                                </p:cTn>
                              </p:par>
                            </p:childTnLst>
                          </p:cTn>
                        </p:par>
                      </p:childTnLst>
                    </p:cTn>
                  </p:par>
                  <p:par>
                    <p:cTn id="49" fill="hold">
                      <p:stCondLst>
                        <p:cond delay="indefinite"/>
                      </p:stCondLst>
                      <p:childTnLst>
                        <p:par>
                          <p:cTn id="50" fill="hold">
                            <p:stCondLst>
                              <p:cond delay="0"/>
                            </p:stCondLst>
                            <p:childTnLst>
                              <p:par>
                                <p:cTn id="51" presetID="26" presetClass="entr" presetSubtype="0" fill="hold" grpId="0" nodeType="clickEffect">
                                  <p:stCondLst>
                                    <p:cond delay="0"/>
                                  </p:stCondLst>
                                  <p:childTnLst>
                                    <p:set>
                                      <p:cBhvr>
                                        <p:cTn id="52" dur="1" fill="hold">
                                          <p:stCondLst>
                                            <p:cond delay="0"/>
                                          </p:stCondLst>
                                        </p:cTn>
                                        <p:tgtEl>
                                          <p:spTgt spid="14"/>
                                        </p:tgtEl>
                                        <p:attrNameLst>
                                          <p:attrName>style.visibility</p:attrName>
                                        </p:attrNameLst>
                                      </p:cBhvr>
                                      <p:to>
                                        <p:strVal val="visible"/>
                                      </p:to>
                                    </p:set>
                                    <p:animEffect transition="in" filter="wipe(down)">
                                      <p:cBhvr>
                                        <p:cTn id="53" dur="580">
                                          <p:stCondLst>
                                            <p:cond delay="0"/>
                                          </p:stCondLst>
                                        </p:cTn>
                                        <p:tgtEl>
                                          <p:spTgt spid="14"/>
                                        </p:tgtEl>
                                      </p:cBhvr>
                                    </p:animEffect>
                                    <p:anim calcmode="lin" valueType="num">
                                      <p:cBhvr>
                                        <p:cTn id="54"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55"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56"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57"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58"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59" dur="26">
                                          <p:stCondLst>
                                            <p:cond delay="650"/>
                                          </p:stCondLst>
                                        </p:cTn>
                                        <p:tgtEl>
                                          <p:spTgt spid="14"/>
                                        </p:tgtEl>
                                      </p:cBhvr>
                                      <p:to x="100000" y="60000"/>
                                    </p:animScale>
                                    <p:animScale>
                                      <p:cBhvr>
                                        <p:cTn id="60" dur="166" decel="50000">
                                          <p:stCondLst>
                                            <p:cond delay="676"/>
                                          </p:stCondLst>
                                        </p:cTn>
                                        <p:tgtEl>
                                          <p:spTgt spid="14"/>
                                        </p:tgtEl>
                                      </p:cBhvr>
                                      <p:to x="100000" y="100000"/>
                                    </p:animScale>
                                    <p:animScale>
                                      <p:cBhvr>
                                        <p:cTn id="61" dur="26">
                                          <p:stCondLst>
                                            <p:cond delay="1312"/>
                                          </p:stCondLst>
                                        </p:cTn>
                                        <p:tgtEl>
                                          <p:spTgt spid="14"/>
                                        </p:tgtEl>
                                      </p:cBhvr>
                                      <p:to x="100000" y="80000"/>
                                    </p:animScale>
                                    <p:animScale>
                                      <p:cBhvr>
                                        <p:cTn id="62" dur="166" decel="50000">
                                          <p:stCondLst>
                                            <p:cond delay="1338"/>
                                          </p:stCondLst>
                                        </p:cTn>
                                        <p:tgtEl>
                                          <p:spTgt spid="14"/>
                                        </p:tgtEl>
                                      </p:cBhvr>
                                      <p:to x="100000" y="100000"/>
                                    </p:animScale>
                                    <p:animScale>
                                      <p:cBhvr>
                                        <p:cTn id="63" dur="26">
                                          <p:stCondLst>
                                            <p:cond delay="1642"/>
                                          </p:stCondLst>
                                        </p:cTn>
                                        <p:tgtEl>
                                          <p:spTgt spid="14"/>
                                        </p:tgtEl>
                                      </p:cBhvr>
                                      <p:to x="100000" y="90000"/>
                                    </p:animScale>
                                    <p:animScale>
                                      <p:cBhvr>
                                        <p:cTn id="64" dur="166" decel="50000">
                                          <p:stCondLst>
                                            <p:cond delay="1668"/>
                                          </p:stCondLst>
                                        </p:cTn>
                                        <p:tgtEl>
                                          <p:spTgt spid="14"/>
                                        </p:tgtEl>
                                      </p:cBhvr>
                                      <p:to x="100000" y="100000"/>
                                    </p:animScale>
                                    <p:animScale>
                                      <p:cBhvr>
                                        <p:cTn id="65" dur="26">
                                          <p:stCondLst>
                                            <p:cond delay="1808"/>
                                          </p:stCondLst>
                                        </p:cTn>
                                        <p:tgtEl>
                                          <p:spTgt spid="14"/>
                                        </p:tgtEl>
                                      </p:cBhvr>
                                      <p:to x="100000" y="95000"/>
                                    </p:animScale>
                                    <p:animScale>
                                      <p:cBhvr>
                                        <p:cTn id="66" dur="166" decel="50000">
                                          <p:stCondLst>
                                            <p:cond delay="1834"/>
                                          </p:stCondLst>
                                        </p:cTn>
                                        <p:tgtEl>
                                          <p:spTgt spid="1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P spid="7" grpId="0" animBg="1"/>
      <p:bldP spid="8" grpId="0" animBg="1"/>
      <p:bldP spid="11" grpId="0" animBg="1"/>
      <p:bldP spid="12" grpId="0" animBg="1"/>
      <p:bldP spid="13" grpId="0" animBg="1"/>
      <p:bldP spid="1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E8007069-EBF1-4627-A39C-ADBF8ED0618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Title 1">
            <a:extLst>
              <a:ext uri="{FF2B5EF4-FFF2-40B4-BE49-F238E27FC236}">
                <a16:creationId xmlns:a16="http://schemas.microsoft.com/office/drawing/2014/main" id="{1836BE80-B547-46C8-8A88-BD965654A4EE}"/>
              </a:ext>
            </a:extLst>
          </p:cNvPr>
          <p:cNvSpPr>
            <a:spLocks noGrp="1"/>
          </p:cNvSpPr>
          <p:nvPr>
            <p:ph type="title"/>
          </p:nvPr>
        </p:nvSpPr>
        <p:spPr>
          <a:xfrm>
            <a:off x="1088571" y="246743"/>
            <a:ext cx="2438400" cy="1074058"/>
          </a:xfrm>
        </p:spPr>
        <p:txBody>
          <a:bodyPr/>
          <a:lstStyle/>
          <a:p>
            <a:r>
              <a:rPr lang="en-US" dirty="0" err="1"/>
              <a:t>Bài</a:t>
            </a:r>
            <a:r>
              <a:rPr lang="en-US" dirty="0"/>
              <a:t> </a:t>
            </a:r>
            <a:r>
              <a:rPr lang="en-US" dirty="0" err="1"/>
              <a:t>tập</a:t>
            </a:r>
            <a:r>
              <a:rPr lang="en-US" dirty="0"/>
              <a:t> 2</a:t>
            </a:r>
          </a:p>
        </p:txBody>
      </p:sp>
      <p:sp>
        <p:nvSpPr>
          <p:cNvPr id="6" name="Rectangle 5">
            <a:extLst>
              <a:ext uri="{FF2B5EF4-FFF2-40B4-BE49-F238E27FC236}">
                <a16:creationId xmlns:a16="http://schemas.microsoft.com/office/drawing/2014/main" id="{51D87551-54E1-4C00-A506-A8FC7BC93A7A}"/>
              </a:ext>
            </a:extLst>
          </p:cNvPr>
          <p:cNvSpPr/>
          <p:nvPr/>
        </p:nvSpPr>
        <p:spPr>
          <a:xfrm>
            <a:off x="2460171" y="928915"/>
            <a:ext cx="8788399" cy="827314"/>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sz="3600" dirty="0" err="1">
                <a:latin typeface="Times New Roman" panose="02020603050405020304" pitchFamily="18" charset="0"/>
                <a:cs typeface="Times New Roman" panose="02020603050405020304" pitchFamily="18" charset="0"/>
              </a:rPr>
              <a:t>Đặt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câu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với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các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từ</a:t>
            </a:r>
            <a:endParaRPr lang="en-US" sz="3600" dirty="0">
              <a:latin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AE2D0663-DDBE-4AFC-8448-124EDC5A7E6B}"/>
              </a:ext>
            </a:extLst>
          </p:cNvPr>
          <p:cNvSpPr/>
          <p:nvPr/>
        </p:nvSpPr>
        <p:spPr>
          <a:xfrm>
            <a:off x="0" y="2148114"/>
            <a:ext cx="2612572" cy="870860"/>
          </a:xfrm>
          <a:prstGeom prst="rect">
            <a:avLst/>
          </a:prstGeom>
          <a:ln w="57150">
            <a:solidFill>
              <a:srgbClr val="FF000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800" dirty="0" err="1"/>
              <a:t>Đơn</a:t>
            </a:r>
            <a:r>
              <a:rPr lang="en-US" sz="2800" dirty="0"/>
              <a:t> </a:t>
            </a:r>
            <a:r>
              <a:rPr lang="en-US" sz="2800" dirty="0" err="1"/>
              <a:t>điệu</a:t>
            </a:r>
            <a:endParaRPr lang="en-US" sz="2800" dirty="0"/>
          </a:p>
        </p:txBody>
      </p:sp>
      <p:sp>
        <p:nvSpPr>
          <p:cNvPr id="8" name="Rectangle 7">
            <a:extLst>
              <a:ext uri="{FF2B5EF4-FFF2-40B4-BE49-F238E27FC236}">
                <a16:creationId xmlns:a16="http://schemas.microsoft.com/office/drawing/2014/main" id="{5D5465D3-B74C-425A-BABF-466381A49B2D}"/>
              </a:ext>
            </a:extLst>
          </p:cNvPr>
          <p:cNvSpPr/>
          <p:nvPr/>
        </p:nvSpPr>
        <p:spPr>
          <a:xfrm>
            <a:off x="3033486" y="2148114"/>
            <a:ext cx="9158514" cy="827314"/>
          </a:xfrm>
          <a:prstGeom prst="rect">
            <a:avLst/>
          </a:prstGeom>
          <a:ln w="57150"/>
        </p:spPr>
        <p:style>
          <a:lnRef idx="2">
            <a:schemeClr val="accent2"/>
          </a:lnRef>
          <a:fillRef idx="1">
            <a:schemeClr val="lt1"/>
          </a:fillRef>
          <a:effectRef idx="0">
            <a:schemeClr val="accent2"/>
          </a:effectRef>
          <a:fontRef idx="minor">
            <a:schemeClr val="dk1"/>
          </a:fontRef>
        </p:style>
        <p:txBody>
          <a:bodyPr rtlCol="0" anchor="ctr"/>
          <a:lstStyle/>
          <a:p>
            <a:pPr algn="ctr"/>
            <a:r>
              <a:rPr lang="en-US" sz="2800" dirty="0" err="1"/>
              <a:t>Chiếc</a:t>
            </a:r>
            <a:r>
              <a:rPr lang="en-US" sz="2800" dirty="0"/>
              <a:t> </a:t>
            </a:r>
            <a:r>
              <a:rPr lang="en-US" sz="2800" dirty="0" err="1"/>
              <a:t>áo</a:t>
            </a:r>
            <a:r>
              <a:rPr lang="en-US" sz="2800" dirty="0"/>
              <a:t> </a:t>
            </a:r>
            <a:r>
              <a:rPr lang="en-US" sz="2800" dirty="0" err="1"/>
              <a:t>này</a:t>
            </a:r>
            <a:r>
              <a:rPr lang="en-US" sz="2800" dirty="0"/>
              <a:t>, </a:t>
            </a:r>
            <a:r>
              <a:rPr lang="en-US" sz="2800" dirty="0" err="1"/>
              <a:t>hoạ</a:t>
            </a:r>
            <a:r>
              <a:rPr lang="en-US" sz="2800" dirty="0"/>
              <a:t> </a:t>
            </a:r>
            <a:r>
              <a:rPr lang="en-US" sz="2800" dirty="0" err="1"/>
              <a:t>tiết</a:t>
            </a:r>
            <a:r>
              <a:rPr lang="en-US" sz="2800" dirty="0"/>
              <a:t> </a:t>
            </a:r>
            <a:r>
              <a:rPr lang="en-US" sz="2800" dirty="0" err="1"/>
              <a:t>thật</a:t>
            </a:r>
            <a:r>
              <a:rPr lang="en-US" sz="2800" dirty="0"/>
              <a:t> </a:t>
            </a:r>
            <a:r>
              <a:rPr lang="en-US" sz="2800" dirty="0" err="1"/>
              <a:t>đơn</a:t>
            </a:r>
            <a:r>
              <a:rPr lang="en-US" sz="2800" dirty="0"/>
              <a:t> </a:t>
            </a:r>
            <a:r>
              <a:rPr lang="en-US" sz="2800" dirty="0" err="1"/>
              <a:t>điệu</a:t>
            </a:r>
            <a:endParaRPr lang="en-US" sz="2800" dirty="0"/>
          </a:p>
        </p:txBody>
      </p:sp>
      <p:sp>
        <p:nvSpPr>
          <p:cNvPr id="11" name="Rectangle 10">
            <a:extLst>
              <a:ext uri="{FF2B5EF4-FFF2-40B4-BE49-F238E27FC236}">
                <a16:creationId xmlns:a16="http://schemas.microsoft.com/office/drawing/2014/main" id="{9418B69E-A63A-4E7F-A330-A2EF64AC8F69}"/>
              </a:ext>
            </a:extLst>
          </p:cNvPr>
          <p:cNvSpPr/>
          <p:nvPr/>
        </p:nvSpPr>
        <p:spPr>
          <a:xfrm>
            <a:off x="1" y="3323771"/>
            <a:ext cx="2612572" cy="943429"/>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2800" dirty="0" err="1"/>
              <a:t>Kiên</a:t>
            </a:r>
            <a:r>
              <a:rPr lang="en-US" sz="2800" dirty="0"/>
              <a:t> </a:t>
            </a:r>
            <a:r>
              <a:rPr lang="en-US" sz="2800" dirty="0" err="1"/>
              <a:t>nhẫn</a:t>
            </a:r>
            <a:endParaRPr lang="en-US" sz="2800" dirty="0"/>
          </a:p>
        </p:txBody>
      </p:sp>
      <p:sp>
        <p:nvSpPr>
          <p:cNvPr id="12" name="Rectangle 11" descr="n">
            <a:extLst>
              <a:ext uri="{FF2B5EF4-FFF2-40B4-BE49-F238E27FC236}">
                <a16:creationId xmlns:a16="http://schemas.microsoft.com/office/drawing/2014/main" id="{4DAEC2B2-5AF7-4F27-9A14-80C8F223BFF8}"/>
              </a:ext>
            </a:extLst>
          </p:cNvPr>
          <p:cNvSpPr/>
          <p:nvPr/>
        </p:nvSpPr>
        <p:spPr>
          <a:xfrm>
            <a:off x="3033486" y="3323771"/>
            <a:ext cx="9158513" cy="94342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2800" dirty="0"/>
              <a:t>Lan </a:t>
            </a:r>
            <a:r>
              <a:rPr lang="en-US" sz="2800" dirty="0" err="1"/>
              <a:t>kiên</a:t>
            </a:r>
            <a:r>
              <a:rPr lang="en-US" sz="2800" dirty="0"/>
              <a:t> </a:t>
            </a:r>
            <a:r>
              <a:rPr lang="en-US" sz="2800" dirty="0" err="1"/>
              <a:t>nhẫn</a:t>
            </a:r>
            <a:r>
              <a:rPr lang="en-US" sz="2800" dirty="0"/>
              <a:t> </a:t>
            </a:r>
            <a:r>
              <a:rPr lang="en-US" sz="2800" dirty="0" err="1"/>
              <a:t>bày</a:t>
            </a:r>
            <a:r>
              <a:rPr lang="en-US" sz="2800" dirty="0"/>
              <a:t> </a:t>
            </a:r>
            <a:r>
              <a:rPr lang="en-US" sz="2800" dirty="0" err="1"/>
              <a:t>cho</a:t>
            </a:r>
            <a:r>
              <a:rPr lang="en-US" sz="2800" dirty="0"/>
              <a:t> </a:t>
            </a:r>
            <a:r>
              <a:rPr lang="en-US" sz="2800" dirty="0" err="1"/>
              <a:t>em</a:t>
            </a:r>
            <a:r>
              <a:rPr lang="en-US" sz="2800" dirty="0"/>
              <a:t> </a:t>
            </a:r>
            <a:r>
              <a:rPr lang="en-US" sz="2800" dirty="0" err="1"/>
              <a:t>làm</a:t>
            </a:r>
            <a:r>
              <a:rPr lang="en-US" sz="2800" dirty="0"/>
              <a:t> </a:t>
            </a:r>
            <a:r>
              <a:rPr lang="en-US" sz="2800" dirty="0" err="1"/>
              <a:t>bài</a:t>
            </a:r>
            <a:r>
              <a:rPr lang="en-US" sz="2800" dirty="0"/>
              <a:t> </a:t>
            </a:r>
            <a:r>
              <a:rPr lang="en-US" sz="2800" dirty="0" err="1"/>
              <a:t>tập</a:t>
            </a:r>
            <a:r>
              <a:rPr lang="en-US" sz="2800" dirty="0"/>
              <a:t> </a:t>
            </a:r>
            <a:r>
              <a:rPr lang="en-US" sz="2800" dirty="0" err="1"/>
              <a:t>Tiếng</a:t>
            </a:r>
            <a:r>
              <a:rPr lang="en-US" sz="2800" dirty="0"/>
              <a:t> Anh</a:t>
            </a:r>
          </a:p>
        </p:txBody>
      </p:sp>
      <p:sp>
        <p:nvSpPr>
          <p:cNvPr id="13" name="Rectangle 12">
            <a:extLst>
              <a:ext uri="{FF2B5EF4-FFF2-40B4-BE49-F238E27FC236}">
                <a16:creationId xmlns:a16="http://schemas.microsoft.com/office/drawing/2014/main" id="{5D5A5352-C046-4AC2-8DDD-EB087FF6D118}"/>
              </a:ext>
            </a:extLst>
          </p:cNvPr>
          <p:cNvSpPr/>
          <p:nvPr/>
        </p:nvSpPr>
        <p:spPr>
          <a:xfrm>
            <a:off x="0" y="4731657"/>
            <a:ext cx="2612572" cy="1197428"/>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2800" dirty="0" err="1"/>
              <a:t>Cốt</a:t>
            </a:r>
            <a:r>
              <a:rPr lang="en-US" sz="2800" dirty="0"/>
              <a:t> </a:t>
            </a:r>
            <a:r>
              <a:rPr lang="en-US" sz="2800" dirty="0" err="1"/>
              <a:t>lõi</a:t>
            </a:r>
            <a:endParaRPr lang="en-US" sz="2800" dirty="0"/>
          </a:p>
        </p:txBody>
      </p:sp>
      <p:sp>
        <p:nvSpPr>
          <p:cNvPr id="14" name="Rectangle 13">
            <a:extLst>
              <a:ext uri="{FF2B5EF4-FFF2-40B4-BE49-F238E27FC236}">
                <a16:creationId xmlns:a16="http://schemas.microsoft.com/office/drawing/2014/main" id="{19F65310-2F43-472E-95A9-721D8193CADC}"/>
              </a:ext>
            </a:extLst>
          </p:cNvPr>
          <p:cNvSpPr/>
          <p:nvPr/>
        </p:nvSpPr>
        <p:spPr>
          <a:xfrm>
            <a:off x="3033486" y="4731657"/>
            <a:ext cx="9158513" cy="1197428"/>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800" dirty="0" err="1"/>
              <a:t>Thật</a:t>
            </a:r>
            <a:r>
              <a:rPr lang="en-US" sz="2800" dirty="0"/>
              <a:t> </a:t>
            </a:r>
            <a:r>
              <a:rPr lang="en-US" sz="2800" dirty="0" err="1"/>
              <a:t>thà</a:t>
            </a:r>
            <a:r>
              <a:rPr lang="en-US" sz="2800" dirty="0"/>
              <a:t>, </a:t>
            </a:r>
            <a:r>
              <a:rPr lang="en-US" sz="2800" dirty="0" err="1"/>
              <a:t>ngay</a:t>
            </a:r>
            <a:r>
              <a:rPr lang="en-US" sz="2800" dirty="0"/>
              <a:t> </a:t>
            </a:r>
            <a:r>
              <a:rPr lang="en-US" sz="2800" dirty="0" err="1"/>
              <a:t>thẳng</a:t>
            </a:r>
            <a:r>
              <a:rPr lang="en-US" sz="2800" dirty="0"/>
              <a:t>, </a:t>
            </a:r>
            <a:r>
              <a:rPr lang="en-US" sz="2800" dirty="0" err="1"/>
              <a:t>nhân</a:t>
            </a:r>
            <a:r>
              <a:rPr lang="en-US" sz="2800" dirty="0"/>
              <a:t> </a:t>
            </a:r>
            <a:r>
              <a:rPr lang="en-US" sz="2800" dirty="0" err="1"/>
              <a:t>hậu</a:t>
            </a:r>
            <a:r>
              <a:rPr lang="en-US" sz="2800" dirty="0"/>
              <a:t> </a:t>
            </a:r>
            <a:r>
              <a:rPr lang="en-US" sz="2800" dirty="0" err="1"/>
              <a:t>là</a:t>
            </a:r>
            <a:r>
              <a:rPr lang="en-US" sz="2800" dirty="0"/>
              <a:t> </a:t>
            </a:r>
            <a:r>
              <a:rPr lang="en-US" sz="2800" dirty="0" err="1"/>
              <a:t>những</a:t>
            </a:r>
            <a:r>
              <a:rPr lang="en-US" sz="2800" dirty="0"/>
              <a:t> </a:t>
            </a:r>
            <a:r>
              <a:rPr lang="en-US" sz="2800" dirty="0" err="1"/>
              <a:t>điều</a:t>
            </a:r>
            <a:r>
              <a:rPr lang="en-US" sz="2800" dirty="0"/>
              <a:t> </a:t>
            </a:r>
            <a:r>
              <a:rPr lang="en-US" sz="2800" dirty="0" err="1"/>
              <a:t>cốt</a:t>
            </a:r>
            <a:r>
              <a:rPr lang="en-US" sz="2800" dirty="0"/>
              <a:t> </a:t>
            </a:r>
            <a:r>
              <a:rPr lang="en-US" sz="2800" dirty="0" err="1"/>
              <a:t>lõi</a:t>
            </a:r>
            <a:r>
              <a:rPr lang="en-US" sz="2800" dirty="0"/>
              <a:t> </a:t>
            </a:r>
            <a:r>
              <a:rPr lang="en-US" sz="2800" dirty="0" err="1"/>
              <a:t>của</a:t>
            </a:r>
            <a:r>
              <a:rPr lang="en-US" sz="2800" dirty="0"/>
              <a:t> con </a:t>
            </a:r>
            <a:r>
              <a:rPr lang="en-US" sz="2800" dirty="0" err="1"/>
              <a:t>người</a:t>
            </a:r>
            <a:endParaRPr lang="en-US" sz="2800" dirty="0"/>
          </a:p>
        </p:txBody>
      </p:sp>
    </p:spTree>
    <p:extLst>
      <p:ext uri="{BB962C8B-B14F-4D97-AF65-F5344CB8AC3E}">
        <p14:creationId xmlns:p14="http://schemas.microsoft.com/office/powerpoint/2010/main" val="1535264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1000"/>
                                        <p:tgtEl>
                                          <p:spTgt spid="6"/>
                                        </p:tgtEl>
                                      </p:cBhvr>
                                    </p:animEffect>
                                    <p:anim calcmode="lin" valueType="num">
                                      <p:cBhvr>
                                        <p:cTn id="20" dur="1000" fill="hold"/>
                                        <p:tgtEl>
                                          <p:spTgt spid="6"/>
                                        </p:tgtEl>
                                        <p:attrNameLst>
                                          <p:attrName>ppt_x</p:attrName>
                                        </p:attrNameLst>
                                      </p:cBhvr>
                                      <p:tavLst>
                                        <p:tav tm="0">
                                          <p:val>
                                            <p:strVal val="#ppt_x"/>
                                          </p:val>
                                        </p:tav>
                                        <p:tav tm="100000">
                                          <p:val>
                                            <p:strVal val="#ppt_x"/>
                                          </p:val>
                                        </p:tav>
                                      </p:tavLst>
                                    </p:anim>
                                    <p:anim calcmode="lin" valueType="num">
                                      <p:cBhvr>
                                        <p:cTn id="2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barn(inVertical)">
                                      <p:cBhvr>
                                        <p:cTn id="26" dur="500"/>
                                        <p:tgtEl>
                                          <p:spTgt spid="7"/>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barn(inVertical)">
                                      <p:cBhvr>
                                        <p:cTn id="31" dur="500"/>
                                        <p:tgtEl>
                                          <p:spTgt spid="8"/>
                                        </p:tgtEl>
                                      </p:cBhvr>
                                    </p:animEffect>
                                  </p:childTnLst>
                                </p:cTn>
                              </p:par>
                            </p:childTnLst>
                          </p:cTn>
                        </p:par>
                      </p:childTnLst>
                    </p:cTn>
                  </p:par>
                  <p:par>
                    <p:cTn id="32" fill="hold">
                      <p:stCondLst>
                        <p:cond delay="indefinite"/>
                      </p:stCondLst>
                      <p:childTnLst>
                        <p:par>
                          <p:cTn id="33" fill="hold">
                            <p:stCondLst>
                              <p:cond delay="0"/>
                            </p:stCondLst>
                            <p:childTnLst>
                              <p:par>
                                <p:cTn id="34" presetID="6" presetClass="entr" presetSubtype="16" fill="hold" grpId="0" nodeType="click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circle(in)">
                                      <p:cBhvr>
                                        <p:cTn id="36" dur="2000"/>
                                        <p:tgtEl>
                                          <p:spTgt spid="11"/>
                                        </p:tgtEl>
                                      </p:cBhvr>
                                    </p:animEffect>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12"/>
                                        </p:tgtEl>
                                        <p:attrNameLst>
                                          <p:attrName>style.visibility</p:attrName>
                                        </p:attrNameLst>
                                      </p:cBhvr>
                                      <p:to>
                                        <p:strVal val="visible"/>
                                      </p:to>
                                    </p:set>
                                    <p:animEffect transition="in" filter="fade">
                                      <p:cBhvr>
                                        <p:cTn id="41" dur="1000"/>
                                        <p:tgtEl>
                                          <p:spTgt spid="12"/>
                                        </p:tgtEl>
                                      </p:cBhvr>
                                    </p:animEffect>
                                    <p:anim calcmode="lin" valueType="num">
                                      <p:cBhvr>
                                        <p:cTn id="42" dur="1000" fill="hold"/>
                                        <p:tgtEl>
                                          <p:spTgt spid="12"/>
                                        </p:tgtEl>
                                        <p:attrNameLst>
                                          <p:attrName>ppt_x</p:attrName>
                                        </p:attrNameLst>
                                      </p:cBhvr>
                                      <p:tavLst>
                                        <p:tav tm="0">
                                          <p:val>
                                            <p:strVal val="#ppt_x"/>
                                          </p:val>
                                        </p:tav>
                                        <p:tav tm="100000">
                                          <p:val>
                                            <p:strVal val="#ppt_x"/>
                                          </p:val>
                                        </p:tav>
                                      </p:tavLst>
                                    </p:anim>
                                    <p:anim calcmode="lin" valueType="num">
                                      <p:cBhvr>
                                        <p:cTn id="43"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14" presetClass="entr" presetSubtype="10" fill="hold" grpId="0" nodeType="clickEffect">
                                  <p:stCondLst>
                                    <p:cond delay="0"/>
                                  </p:stCondLst>
                                  <p:childTnLst>
                                    <p:set>
                                      <p:cBhvr>
                                        <p:cTn id="47" dur="1" fill="hold">
                                          <p:stCondLst>
                                            <p:cond delay="0"/>
                                          </p:stCondLst>
                                        </p:cTn>
                                        <p:tgtEl>
                                          <p:spTgt spid="13"/>
                                        </p:tgtEl>
                                        <p:attrNameLst>
                                          <p:attrName>style.visibility</p:attrName>
                                        </p:attrNameLst>
                                      </p:cBhvr>
                                      <p:to>
                                        <p:strVal val="visible"/>
                                      </p:to>
                                    </p:set>
                                    <p:animEffect transition="in" filter="randombar(horizontal)">
                                      <p:cBhvr>
                                        <p:cTn id="48" dur="500"/>
                                        <p:tgtEl>
                                          <p:spTgt spid="13"/>
                                        </p:tgtEl>
                                      </p:cBhvr>
                                    </p:animEffect>
                                  </p:childTnLst>
                                </p:cTn>
                              </p:par>
                            </p:childTnLst>
                          </p:cTn>
                        </p:par>
                      </p:childTnLst>
                    </p:cTn>
                  </p:par>
                  <p:par>
                    <p:cTn id="49" fill="hold">
                      <p:stCondLst>
                        <p:cond delay="indefinite"/>
                      </p:stCondLst>
                      <p:childTnLst>
                        <p:par>
                          <p:cTn id="50" fill="hold">
                            <p:stCondLst>
                              <p:cond delay="0"/>
                            </p:stCondLst>
                            <p:childTnLst>
                              <p:par>
                                <p:cTn id="51" presetID="26" presetClass="entr" presetSubtype="0" fill="hold" grpId="0" nodeType="clickEffect">
                                  <p:stCondLst>
                                    <p:cond delay="0"/>
                                  </p:stCondLst>
                                  <p:childTnLst>
                                    <p:set>
                                      <p:cBhvr>
                                        <p:cTn id="52" dur="1" fill="hold">
                                          <p:stCondLst>
                                            <p:cond delay="0"/>
                                          </p:stCondLst>
                                        </p:cTn>
                                        <p:tgtEl>
                                          <p:spTgt spid="14"/>
                                        </p:tgtEl>
                                        <p:attrNameLst>
                                          <p:attrName>style.visibility</p:attrName>
                                        </p:attrNameLst>
                                      </p:cBhvr>
                                      <p:to>
                                        <p:strVal val="visible"/>
                                      </p:to>
                                    </p:set>
                                    <p:animEffect transition="in" filter="wipe(down)">
                                      <p:cBhvr>
                                        <p:cTn id="53" dur="580">
                                          <p:stCondLst>
                                            <p:cond delay="0"/>
                                          </p:stCondLst>
                                        </p:cTn>
                                        <p:tgtEl>
                                          <p:spTgt spid="14"/>
                                        </p:tgtEl>
                                      </p:cBhvr>
                                    </p:animEffect>
                                    <p:anim calcmode="lin" valueType="num">
                                      <p:cBhvr>
                                        <p:cTn id="54"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55"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56"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57"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58"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59" dur="26">
                                          <p:stCondLst>
                                            <p:cond delay="650"/>
                                          </p:stCondLst>
                                        </p:cTn>
                                        <p:tgtEl>
                                          <p:spTgt spid="14"/>
                                        </p:tgtEl>
                                      </p:cBhvr>
                                      <p:to x="100000" y="60000"/>
                                    </p:animScale>
                                    <p:animScale>
                                      <p:cBhvr>
                                        <p:cTn id="60" dur="166" decel="50000">
                                          <p:stCondLst>
                                            <p:cond delay="676"/>
                                          </p:stCondLst>
                                        </p:cTn>
                                        <p:tgtEl>
                                          <p:spTgt spid="14"/>
                                        </p:tgtEl>
                                      </p:cBhvr>
                                      <p:to x="100000" y="100000"/>
                                    </p:animScale>
                                    <p:animScale>
                                      <p:cBhvr>
                                        <p:cTn id="61" dur="26">
                                          <p:stCondLst>
                                            <p:cond delay="1312"/>
                                          </p:stCondLst>
                                        </p:cTn>
                                        <p:tgtEl>
                                          <p:spTgt spid="14"/>
                                        </p:tgtEl>
                                      </p:cBhvr>
                                      <p:to x="100000" y="80000"/>
                                    </p:animScale>
                                    <p:animScale>
                                      <p:cBhvr>
                                        <p:cTn id="62" dur="166" decel="50000">
                                          <p:stCondLst>
                                            <p:cond delay="1338"/>
                                          </p:stCondLst>
                                        </p:cTn>
                                        <p:tgtEl>
                                          <p:spTgt spid="14"/>
                                        </p:tgtEl>
                                      </p:cBhvr>
                                      <p:to x="100000" y="100000"/>
                                    </p:animScale>
                                    <p:animScale>
                                      <p:cBhvr>
                                        <p:cTn id="63" dur="26">
                                          <p:stCondLst>
                                            <p:cond delay="1642"/>
                                          </p:stCondLst>
                                        </p:cTn>
                                        <p:tgtEl>
                                          <p:spTgt spid="14"/>
                                        </p:tgtEl>
                                      </p:cBhvr>
                                      <p:to x="100000" y="90000"/>
                                    </p:animScale>
                                    <p:animScale>
                                      <p:cBhvr>
                                        <p:cTn id="64" dur="166" decel="50000">
                                          <p:stCondLst>
                                            <p:cond delay="1668"/>
                                          </p:stCondLst>
                                        </p:cTn>
                                        <p:tgtEl>
                                          <p:spTgt spid="14"/>
                                        </p:tgtEl>
                                      </p:cBhvr>
                                      <p:to x="100000" y="100000"/>
                                    </p:animScale>
                                    <p:animScale>
                                      <p:cBhvr>
                                        <p:cTn id="65" dur="26">
                                          <p:stCondLst>
                                            <p:cond delay="1808"/>
                                          </p:stCondLst>
                                        </p:cTn>
                                        <p:tgtEl>
                                          <p:spTgt spid="14"/>
                                        </p:tgtEl>
                                      </p:cBhvr>
                                      <p:to x="100000" y="95000"/>
                                    </p:animScale>
                                    <p:animScale>
                                      <p:cBhvr>
                                        <p:cTn id="66" dur="166" decel="50000">
                                          <p:stCondLst>
                                            <p:cond delay="1834"/>
                                          </p:stCondLst>
                                        </p:cTn>
                                        <p:tgtEl>
                                          <p:spTgt spid="1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P spid="7" grpId="0" animBg="1"/>
      <p:bldP spid="8" grpId="0" animBg="1"/>
      <p:bldP spid="11" grpId="0" animBg="1"/>
      <p:bldP spid="12" grpId="0" animBg="1"/>
      <p:bldP spid="13" grpId="0" animBg="1"/>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18FCB087-CC8E-4088-A254-E943916EA0B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Title 1">
            <a:extLst>
              <a:ext uri="{FF2B5EF4-FFF2-40B4-BE49-F238E27FC236}">
                <a16:creationId xmlns:a16="http://schemas.microsoft.com/office/drawing/2014/main" id="{F3C9C9AA-6CAE-4075-94DD-8308A433C1A0}"/>
              </a:ext>
            </a:extLst>
          </p:cNvPr>
          <p:cNvSpPr>
            <a:spLocks noGrp="1"/>
          </p:cNvSpPr>
          <p:nvPr>
            <p:ph type="title"/>
          </p:nvPr>
        </p:nvSpPr>
        <p:spPr>
          <a:xfrm>
            <a:off x="435429" y="902154"/>
            <a:ext cx="3991428" cy="1325563"/>
          </a:xfrm>
        </p:spPr>
        <p:txBody>
          <a:bodyPr/>
          <a:lstStyle/>
          <a:p>
            <a:r>
              <a:rPr lang="en-US" b="1" dirty="0">
                <a:solidFill>
                  <a:srgbClr val="FF0000"/>
                </a:solidFill>
              </a:rPr>
              <a:t>II. BIỆN PHÁP TU TỪ</a:t>
            </a:r>
          </a:p>
        </p:txBody>
      </p:sp>
      <p:sp>
        <p:nvSpPr>
          <p:cNvPr id="6" name="Cloud 5">
            <a:extLst>
              <a:ext uri="{FF2B5EF4-FFF2-40B4-BE49-F238E27FC236}">
                <a16:creationId xmlns:a16="http://schemas.microsoft.com/office/drawing/2014/main" id="{A42C8450-32F3-4225-8FA3-EE1699AD3F36}"/>
              </a:ext>
            </a:extLst>
          </p:cNvPr>
          <p:cNvSpPr/>
          <p:nvPr/>
        </p:nvSpPr>
        <p:spPr>
          <a:xfrm>
            <a:off x="5950855" y="769257"/>
            <a:ext cx="5588001" cy="5283200"/>
          </a:xfrm>
          <a:prstGeom prst="cloud">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4400" dirty="0" err="1"/>
              <a:t>Chỉ</a:t>
            </a:r>
            <a:r>
              <a:rPr lang="en-US" sz="4400" dirty="0"/>
              <a:t> ra </a:t>
            </a:r>
            <a:r>
              <a:rPr lang="en-US" sz="4400" dirty="0" err="1"/>
              <a:t>và</a:t>
            </a:r>
            <a:r>
              <a:rPr lang="en-US" sz="4400" dirty="0"/>
              <a:t> </a:t>
            </a:r>
            <a:r>
              <a:rPr lang="en-US" sz="4400" dirty="0" err="1"/>
              <a:t>nêu</a:t>
            </a:r>
            <a:r>
              <a:rPr lang="en-US" sz="4400" dirty="0"/>
              <a:t> </a:t>
            </a:r>
            <a:r>
              <a:rPr lang="en-US" sz="4400" dirty="0" err="1"/>
              <a:t>tác</a:t>
            </a:r>
            <a:r>
              <a:rPr lang="en-US" sz="4400" dirty="0"/>
              <a:t> </a:t>
            </a:r>
            <a:r>
              <a:rPr lang="en-US" sz="4400" dirty="0" err="1"/>
              <a:t>dụng</a:t>
            </a:r>
            <a:r>
              <a:rPr lang="en-US" sz="4400" dirty="0"/>
              <a:t> </a:t>
            </a:r>
            <a:r>
              <a:rPr lang="en-US" sz="4400" dirty="0" err="1"/>
              <a:t>của</a:t>
            </a:r>
            <a:r>
              <a:rPr lang="en-US" sz="4400" dirty="0"/>
              <a:t> </a:t>
            </a:r>
            <a:r>
              <a:rPr lang="en-US" sz="4400" dirty="0" err="1"/>
              <a:t>biện</a:t>
            </a:r>
            <a:r>
              <a:rPr lang="en-US" sz="4400" dirty="0"/>
              <a:t> </a:t>
            </a:r>
            <a:r>
              <a:rPr lang="en-US" sz="4400" dirty="0" err="1"/>
              <a:t>pháp</a:t>
            </a:r>
            <a:r>
              <a:rPr lang="en-US" sz="4400" dirty="0"/>
              <a:t> so </a:t>
            </a:r>
            <a:r>
              <a:rPr lang="en-US" sz="4400" dirty="0" err="1"/>
              <a:t>sánh</a:t>
            </a:r>
            <a:r>
              <a:rPr lang="en-US" sz="4400" dirty="0"/>
              <a:t> </a:t>
            </a:r>
            <a:r>
              <a:rPr lang="en-US" sz="4400" dirty="0" err="1"/>
              <a:t>trong</a:t>
            </a:r>
            <a:r>
              <a:rPr lang="en-US" sz="4400" dirty="0"/>
              <a:t> </a:t>
            </a:r>
            <a:r>
              <a:rPr lang="en-US" sz="4400" dirty="0" err="1"/>
              <a:t>đoạn</a:t>
            </a:r>
            <a:r>
              <a:rPr lang="en-US" sz="4400" dirty="0"/>
              <a:t> </a:t>
            </a:r>
            <a:r>
              <a:rPr lang="en-US" sz="4400" dirty="0" err="1"/>
              <a:t>văn</a:t>
            </a:r>
            <a:r>
              <a:rPr lang="en-US" sz="4400" dirty="0"/>
              <a:t> </a:t>
            </a:r>
            <a:r>
              <a:rPr lang="en-US" sz="4400" dirty="0" err="1"/>
              <a:t>sau</a:t>
            </a:r>
            <a:endParaRPr lang="en-US" sz="4400" dirty="0"/>
          </a:p>
        </p:txBody>
      </p:sp>
    </p:spTree>
    <p:extLst>
      <p:ext uri="{BB962C8B-B14F-4D97-AF65-F5344CB8AC3E}">
        <p14:creationId xmlns:p14="http://schemas.microsoft.com/office/powerpoint/2010/main" val="743152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18FCB087-CC8E-4088-A254-E943916EA0B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Title 1">
            <a:extLst>
              <a:ext uri="{FF2B5EF4-FFF2-40B4-BE49-F238E27FC236}">
                <a16:creationId xmlns:a16="http://schemas.microsoft.com/office/drawing/2014/main" id="{F3C9C9AA-6CAE-4075-94DD-8308A433C1A0}"/>
              </a:ext>
            </a:extLst>
          </p:cNvPr>
          <p:cNvSpPr>
            <a:spLocks noGrp="1"/>
          </p:cNvSpPr>
          <p:nvPr>
            <p:ph type="title"/>
          </p:nvPr>
        </p:nvSpPr>
        <p:spPr>
          <a:xfrm>
            <a:off x="435428" y="203200"/>
            <a:ext cx="11335657" cy="6212114"/>
          </a:xfrm>
        </p:spPr>
        <p:txBody>
          <a:bodyPr>
            <a:normAutofit/>
          </a:bodyPr>
          <a:lstStyle/>
          <a:p>
            <a:r>
              <a:rPr lang="en-US" sz="5400" dirty="0">
                <a:latin typeface="Times New Roman" panose="02020603050405020304" pitchFamily="18" charset="0"/>
                <a:cs typeface="Times New Roman" panose="02020603050405020304" pitchFamily="18" charset="0"/>
              </a:rPr>
              <a:t>        </a:t>
            </a:r>
            <a:r>
              <a:rPr lang="en-US" sz="5400" dirty="0" err="1">
                <a:latin typeface="Times New Roman" panose="02020603050405020304" pitchFamily="18" charset="0"/>
                <a:cs typeface="Times New Roman" panose="02020603050405020304" pitchFamily="18" charset="0"/>
              </a:rPr>
              <a:t>Mình</a:t>
            </a:r>
            <a:r>
              <a:rPr lang="en-US" sz="5400" dirty="0">
                <a:latin typeface="Times New Roman" panose="02020603050405020304" pitchFamily="18" charset="0"/>
                <a:cs typeface="Times New Roman" panose="02020603050405020304" pitchFamily="18" charset="0"/>
              </a:rPr>
              <a:t> </a:t>
            </a:r>
            <a:r>
              <a:rPr lang="en-US" sz="5400" dirty="0" err="1">
                <a:latin typeface="Times New Roman" panose="02020603050405020304" pitchFamily="18" charset="0"/>
                <a:cs typeface="Times New Roman" panose="02020603050405020304" pitchFamily="18" charset="0"/>
              </a:rPr>
              <a:t>sẽ</a:t>
            </a:r>
            <a:r>
              <a:rPr lang="en-US" sz="5400" dirty="0">
                <a:latin typeface="Times New Roman" panose="02020603050405020304" pitchFamily="18" charset="0"/>
                <a:cs typeface="Times New Roman" panose="02020603050405020304" pitchFamily="18" charset="0"/>
              </a:rPr>
              <a:t> </a:t>
            </a:r>
            <a:r>
              <a:rPr lang="en-US" sz="5400" dirty="0" err="1">
                <a:latin typeface="Times New Roman" panose="02020603050405020304" pitchFamily="18" charset="0"/>
                <a:cs typeface="Times New Roman" panose="02020603050405020304" pitchFamily="18" charset="0"/>
              </a:rPr>
              <a:t>biết</a:t>
            </a:r>
            <a:r>
              <a:rPr lang="en-US" sz="5400" dirty="0">
                <a:latin typeface="Times New Roman" panose="02020603050405020304" pitchFamily="18" charset="0"/>
                <a:cs typeface="Times New Roman" panose="02020603050405020304" pitchFamily="18" charset="0"/>
              </a:rPr>
              <a:t> </a:t>
            </a:r>
            <a:r>
              <a:rPr lang="en-US" sz="5400" dirty="0" err="1">
                <a:latin typeface="Times New Roman" panose="02020603050405020304" pitchFamily="18" charset="0"/>
                <a:cs typeface="Times New Roman" panose="02020603050405020304" pitchFamily="18" charset="0"/>
              </a:rPr>
              <a:t>thêm</a:t>
            </a:r>
            <a:r>
              <a:rPr lang="en-US" sz="5400" dirty="0">
                <a:latin typeface="Times New Roman" panose="02020603050405020304" pitchFamily="18" charset="0"/>
                <a:cs typeface="Times New Roman" panose="02020603050405020304" pitchFamily="18" charset="0"/>
              </a:rPr>
              <a:t> </a:t>
            </a:r>
            <a:r>
              <a:rPr lang="en-US" sz="5400" dirty="0" err="1">
                <a:latin typeface="Times New Roman" panose="02020603050405020304" pitchFamily="18" charset="0"/>
                <a:cs typeface="Times New Roman" panose="02020603050405020304" pitchFamily="18" charset="0"/>
              </a:rPr>
              <a:t>một</a:t>
            </a:r>
            <a:r>
              <a:rPr lang="en-US" sz="5400" dirty="0">
                <a:latin typeface="Times New Roman" panose="02020603050405020304" pitchFamily="18" charset="0"/>
                <a:cs typeface="Times New Roman" panose="02020603050405020304" pitchFamily="18" charset="0"/>
              </a:rPr>
              <a:t> </a:t>
            </a:r>
            <a:r>
              <a:rPr lang="en-US" sz="5400" dirty="0" err="1">
                <a:latin typeface="Times New Roman" panose="02020603050405020304" pitchFamily="18" charset="0"/>
                <a:cs typeface="Times New Roman" panose="02020603050405020304" pitchFamily="18" charset="0"/>
              </a:rPr>
              <a:t>tiếng</a:t>
            </a:r>
            <a:r>
              <a:rPr lang="en-US" sz="5400" dirty="0">
                <a:latin typeface="Times New Roman" panose="02020603050405020304" pitchFamily="18" charset="0"/>
                <a:cs typeface="Times New Roman" panose="02020603050405020304" pitchFamily="18" charset="0"/>
              </a:rPr>
              <a:t> </a:t>
            </a:r>
            <a:r>
              <a:rPr lang="en-US" sz="5400" dirty="0" err="1">
                <a:latin typeface="Times New Roman" panose="02020603050405020304" pitchFamily="18" charset="0"/>
                <a:cs typeface="Times New Roman" panose="02020603050405020304" pitchFamily="18" charset="0"/>
              </a:rPr>
              <a:t>chân</a:t>
            </a:r>
            <a:r>
              <a:rPr lang="en-US" sz="5400" dirty="0">
                <a:latin typeface="Times New Roman" panose="02020603050405020304" pitchFamily="18" charset="0"/>
                <a:cs typeface="Times New Roman" panose="02020603050405020304" pitchFamily="18" charset="0"/>
              </a:rPr>
              <a:t> </a:t>
            </a:r>
            <a:r>
              <a:rPr lang="en-US" sz="5400" dirty="0" err="1">
                <a:latin typeface="Times New Roman" panose="02020603050405020304" pitchFamily="18" charset="0"/>
                <a:cs typeface="Times New Roman" panose="02020603050405020304" pitchFamily="18" charset="0"/>
              </a:rPr>
              <a:t>khác</a:t>
            </a:r>
            <a:r>
              <a:rPr lang="en-US" sz="5400" dirty="0">
                <a:latin typeface="Times New Roman" panose="02020603050405020304" pitchFamily="18" charset="0"/>
                <a:cs typeface="Times New Roman" panose="02020603050405020304" pitchFamily="18" charset="0"/>
              </a:rPr>
              <a:t> </a:t>
            </a:r>
            <a:r>
              <a:rPr lang="en-US" sz="5400" dirty="0" err="1">
                <a:latin typeface="Times New Roman" panose="02020603050405020304" pitchFamily="18" charset="0"/>
                <a:cs typeface="Times New Roman" panose="02020603050405020304" pitchFamily="18" charset="0"/>
              </a:rPr>
              <a:t>hẳn</a:t>
            </a:r>
            <a:r>
              <a:rPr lang="en-US" sz="5400" dirty="0">
                <a:latin typeface="Times New Roman" panose="02020603050405020304" pitchFamily="18" charset="0"/>
                <a:cs typeface="Times New Roman" panose="02020603050405020304" pitchFamily="18" charset="0"/>
              </a:rPr>
              <a:t> </a:t>
            </a:r>
            <a:r>
              <a:rPr lang="en-US" sz="5400" dirty="0" err="1">
                <a:latin typeface="Times New Roman" panose="02020603050405020304" pitchFamily="18" charset="0"/>
                <a:cs typeface="Times New Roman" panose="02020603050405020304" pitchFamily="18" charset="0"/>
              </a:rPr>
              <a:t>mọi</a:t>
            </a:r>
            <a:r>
              <a:rPr lang="en-US" sz="5400" dirty="0">
                <a:latin typeface="Times New Roman" panose="02020603050405020304" pitchFamily="18" charset="0"/>
                <a:cs typeface="Times New Roman" panose="02020603050405020304" pitchFamily="18" charset="0"/>
              </a:rPr>
              <a:t> b</a:t>
            </a:r>
            <a:r>
              <a:rPr lang="vi-VN" sz="5400" dirty="0">
                <a:latin typeface="Times New Roman" panose="02020603050405020304" pitchFamily="18" charset="0"/>
                <a:cs typeface="Times New Roman" panose="02020603050405020304" pitchFamily="18" charset="0"/>
              </a:rPr>
              <a:t>ư</a:t>
            </a:r>
            <a:r>
              <a:rPr lang="en-US" sz="5400" dirty="0" err="1">
                <a:latin typeface="Times New Roman" panose="02020603050405020304" pitchFamily="18" charset="0"/>
                <a:cs typeface="Times New Roman" panose="02020603050405020304" pitchFamily="18" charset="0"/>
              </a:rPr>
              <a:t>ớc</a:t>
            </a:r>
            <a:r>
              <a:rPr lang="en-US" sz="5400" dirty="0">
                <a:latin typeface="Times New Roman" panose="02020603050405020304" pitchFamily="18" charset="0"/>
                <a:cs typeface="Times New Roman" panose="02020603050405020304" pitchFamily="18" charset="0"/>
              </a:rPr>
              <a:t> </a:t>
            </a:r>
            <a:r>
              <a:rPr lang="en-US" sz="5400" dirty="0" err="1">
                <a:latin typeface="Times New Roman" panose="02020603050405020304" pitchFamily="18" charset="0"/>
                <a:cs typeface="Times New Roman" panose="02020603050405020304" pitchFamily="18" charset="0"/>
              </a:rPr>
              <a:t>chân</a:t>
            </a:r>
            <a:r>
              <a:rPr lang="en-US" sz="5400" dirty="0">
                <a:latin typeface="Times New Roman" panose="02020603050405020304" pitchFamily="18" charset="0"/>
                <a:cs typeface="Times New Roman" panose="02020603050405020304" pitchFamily="18" charset="0"/>
              </a:rPr>
              <a:t> </a:t>
            </a:r>
            <a:r>
              <a:rPr lang="en-US" sz="5400" dirty="0" err="1">
                <a:latin typeface="Times New Roman" panose="02020603050405020304" pitchFamily="18" charset="0"/>
                <a:cs typeface="Times New Roman" panose="02020603050405020304" pitchFamily="18" charset="0"/>
              </a:rPr>
              <a:t>khác</a:t>
            </a:r>
            <a:r>
              <a:rPr lang="en-US" sz="5400" dirty="0">
                <a:latin typeface="Times New Roman" panose="02020603050405020304" pitchFamily="18" charset="0"/>
                <a:cs typeface="Times New Roman" panose="02020603050405020304" pitchFamily="18" charset="0"/>
              </a:rPr>
              <a:t>. </a:t>
            </a:r>
            <a:r>
              <a:rPr lang="en-US" sz="5400" dirty="0" err="1">
                <a:latin typeface="Times New Roman" panose="02020603050405020304" pitchFamily="18" charset="0"/>
                <a:cs typeface="Times New Roman" panose="02020603050405020304" pitchFamily="18" charset="0"/>
              </a:rPr>
              <a:t>Những</a:t>
            </a:r>
            <a:r>
              <a:rPr lang="en-US" sz="5400" dirty="0">
                <a:latin typeface="Times New Roman" panose="02020603050405020304" pitchFamily="18" charset="0"/>
                <a:cs typeface="Times New Roman" panose="02020603050405020304" pitchFamily="18" charset="0"/>
              </a:rPr>
              <a:t> b</a:t>
            </a:r>
            <a:r>
              <a:rPr lang="vi-VN" sz="5400" dirty="0">
                <a:latin typeface="Times New Roman" panose="02020603050405020304" pitchFamily="18" charset="0"/>
                <a:cs typeface="Times New Roman" panose="02020603050405020304" pitchFamily="18" charset="0"/>
              </a:rPr>
              <a:t>ư</a:t>
            </a:r>
            <a:r>
              <a:rPr lang="en-US" sz="5400" dirty="0" err="1">
                <a:latin typeface="Times New Roman" panose="02020603050405020304" pitchFamily="18" charset="0"/>
                <a:cs typeface="Times New Roman" panose="02020603050405020304" pitchFamily="18" charset="0"/>
              </a:rPr>
              <a:t>ớc</a:t>
            </a:r>
            <a:r>
              <a:rPr lang="en-US" sz="5400" dirty="0">
                <a:latin typeface="Times New Roman" panose="02020603050405020304" pitchFamily="18" charset="0"/>
                <a:cs typeface="Times New Roman" panose="02020603050405020304" pitchFamily="18" charset="0"/>
              </a:rPr>
              <a:t> </a:t>
            </a:r>
            <a:r>
              <a:rPr lang="en-US" sz="5400" dirty="0" err="1">
                <a:latin typeface="Times New Roman" panose="02020603050405020304" pitchFamily="18" charset="0"/>
                <a:cs typeface="Times New Roman" panose="02020603050405020304" pitchFamily="18" charset="0"/>
              </a:rPr>
              <a:t>chân</a:t>
            </a:r>
            <a:r>
              <a:rPr lang="en-US" sz="5400" dirty="0">
                <a:latin typeface="Times New Roman" panose="02020603050405020304" pitchFamily="18" charset="0"/>
                <a:cs typeface="Times New Roman" panose="02020603050405020304" pitchFamily="18" charset="0"/>
              </a:rPr>
              <a:t> </a:t>
            </a:r>
            <a:r>
              <a:rPr lang="en-US" sz="5400" dirty="0" err="1">
                <a:latin typeface="Times New Roman" panose="02020603050405020304" pitchFamily="18" charset="0"/>
                <a:cs typeface="Times New Roman" panose="02020603050405020304" pitchFamily="18" charset="0"/>
              </a:rPr>
              <a:t>khác</a:t>
            </a:r>
            <a:r>
              <a:rPr lang="en-US" sz="5400" dirty="0">
                <a:latin typeface="Times New Roman" panose="02020603050405020304" pitchFamily="18" charset="0"/>
                <a:cs typeface="Times New Roman" panose="02020603050405020304" pitchFamily="18" charset="0"/>
              </a:rPr>
              <a:t> </a:t>
            </a:r>
            <a:r>
              <a:rPr lang="en-US" sz="5400" dirty="0" err="1">
                <a:latin typeface="Times New Roman" panose="02020603050405020304" pitchFamily="18" charset="0"/>
                <a:cs typeface="Times New Roman" panose="02020603050405020304" pitchFamily="18" charset="0"/>
              </a:rPr>
              <a:t>chỉ</a:t>
            </a:r>
            <a:r>
              <a:rPr lang="en-US" sz="5400" dirty="0">
                <a:latin typeface="Times New Roman" panose="02020603050405020304" pitchFamily="18" charset="0"/>
                <a:cs typeface="Times New Roman" panose="02020603050405020304" pitchFamily="18" charset="0"/>
              </a:rPr>
              <a:t> </a:t>
            </a:r>
            <a:r>
              <a:rPr lang="en-US" sz="5400" dirty="0" err="1">
                <a:latin typeface="Times New Roman" panose="02020603050405020304" pitchFamily="18" charset="0"/>
                <a:cs typeface="Times New Roman" panose="02020603050405020304" pitchFamily="18" charset="0"/>
              </a:rPr>
              <a:t>khiến</a:t>
            </a:r>
            <a:r>
              <a:rPr lang="en-US" sz="5400" dirty="0">
                <a:latin typeface="Times New Roman" panose="02020603050405020304" pitchFamily="18" charset="0"/>
                <a:cs typeface="Times New Roman" panose="02020603050405020304" pitchFamily="18" charset="0"/>
              </a:rPr>
              <a:t> </a:t>
            </a:r>
            <a:r>
              <a:rPr lang="en-US" sz="5400" dirty="0" err="1">
                <a:latin typeface="Times New Roman" panose="02020603050405020304" pitchFamily="18" charset="0"/>
                <a:cs typeface="Times New Roman" panose="02020603050405020304" pitchFamily="18" charset="0"/>
              </a:rPr>
              <a:t>mình</a:t>
            </a:r>
            <a:r>
              <a:rPr lang="en-US" sz="5400" dirty="0">
                <a:latin typeface="Times New Roman" panose="02020603050405020304" pitchFamily="18" charset="0"/>
                <a:cs typeface="Times New Roman" panose="02020603050405020304" pitchFamily="18" charset="0"/>
              </a:rPr>
              <a:t> </a:t>
            </a:r>
            <a:r>
              <a:rPr lang="en-US" sz="5400" dirty="0" err="1">
                <a:latin typeface="Times New Roman" panose="02020603050405020304" pitchFamily="18" charset="0"/>
                <a:cs typeface="Times New Roman" panose="02020603050405020304" pitchFamily="18" charset="0"/>
              </a:rPr>
              <a:t>trốn</a:t>
            </a:r>
            <a:r>
              <a:rPr lang="en-US" sz="5400" dirty="0">
                <a:latin typeface="Times New Roman" panose="02020603050405020304" pitchFamily="18" charset="0"/>
                <a:cs typeface="Times New Roman" panose="02020603050405020304" pitchFamily="18" charset="0"/>
              </a:rPr>
              <a:t> </a:t>
            </a:r>
            <a:r>
              <a:rPr lang="en-US" sz="5400" dirty="0" err="1">
                <a:latin typeface="Times New Roman" panose="02020603050405020304" pitchFamily="18" charset="0"/>
                <a:cs typeface="Times New Roman" panose="02020603050405020304" pitchFamily="18" charset="0"/>
              </a:rPr>
              <a:t>vào</a:t>
            </a:r>
            <a:r>
              <a:rPr lang="en-US" sz="5400" dirty="0">
                <a:latin typeface="Times New Roman" panose="02020603050405020304" pitchFamily="18" charset="0"/>
                <a:cs typeface="Times New Roman" panose="02020603050405020304" pitchFamily="18" charset="0"/>
              </a:rPr>
              <a:t> </a:t>
            </a:r>
            <a:r>
              <a:rPr lang="en-US" sz="5400" dirty="0" err="1">
                <a:latin typeface="Times New Roman" panose="02020603050405020304" pitchFamily="18" charset="0"/>
                <a:cs typeface="Times New Roman" panose="02020603050405020304" pitchFamily="18" charset="0"/>
              </a:rPr>
              <a:t>lòng</a:t>
            </a:r>
            <a:r>
              <a:rPr lang="en-US" sz="5400" dirty="0">
                <a:latin typeface="Times New Roman" panose="02020603050405020304" pitchFamily="18" charset="0"/>
                <a:cs typeface="Times New Roman" panose="02020603050405020304" pitchFamily="18" charset="0"/>
              </a:rPr>
              <a:t> </a:t>
            </a:r>
            <a:r>
              <a:rPr lang="en-US" sz="5400" dirty="0" err="1">
                <a:latin typeface="Times New Roman" panose="02020603050405020304" pitchFamily="18" charset="0"/>
                <a:cs typeface="Times New Roman" panose="02020603050405020304" pitchFamily="18" charset="0"/>
              </a:rPr>
              <a:t>đất</a:t>
            </a:r>
            <a:r>
              <a:rPr lang="en-US" sz="5400" dirty="0">
                <a:latin typeface="Times New Roman" panose="02020603050405020304" pitchFamily="18" charset="0"/>
                <a:cs typeface="Times New Roman" panose="02020603050405020304" pitchFamily="18" charset="0"/>
              </a:rPr>
              <a:t>. </a:t>
            </a:r>
            <a:r>
              <a:rPr lang="en-US" sz="5400" dirty="0" err="1">
                <a:latin typeface="Times New Roman" panose="02020603050405020304" pitchFamily="18" charset="0"/>
                <a:cs typeface="Times New Roman" panose="02020603050405020304" pitchFamily="18" charset="0"/>
              </a:rPr>
              <a:t>Còn</a:t>
            </a:r>
            <a:r>
              <a:rPr lang="en-US" sz="5400" dirty="0">
                <a:latin typeface="Times New Roman" panose="02020603050405020304" pitchFamily="18" charset="0"/>
                <a:cs typeface="Times New Roman" panose="02020603050405020304" pitchFamily="18" charset="0"/>
              </a:rPr>
              <a:t> b</a:t>
            </a:r>
            <a:r>
              <a:rPr lang="vi-VN" sz="5400" dirty="0">
                <a:latin typeface="Times New Roman" panose="02020603050405020304" pitchFamily="18" charset="0"/>
                <a:cs typeface="Times New Roman" panose="02020603050405020304" pitchFamily="18" charset="0"/>
              </a:rPr>
              <a:t>ư</a:t>
            </a:r>
            <a:r>
              <a:rPr lang="en-US" sz="5400" dirty="0" err="1">
                <a:latin typeface="Times New Roman" panose="02020603050405020304" pitchFamily="18" charset="0"/>
                <a:cs typeface="Times New Roman" panose="02020603050405020304" pitchFamily="18" charset="0"/>
              </a:rPr>
              <a:t>ớc</a:t>
            </a:r>
            <a:r>
              <a:rPr lang="en-US" sz="5400" dirty="0">
                <a:latin typeface="Times New Roman" panose="02020603050405020304" pitchFamily="18" charset="0"/>
                <a:cs typeface="Times New Roman" panose="02020603050405020304" pitchFamily="18" charset="0"/>
              </a:rPr>
              <a:t> </a:t>
            </a:r>
            <a:r>
              <a:rPr lang="en-US" sz="5400" dirty="0" err="1">
                <a:latin typeface="Times New Roman" panose="02020603050405020304" pitchFamily="18" charset="0"/>
                <a:cs typeface="Times New Roman" panose="02020603050405020304" pitchFamily="18" charset="0"/>
              </a:rPr>
              <a:t>chân</a:t>
            </a:r>
            <a:r>
              <a:rPr lang="en-US" sz="5400" dirty="0">
                <a:latin typeface="Times New Roman" panose="02020603050405020304" pitchFamily="18" charset="0"/>
                <a:cs typeface="Times New Roman" panose="02020603050405020304" pitchFamily="18" charset="0"/>
              </a:rPr>
              <a:t> </a:t>
            </a:r>
            <a:r>
              <a:rPr lang="en-US" sz="5400" dirty="0" err="1">
                <a:latin typeface="Times New Roman" panose="02020603050405020304" pitchFamily="18" charset="0"/>
                <a:cs typeface="Times New Roman" panose="02020603050405020304" pitchFamily="18" charset="0"/>
              </a:rPr>
              <a:t>của</a:t>
            </a:r>
            <a:r>
              <a:rPr lang="en-US" sz="5400" dirty="0">
                <a:latin typeface="Times New Roman" panose="02020603050405020304" pitchFamily="18" charset="0"/>
                <a:cs typeface="Times New Roman" panose="02020603050405020304" pitchFamily="18" charset="0"/>
              </a:rPr>
              <a:t> </a:t>
            </a:r>
            <a:r>
              <a:rPr lang="en-US" sz="5400" dirty="0" err="1">
                <a:latin typeface="Times New Roman" panose="02020603050405020304" pitchFamily="18" charset="0"/>
                <a:cs typeface="Times New Roman" panose="02020603050405020304" pitchFamily="18" charset="0"/>
              </a:rPr>
              <a:t>bạn</a:t>
            </a:r>
            <a:r>
              <a:rPr lang="en-US" sz="5400" dirty="0">
                <a:latin typeface="Times New Roman" panose="02020603050405020304" pitchFamily="18" charset="0"/>
                <a:cs typeface="Times New Roman" panose="02020603050405020304" pitchFamily="18" charset="0"/>
              </a:rPr>
              <a:t> </a:t>
            </a:r>
            <a:r>
              <a:rPr lang="en-US" sz="5400" dirty="0" err="1">
                <a:latin typeface="Times New Roman" panose="02020603050405020304" pitchFamily="18" charset="0"/>
                <a:cs typeface="Times New Roman" panose="02020603050405020304" pitchFamily="18" charset="0"/>
              </a:rPr>
              <a:t>sẽ</a:t>
            </a:r>
            <a:r>
              <a:rPr lang="en-US" sz="5400" dirty="0">
                <a:latin typeface="Times New Roman" panose="02020603050405020304" pitchFamily="18" charset="0"/>
                <a:cs typeface="Times New Roman" panose="02020603050405020304" pitchFamily="18" charset="0"/>
              </a:rPr>
              <a:t> </a:t>
            </a:r>
            <a:r>
              <a:rPr lang="en-US" sz="5400" dirty="0" err="1">
                <a:latin typeface="Times New Roman" panose="02020603050405020304" pitchFamily="18" charset="0"/>
                <a:cs typeface="Times New Roman" panose="02020603050405020304" pitchFamily="18" charset="0"/>
              </a:rPr>
              <a:t>gọi</a:t>
            </a:r>
            <a:r>
              <a:rPr lang="en-US" sz="5400" dirty="0">
                <a:latin typeface="Times New Roman" panose="02020603050405020304" pitchFamily="18" charset="0"/>
                <a:cs typeface="Times New Roman" panose="02020603050405020304" pitchFamily="18" charset="0"/>
              </a:rPr>
              <a:t> </a:t>
            </a:r>
            <a:r>
              <a:rPr lang="en-US" sz="5400" dirty="0" err="1">
                <a:latin typeface="Times New Roman" panose="02020603050405020304" pitchFamily="18" charset="0"/>
                <a:cs typeface="Times New Roman" panose="02020603050405020304" pitchFamily="18" charset="0"/>
              </a:rPr>
              <a:t>mình</a:t>
            </a:r>
            <a:r>
              <a:rPr lang="en-US" sz="5400" dirty="0">
                <a:latin typeface="Times New Roman" panose="02020603050405020304" pitchFamily="18" charset="0"/>
                <a:cs typeface="Times New Roman" panose="02020603050405020304" pitchFamily="18" charset="0"/>
              </a:rPr>
              <a:t> ra </a:t>
            </a:r>
            <a:r>
              <a:rPr lang="en-US" sz="5400" dirty="0" err="1">
                <a:latin typeface="Times New Roman" panose="02020603050405020304" pitchFamily="18" charset="0"/>
                <a:cs typeface="Times New Roman" panose="02020603050405020304" pitchFamily="18" charset="0"/>
              </a:rPr>
              <a:t>khỏi</a:t>
            </a:r>
            <a:r>
              <a:rPr lang="en-US" sz="5400" dirty="0">
                <a:latin typeface="Times New Roman" panose="02020603050405020304" pitchFamily="18" charset="0"/>
                <a:cs typeface="Times New Roman" panose="02020603050405020304" pitchFamily="18" charset="0"/>
              </a:rPr>
              <a:t> hang, </a:t>
            </a:r>
            <a:r>
              <a:rPr lang="en-US" sz="5400" dirty="0" err="1">
                <a:latin typeface="Times New Roman" panose="02020603050405020304" pitchFamily="18" charset="0"/>
                <a:cs typeface="Times New Roman" panose="02020603050405020304" pitchFamily="18" charset="0"/>
              </a:rPr>
              <a:t>nh</a:t>
            </a:r>
            <a:r>
              <a:rPr lang="vi-VN" sz="5400" dirty="0">
                <a:latin typeface="Times New Roman" panose="02020603050405020304" pitchFamily="18" charset="0"/>
                <a:cs typeface="Times New Roman" panose="02020603050405020304" pitchFamily="18" charset="0"/>
              </a:rPr>
              <a:t>ư</a:t>
            </a:r>
            <a:r>
              <a:rPr lang="en-US" sz="5400" dirty="0">
                <a:latin typeface="Times New Roman" panose="02020603050405020304" pitchFamily="18" charset="0"/>
                <a:cs typeface="Times New Roman" panose="02020603050405020304" pitchFamily="18" charset="0"/>
              </a:rPr>
              <a:t> </a:t>
            </a:r>
            <a:r>
              <a:rPr lang="en-US" sz="5400" dirty="0" err="1">
                <a:latin typeface="Times New Roman" panose="02020603050405020304" pitchFamily="18" charset="0"/>
                <a:cs typeface="Times New Roman" panose="02020603050405020304" pitchFamily="18" charset="0"/>
              </a:rPr>
              <a:t>là</a:t>
            </a:r>
            <a:r>
              <a:rPr lang="en-US" sz="5400" dirty="0">
                <a:latin typeface="Times New Roman" panose="02020603050405020304" pitchFamily="18" charset="0"/>
                <a:cs typeface="Times New Roman" panose="02020603050405020304" pitchFamily="18" charset="0"/>
              </a:rPr>
              <a:t> </a:t>
            </a:r>
            <a:r>
              <a:rPr lang="en-US" sz="5400" dirty="0" err="1">
                <a:latin typeface="Times New Roman" panose="02020603050405020304" pitchFamily="18" charset="0"/>
                <a:cs typeface="Times New Roman" panose="02020603050405020304" pitchFamily="18" charset="0"/>
              </a:rPr>
              <a:t>tiếng</a:t>
            </a:r>
            <a:r>
              <a:rPr lang="en-US" sz="5400" dirty="0">
                <a:latin typeface="Times New Roman" panose="02020603050405020304" pitchFamily="18" charset="0"/>
                <a:cs typeface="Times New Roman" panose="02020603050405020304" pitchFamily="18" charset="0"/>
              </a:rPr>
              <a:t> </a:t>
            </a:r>
            <a:r>
              <a:rPr lang="en-US" sz="5400" dirty="0" err="1">
                <a:latin typeface="Times New Roman" panose="02020603050405020304" pitchFamily="18" charset="0"/>
                <a:cs typeface="Times New Roman" panose="02020603050405020304" pitchFamily="18" charset="0"/>
              </a:rPr>
              <a:t>nhạc</a:t>
            </a:r>
            <a:endParaRPr lang="en-US" sz="54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23323B33-5144-42C8-8DFC-B9A5BD983773}"/>
              </a:ext>
            </a:extLst>
          </p:cNvPr>
          <p:cNvSpPr/>
          <p:nvPr/>
        </p:nvSpPr>
        <p:spPr>
          <a:xfrm>
            <a:off x="4412342" y="3592289"/>
            <a:ext cx="5326744" cy="8128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5400" dirty="0">
                <a:solidFill>
                  <a:srgbClr val="FF0000"/>
                </a:solidFill>
                <a:latin typeface="Times New Roman" panose="02020603050405020304" pitchFamily="18" charset="0"/>
                <a:cs typeface="Times New Roman" panose="02020603050405020304" pitchFamily="18" charset="0"/>
              </a:rPr>
              <a:t>b</a:t>
            </a:r>
            <a:r>
              <a:rPr lang="vi-VN" sz="5400" dirty="0">
                <a:solidFill>
                  <a:srgbClr val="FF0000"/>
                </a:solidFill>
                <a:latin typeface="Times New Roman" panose="02020603050405020304" pitchFamily="18" charset="0"/>
                <a:cs typeface="Times New Roman" panose="02020603050405020304" pitchFamily="18" charset="0"/>
              </a:rPr>
              <a:t>ư</a:t>
            </a:r>
            <a:r>
              <a:rPr lang="en-US" sz="5400" dirty="0" err="1">
                <a:solidFill>
                  <a:srgbClr val="FF0000"/>
                </a:solidFill>
                <a:latin typeface="Times New Roman" panose="02020603050405020304" pitchFamily="18" charset="0"/>
                <a:cs typeface="Times New Roman" panose="02020603050405020304" pitchFamily="18" charset="0"/>
              </a:rPr>
              <a:t>ớc</a:t>
            </a:r>
            <a:r>
              <a:rPr lang="en-US" sz="5400" dirty="0">
                <a:solidFill>
                  <a:srgbClr val="FF0000"/>
                </a:solidFill>
                <a:latin typeface="Times New Roman" panose="02020603050405020304" pitchFamily="18" charset="0"/>
                <a:cs typeface="Times New Roman" panose="02020603050405020304" pitchFamily="18" charset="0"/>
              </a:rPr>
              <a:t> </a:t>
            </a:r>
            <a:r>
              <a:rPr lang="en-US" sz="5400" dirty="0" err="1">
                <a:solidFill>
                  <a:srgbClr val="FF0000"/>
                </a:solidFill>
                <a:latin typeface="Times New Roman" panose="02020603050405020304" pitchFamily="18" charset="0"/>
                <a:cs typeface="Times New Roman" panose="02020603050405020304" pitchFamily="18" charset="0"/>
              </a:rPr>
              <a:t>chân</a:t>
            </a:r>
            <a:r>
              <a:rPr lang="en-US" sz="5400" dirty="0">
                <a:solidFill>
                  <a:srgbClr val="FF0000"/>
                </a:solidFill>
                <a:latin typeface="Times New Roman" panose="02020603050405020304" pitchFamily="18" charset="0"/>
                <a:cs typeface="Times New Roman" panose="02020603050405020304" pitchFamily="18" charset="0"/>
              </a:rPr>
              <a:t> </a:t>
            </a:r>
            <a:r>
              <a:rPr lang="en-US" sz="5400" dirty="0" err="1">
                <a:solidFill>
                  <a:srgbClr val="FF0000"/>
                </a:solidFill>
                <a:latin typeface="Times New Roman" panose="02020603050405020304" pitchFamily="18" charset="0"/>
                <a:cs typeface="Times New Roman" panose="02020603050405020304" pitchFamily="18" charset="0"/>
              </a:rPr>
              <a:t>của</a:t>
            </a:r>
            <a:r>
              <a:rPr lang="en-US" sz="5400" dirty="0">
                <a:solidFill>
                  <a:srgbClr val="FF0000"/>
                </a:solidFill>
                <a:latin typeface="Times New Roman" panose="02020603050405020304" pitchFamily="18" charset="0"/>
                <a:cs typeface="Times New Roman" panose="02020603050405020304" pitchFamily="18" charset="0"/>
              </a:rPr>
              <a:t> </a:t>
            </a:r>
            <a:r>
              <a:rPr lang="en-US" sz="5400" dirty="0" err="1">
                <a:solidFill>
                  <a:srgbClr val="FF0000"/>
                </a:solidFill>
                <a:latin typeface="Times New Roman" panose="02020603050405020304" pitchFamily="18" charset="0"/>
                <a:cs typeface="Times New Roman" panose="02020603050405020304" pitchFamily="18" charset="0"/>
              </a:rPr>
              <a:t>bạn</a:t>
            </a:r>
            <a:endParaRPr lang="en-US" sz="5400" dirty="0">
              <a:solidFill>
                <a:srgbClr val="FF0000"/>
              </a:solidFill>
            </a:endParaRPr>
          </a:p>
        </p:txBody>
      </p:sp>
      <p:sp>
        <p:nvSpPr>
          <p:cNvPr id="4" name="Rectangle 3">
            <a:extLst>
              <a:ext uri="{FF2B5EF4-FFF2-40B4-BE49-F238E27FC236}">
                <a16:creationId xmlns:a16="http://schemas.microsoft.com/office/drawing/2014/main" id="{E315B9FA-0B2A-4C4F-A18D-07A6143BE8C2}"/>
              </a:ext>
            </a:extLst>
          </p:cNvPr>
          <p:cNvSpPr/>
          <p:nvPr/>
        </p:nvSpPr>
        <p:spPr>
          <a:xfrm>
            <a:off x="5841998" y="4386944"/>
            <a:ext cx="5181601" cy="81279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5400" dirty="0" err="1">
                <a:solidFill>
                  <a:srgbClr val="FF0000"/>
                </a:solidFill>
                <a:latin typeface="Times New Roman" panose="02020603050405020304" pitchFamily="18" charset="0"/>
                <a:cs typeface="Times New Roman" panose="02020603050405020304" pitchFamily="18" charset="0"/>
              </a:rPr>
              <a:t>nh</a:t>
            </a:r>
            <a:r>
              <a:rPr lang="vi-VN" sz="5400" dirty="0">
                <a:solidFill>
                  <a:srgbClr val="FF0000"/>
                </a:solidFill>
                <a:latin typeface="Times New Roman" panose="02020603050405020304" pitchFamily="18" charset="0"/>
                <a:cs typeface="Times New Roman" panose="02020603050405020304" pitchFamily="18" charset="0"/>
              </a:rPr>
              <a:t>ư</a:t>
            </a:r>
            <a:r>
              <a:rPr lang="en-US" sz="5400" dirty="0">
                <a:solidFill>
                  <a:srgbClr val="FF0000"/>
                </a:solidFill>
                <a:latin typeface="Times New Roman" panose="02020603050405020304" pitchFamily="18" charset="0"/>
                <a:cs typeface="Times New Roman" panose="02020603050405020304" pitchFamily="18" charset="0"/>
              </a:rPr>
              <a:t> </a:t>
            </a:r>
            <a:r>
              <a:rPr lang="en-US" sz="5400" dirty="0" err="1">
                <a:solidFill>
                  <a:srgbClr val="FF0000"/>
                </a:solidFill>
                <a:latin typeface="Times New Roman" panose="02020603050405020304" pitchFamily="18" charset="0"/>
                <a:cs typeface="Times New Roman" panose="02020603050405020304" pitchFamily="18" charset="0"/>
              </a:rPr>
              <a:t>là</a:t>
            </a:r>
            <a:r>
              <a:rPr lang="en-US" sz="5400" dirty="0">
                <a:solidFill>
                  <a:srgbClr val="FF0000"/>
                </a:solidFill>
                <a:latin typeface="Times New Roman" panose="02020603050405020304" pitchFamily="18" charset="0"/>
                <a:cs typeface="Times New Roman" panose="02020603050405020304" pitchFamily="18" charset="0"/>
              </a:rPr>
              <a:t> </a:t>
            </a:r>
            <a:r>
              <a:rPr lang="en-US" sz="5400" dirty="0" err="1">
                <a:solidFill>
                  <a:srgbClr val="FF0000"/>
                </a:solidFill>
                <a:latin typeface="Times New Roman" panose="02020603050405020304" pitchFamily="18" charset="0"/>
                <a:cs typeface="Times New Roman" panose="02020603050405020304" pitchFamily="18" charset="0"/>
              </a:rPr>
              <a:t>tiếng</a:t>
            </a:r>
            <a:r>
              <a:rPr lang="en-US" sz="5400" dirty="0">
                <a:solidFill>
                  <a:srgbClr val="FF0000"/>
                </a:solidFill>
                <a:latin typeface="Times New Roman" panose="02020603050405020304" pitchFamily="18" charset="0"/>
                <a:cs typeface="Times New Roman" panose="02020603050405020304" pitchFamily="18" charset="0"/>
              </a:rPr>
              <a:t> </a:t>
            </a:r>
            <a:r>
              <a:rPr lang="en-US" sz="5400" dirty="0" err="1">
                <a:solidFill>
                  <a:srgbClr val="FF0000"/>
                </a:solidFill>
                <a:latin typeface="Times New Roman" panose="02020603050405020304" pitchFamily="18" charset="0"/>
                <a:cs typeface="Times New Roman" panose="02020603050405020304" pitchFamily="18" charset="0"/>
              </a:rPr>
              <a:t>nhạc</a:t>
            </a:r>
            <a:endParaRPr lang="en-US" sz="5400" dirty="0">
              <a:solidFill>
                <a:srgbClr val="FF0000"/>
              </a:solidFill>
            </a:endParaRPr>
          </a:p>
        </p:txBody>
      </p:sp>
      <p:sp>
        <p:nvSpPr>
          <p:cNvPr id="7" name="Rectangle 6">
            <a:extLst>
              <a:ext uri="{FF2B5EF4-FFF2-40B4-BE49-F238E27FC236}">
                <a16:creationId xmlns:a16="http://schemas.microsoft.com/office/drawing/2014/main" id="{58E8010D-9028-4430-BACF-E4B02E8E914B}"/>
              </a:ext>
            </a:extLst>
          </p:cNvPr>
          <p:cNvSpPr/>
          <p:nvPr/>
        </p:nvSpPr>
        <p:spPr>
          <a:xfrm>
            <a:off x="319314" y="442686"/>
            <a:ext cx="11451771" cy="5667828"/>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5400" dirty="0" err="1">
                <a:solidFill>
                  <a:schemeClr val="tx1"/>
                </a:solidFill>
                <a:latin typeface="Times New Roman" panose="02020603050405020304" pitchFamily="18" charset="0"/>
                <a:cs typeface="Times New Roman" panose="02020603050405020304" pitchFamily="18" charset="0"/>
              </a:rPr>
              <a:t>Tác</a:t>
            </a:r>
            <a:r>
              <a:rPr lang="en-US" sz="5400" dirty="0">
                <a:solidFill>
                  <a:schemeClr val="tx1"/>
                </a:solidFill>
                <a:latin typeface="Times New Roman" panose="02020603050405020304" pitchFamily="18" charset="0"/>
                <a:cs typeface="Times New Roman" panose="02020603050405020304" pitchFamily="18" charset="0"/>
              </a:rPr>
              <a:t> </a:t>
            </a:r>
            <a:r>
              <a:rPr lang="en-US" sz="5400" dirty="0" err="1">
                <a:solidFill>
                  <a:schemeClr val="tx1"/>
                </a:solidFill>
                <a:latin typeface="Times New Roman" panose="02020603050405020304" pitchFamily="18" charset="0"/>
                <a:cs typeface="Times New Roman" panose="02020603050405020304" pitchFamily="18" charset="0"/>
              </a:rPr>
              <a:t>dụng</a:t>
            </a:r>
            <a:r>
              <a:rPr lang="en-US" sz="5400" dirty="0">
                <a:solidFill>
                  <a:schemeClr val="tx1"/>
                </a:solidFill>
                <a:latin typeface="Times New Roman" panose="02020603050405020304" pitchFamily="18" charset="0"/>
                <a:cs typeface="Times New Roman" panose="02020603050405020304" pitchFamily="18" charset="0"/>
              </a:rPr>
              <a:t>:  So </a:t>
            </a:r>
            <a:r>
              <a:rPr lang="en-US" sz="5400" dirty="0" err="1">
                <a:solidFill>
                  <a:schemeClr val="tx1"/>
                </a:solidFill>
                <a:latin typeface="Times New Roman" panose="02020603050405020304" pitchFamily="18" charset="0"/>
                <a:cs typeface="Times New Roman" panose="02020603050405020304" pitchFamily="18" charset="0"/>
              </a:rPr>
              <a:t>sánh</a:t>
            </a:r>
            <a:r>
              <a:rPr lang="en-US" sz="5400" dirty="0">
                <a:solidFill>
                  <a:schemeClr val="tx1"/>
                </a:solidFill>
                <a:latin typeface="Times New Roman" panose="02020603050405020304" pitchFamily="18" charset="0"/>
                <a:cs typeface="Times New Roman" panose="02020603050405020304" pitchFamily="18" charset="0"/>
              </a:rPr>
              <a:t> </a:t>
            </a:r>
            <a:r>
              <a:rPr lang="en-US" sz="5400" dirty="0">
                <a:solidFill>
                  <a:srgbClr val="FF0000"/>
                </a:solidFill>
                <a:latin typeface="Times New Roman" panose="02020603050405020304" pitchFamily="18" charset="0"/>
                <a:cs typeface="Times New Roman" panose="02020603050405020304" pitchFamily="18" charset="0"/>
              </a:rPr>
              <a:t>b</a:t>
            </a:r>
            <a:r>
              <a:rPr lang="vi-VN" sz="5400" dirty="0">
                <a:solidFill>
                  <a:srgbClr val="FF0000"/>
                </a:solidFill>
                <a:latin typeface="Times New Roman" panose="02020603050405020304" pitchFamily="18" charset="0"/>
                <a:cs typeface="Times New Roman" panose="02020603050405020304" pitchFamily="18" charset="0"/>
              </a:rPr>
              <a:t>ư</a:t>
            </a:r>
            <a:r>
              <a:rPr lang="en-US" sz="5400" dirty="0" err="1">
                <a:solidFill>
                  <a:srgbClr val="FF0000"/>
                </a:solidFill>
                <a:latin typeface="Times New Roman" panose="02020603050405020304" pitchFamily="18" charset="0"/>
                <a:cs typeface="Times New Roman" panose="02020603050405020304" pitchFamily="18" charset="0"/>
              </a:rPr>
              <a:t>ớc</a:t>
            </a:r>
            <a:r>
              <a:rPr lang="en-US" sz="5400" dirty="0">
                <a:solidFill>
                  <a:srgbClr val="FF0000"/>
                </a:solidFill>
                <a:latin typeface="Times New Roman" panose="02020603050405020304" pitchFamily="18" charset="0"/>
                <a:cs typeface="Times New Roman" panose="02020603050405020304" pitchFamily="18" charset="0"/>
              </a:rPr>
              <a:t> </a:t>
            </a:r>
            <a:r>
              <a:rPr lang="en-US" sz="5400" dirty="0" err="1">
                <a:solidFill>
                  <a:srgbClr val="FF0000"/>
                </a:solidFill>
                <a:latin typeface="Times New Roman" panose="02020603050405020304" pitchFamily="18" charset="0"/>
                <a:cs typeface="Times New Roman" panose="02020603050405020304" pitchFamily="18" charset="0"/>
              </a:rPr>
              <a:t>chân</a:t>
            </a:r>
            <a:r>
              <a:rPr lang="en-US" sz="5400" dirty="0">
                <a:solidFill>
                  <a:srgbClr val="FF0000"/>
                </a:solidFill>
                <a:latin typeface="Times New Roman" panose="02020603050405020304" pitchFamily="18" charset="0"/>
                <a:cs typeface="Times New Roman" panose="02020603050405020304" pitchFamily="18" charset="0"/>
              </a:rPr>
              <a:t> </a:t>
            </a:r>
            <a:r>
              <a:rPr lang="en-US" sz="5400" dirty="0" err="1">
                <a:solidFill>
                  <a:srgbClr val="FF0000"/>
                </a:solidFill>
                <a:latin typeface="Times New Roman" panose="02020603050405020304" pitchFamily="18" charset="0"/>
                <a:cs typeface="Times New Roman" panose="02020603050405020304" pitchFamily="18" charset="0"/>
              </a:rPr>
              <a:t>của</a:t>
            </a:r>
            <a:r>
              <a:rPr lang="en-US" sz="5400" dirty="0">
                <a:solidFill>
                  <a:srgbClr val="FF0000"/>
                </a:solidFill>
                <a:latin typeface="Times New Roman" panose="02020603050405020304" pitchFamily="18" charset="0"/>
                <a:cs typeface="Times New Roman" panose="02020603050405020304" pitchFamily="18" charset="0"/>
              </a:rPr>
              <a:t> </a:t>
            </a:r>
            <a:r>
              <a:rPr lang="en-US" sz="5400" dirty="0" err="1">
                <a:solidFill>
                  <a:srgbClr val="FF0000"/>
                </a:solidFill>
                <a:latin typeface="Times New Roman" panose="02020603050405020304" pitchFamily="18" charset="0"/>
                <a:cs typeface="Times New Roman" panose="02020603050405020304" pitchFamily="18" charset="0"/>
              </a:rPr>
              <a:t>hoàng</a:t>
            </a:r>
            <a:r>
              <a:rPr lang="en-US" sz="5400" dirty="0">
                <a:solidFill>
                  <a:srgbClr val="FF0000"/>
                </a:solidFill>
                <a:latin typeface="Times New Roman" panose="02020603050405020304" pitchFamily="18" charset="0"/>
                <a:cs typeface="Times New Roman" panose="02020603050405020304" pitchFamily="18" charset="0"/>
              </a:rPr>
              <a:t> </a:t>
            </a:r>
            <a:r>
              <a:rPr lang="en-US" sz="5400" dirty="0" err="1">
                <a:solidFill>
                  <a:srgbClr val="FF0000"/>
                </a:solidFill>
                <a:latin typeface="Times New Roman" panose="02020603050405020304" pitchFamily="18" charset="0"/>
                <a:cs typeface="Times New Roman" panose="02020603050405020304" pitchFamily="18" charset="0"/>
              </a:rPr>
              <a:t>tử</a:t>
            </a:r>
            <a:r>
              <a:rPr lang="en-US" sz="5400" dirty="0">
                <a:solidFill>
                  <a:srgbClr val="FF0000"/>
                </a:solidFill>
                <a:latin typeface="Times New Roman" panose="02020603050405020304" pitchFamily="18" charset="0"/>
                <a:cs typeface="Times New Roman" panose="02020603050405020304" pitchFamily="18" charset="0"/>
              </a:rPr>
              <a:t> </a:t>
            </a:r>
            <a:r>
              <a:rPr lang="en-US" sz="5400" dirty="0" err="1">
                <a:solidFill>
                  <a:schemeClr val="tx1"/>
                </a:solidFill>
                <a:latin typeface="Times New Roman" panose="02020603050405020304" pitchFamily="18" charset="0"/>
                <a:cs typeface="Times New Roman" panose="02020603050405020304" pitchFamily="18" charset="0"/>
              </a:rPr>
              <a:t>với</a:t>
            </a:r>
            <a:r>
              <a:rPr lang="en-US" sz="5400" dirty="0">
                <a:solidFill>
                  <a:schemeClr val="tx1"/>
                </a:solidFill>
                <a:latin typeface="Times New Roman" panose="02020603050405020304" pitchFamily="18" charset="0"/>
                <a:cs typeface="Times New Roman" panose="02020603050405020304" pitchFamily="18" charset="0"/>
              </a:rPr>
              <a:t> </a:t>
            </a:r>
            <a:r>
              <a:rPr lang="en-US" sz="5400" dirty="0" err="1">
                <a:solidFill>
                  <a:srgbClr val="FF0000"/>
                </a:solidFill>
                <a:latin typeface="Times New Roman" panose="02020603050405020304" pitchFamily="18" charset="0"/>
                <a:cs typeface="Times New Roman" panose="02020603050405020304" pitchFamily="18" charset="0"/>
              </a:rPr>
              <a:t>tiếng</a:t>
            </a:r>
            <a:r>
              <a:rPr lang="en-US" sz="5400" dirty="0">
                <a:solidFill>
                  <a:srgbClr val="FF0000"/>
                </a:solidFill>
                <a:latin typeface="Times New Roman" panose="02020603050405020304" pitchFamily="18" charset="0"/>
                <a:cs typeface="Times New Roman" panose="02020603050405020304" pitchFamily="18" charset="0"/>
              </a:rPr>
              <a:t> </a:t>
            </a:r>
            <a:r>
              <a:rPr lang="en-US" sz="5400" dirty="0" err="1">
                <a:solidFill>
                  <a:srgbClr val="FF0000"/>
                </a:solidFill>
                <a:latin typeface="Times New Roman" panose="02020603050405020304" pitchFamily="18" charset="0"/>
                <a:cs typeface="Times New Roman" panose="02020603050405020304" pitchFamily="18" charset="0"/>
              </a:rPr>
              <a:t>nhạc</a:t>
            </a:r>
            <a:r>
              <a:rPr lang="en-US" sz="5400" dirty="0">
                <a:solidFill>
                  <a:srgbClr val="FF0000"/>
                </a:solidFill>
                <a:latin typeface="Times New Roman" panose="02020603050405020304" pitchFamily="18" charset="0"/>
                <a:cs typeface="Times New Roman" panose="02020603050405020304" pitchFamily="18" charset="0"/>
              </a:rPr>
              <a:t> </a:t>
            </a:r>
            <a:r>
              <a:rPr lang="en-US" sz="5400" dirty="0" err="1">
                <a:solidFill>
                  <a:schemeClr val="tx1"/>
                </a:solidFill>
                <a:latin typeface="Times New Roman" panose="02020603050405020304" pitchFamily="18" charset="0"/>
                <a:cs typeface="Times New Roman" panose="02020603050405020304" pitchFamily="18" charset="0"/>
              </a:rPr>
              <a:t>nhằm</a:t>
            </a:r>
            <a:r>
              <a:rPr lang="en-US" sz="5400" dirty="0">
                <a:solidFill>
                  <a:schemeClr val="tx1"/>
                </a:solidFill>
                <a:latin typeface="Times New Roman" panose="02020603050405020304" pitchFamily="18" charset="0"/>
                <a:cs typeface="Times New Roman" panose="02020603050405020304" pitchFamily="18" charset="0"/>
              </a:rPr>
              <a:t> </a:t>
            </a:r>
            <a:r>
              <a:rPr lang="en-US" sz="5400" dirty="0" err="1">
                <a:solidFill>
                  <a:schemeClr val="tx1"/>
                </a:solidFill>
                <a:latin typeface="Times New Roman" panose="02020603050405020304" pitchFamily="18" charset="0"/>
                <a:cs typeface="Times New Roman" panose="02020603050405020304" pitchFamily="18" charset="0"/>
              </a:rPr>
              <a:t>mang</a:t>
            </a:r>
            <a:r>
              <a:rPr lang="en-US" sz="5400" dirty="0">
                <a:solidFill>
                  <a:schemeClr val="tx1"/>
                </a:solidFill>
                <a:latin typeface="Times New Roman" panose="02020603050405020304" pitchFamily="18" charset="0"/>
                <a:cs typeface="Times New Roman" panose="02020603050405020304" pitchFamily="18" charset="0"/>
              </a:rPr>
              <a:t> </a:t>
            </a:r>
            <a:r>
              <a:rPr lang="en-US" sz="5400" dirty="0" err="1">
                <a:solidFill>
                  <a:schemeClr val="accent1">
                    <a:lumMod val="75000"/>
                  </a:schemeClr>
                </a:solidFill>
                <a:latin typeface="Times New Roman" panose="02020603050405020304" pitchFamily="18" charset="0"/>
                <a:cs typeface="Times New Roman" panose="02020603050405020304" pitchFamily="18" charset="0"/>
              </a:rPr>
              <a:t>cảm</a:t>
            </a:r>
            <a:r>
              <a:rPr lang="en-US" sz="5400" dirty="0">
                <a:solidFill>
                  <a:schemeClr val="accent1">
                    <a:lumMod val="75000"/>
                  </a:schemeClr>
                </a:solidFill>
                <a:latin typeface="Times New Roman" panose="02020603050405020304" pitchFamily="18" charset="0"/>
                <a:cs typeface="Times New Roman" panose="02020603050405020304" pitchFamily="18" charset="0"/>
              </a:rPr>
              <a:t> </a:t>
            </a:r>
            <a:r>
              <a:rPr lang="en-US" sz="5400" dirty="0" err="1">
                <a:solidFill>
                  <a:schemeClr val="accent1">
                    <a:lumMod val="75000"/>
                  </a:schemeClr>
                </a:solidFill>
                <a:latin typeface="Times New Roman" panose="02020603050405020304" pitchFamily="18" charset="0"/>
                <a:cs typeface="Times New Roman" panose="02020603050405020304" pitchFamily="18" charset="0"/>
              </a:rPr>
              <a:t>xúc</a:t>
            </a:r>
            <a:r>
              <a:rPr lang="en-US" sz="5400" dirty="0">
                <a:solidFill>
                  <a:schemeClr val="tx1"/>
                </a:solidFill>
                <a:latin typeface="Times New Roman" panose="02020603050405020304" pitchFamily="18" charset="0"/>
                <a:cs typeface="Times New Roman" panose="02020603050405020304" pitchFamily="18" charset="0"/>
              </a:rPr>
              <a:t>, </a:t>
            </a:r>
            <a:r>
              <a:rPr lang="en-US" sz="5400" dirty="0" err="1">
                <a:solidFill>
                  <a:schemeClr val="tx1"/>
                </a:solidFill>
                <a:latin typeface="Times New Roman" panose="02020603050405020304" pitchFamily="18" charset="0"/>
                <a:cs typeface="Times New Roman" panose="02020603050405020304" pitchFamily="18" charset="0"/>
              </a:rPr>
              <a:t>gợi</a:t>
            </a:r>
            <a:r>
              <a:rPr lang="en-US" sz="5400" dirty="0">
                <a:solidFill>
                  <a:schemeClr val="tx1"/>
                </a:solidFill>
                <a:latin typeface="Times New Roman" panose="02020603050405020304" pitchFamily="18" charset="0"/>
                <a:cs typeface="Times New Roman" panose="02020603050405020304" pitchFamily="18" charset="0"/>
              </a:rPr>
              <a:t> ra </a:t>
            </a:r>
            <a:r>
              <a:rPr lang="en-US" sz="5400" dirty="0" err="1">
                <a:solidFill>
                  <a:schemeClr val="accent1"/>
                </a:solidFill>
                <a:latin typeface="Times New Roman" panose="02020603050405020304" pitchFamily="18" charset="0"/>
                <a:cs typeface="Times New Roman" panose="02020603050405020304" pitchFamily="18" charset="0"/>
              </a:rPr>
              <a:t>sự</a:t>
            </a:r>
            <a:r>
              <a:rPr lang="en-US" sz="5400" dirty="0">
                <a:solidFill>
                  <a:schemeClr val="accent1"/>
                </a:solidFill>
                <a:latin typeface="Times New Roman" panose="02020603050405020304" pitchFamily="18" charset="0"/>
                <a:cs typeface="Times New Roman" panose="02020603050405020304" pitchFamily="18" charset="0"/>
              </a:rPr>
              <a:t> </a:t>
            </a:r>
            <a:r>
              <a:rPr lang="en-US" sz="5400" dirty="0" err="1">
                <a:solidFill>
                  <a:schemeClr val="accent1"/>
                </a:solidFill>
                <a:latin typeface="Times New Roman" panose="02020603050405020304" pitchFamily="18" charset="0"/>
                <a:cs typeface="Times New Roman" panose="02020603050405020304" pitchFamily="18" charset="0"/>
              </a:rPr>
              <a:t>gần</a:t>
            </a:r>
            <a:r>
              <a:rPr lang="en-US" sz="5400" dirty="0">
                <a:solidFill>
                  <a:schemeClr val="accent1"/>
                </a:solidFill>
                <a:latin typeface="Times New Roman" panose="02020603050405020304" pitchFamily="18" charset="0"/>
                <a:cs typeface="Times New Roman" panose="02020603050405020304" pitchFamily="18" charset="0"/>
              </a:rPr>
              <a:t> </a:t>
            </a:r>
            <a:r>
              <a:rPr lang="en-US" sz="5400" dirty="0" err="1">
                <a:solidFill>
                  <a:schemeClr val="accent1"/>
                </a:solidFill>
                <a:latin typeface="Times New Roman" panose="02020603050405020304" pitchFamily="18" charset="0"/>
                <a:cs typeface="Times New Roman" panose="02020603050405020304" pitchFamily="18" charset="0"/>
              </a:rPr>
              <a:t>gũi</a:t>
            </a:r>
            <a:r>
              <a:rPr lang="en-US" sz="5400" dirty="0">
                <a:solidFill>
                  <a:schemeClr val="accent1"/>
                </a:solidFill>
                <a:latin typeface="Times New Roman" panose="02020603050405020304" pitchFamily="18" charset="0"/>
                <a:cs typeface="Times New Roman" panose="02020603050405020304" pitchFamily="18" charset="0"/>
              </a:rPr>
              <a:t>, </a:t>
            </a:r>
            <a:r>
              <a:rPr lang="en-US" sz="5400" dirty="0" err="1">
                <a:solidFill>
                  <a:schemeClr val="accent1"/>
                </a:solidFill>
                <a:latin typeface="Times New Roman" panose="02020603050405020304" pitchFamily="18" charset="0"/>
                <a:cs typeface="Times New Roman" panose="02020603050405020304" pitchFamily="18" charset="0"/>
              </a:rPr>
              <a:t>quen</a:t>
            </a:r>
            <a:r>
              <a:rPr lang="en-US" sz="5400" dirty="0">
                <a:solidFill>
                  <a:schemeClr val="accent1"/>
                </a:solidFill>
                <a:latin typeface="Times New Roman" panose="02020603050405020304" pitchFamily="18" charset="0"/>
                <a:cs typeface="Times New Roman" panose="02020603050405020304" pitchFamily="18" charset="0"/>
              </a:rPr>
              <a:t> </a:t>
            </a:r>
            <a:r>
              <a:rPr lang="en-US" sz="5400" dirty="0" err="1">
                <a:solidFill>
                  <a:schemeClr val="accent1"/>
                </a:solidFill>
                <a:latin typeface="Times New Roman" panose="02020603050405020304" pitchFamily="18" charset="0"/>
                <a:cs typeface="Times New Roman" panose="02020603050405020304" pitchFamily="18" charset="0"/>
              </a:rPr>
              <a:t>thuộc</a:t>
            </a:r>
            <a:r>
              <a:rPr lang="en-US" sz="5400" dirty="0">
                <a:solidFill>
                  <a:schemeClr val="accent1"/>
                </a:solidFill>
                <a:latin typeface="Times New Roman" panose="02020603050405020304" pitchFamily="18" charset="0"/>
                <a:cs typeface="Times New Roman" panose="02020603050405020304" pitchFamily="18" charset="0"/>
              </a:rPr>
              <a:t>, </a:t>
            </a:r>
            <a:r>
              <a:rPr lang="en-US" sz="5400" dirty="0" err="1">
                <a:solidFill>
                  <a:schemeClr val="accent1"/>
                </a:solidFill>
                <a:latin typeface="Times New Roman" panose="02020603050405020304" pitchFamily="18" charset="0"/>
                <a:cs typeface="Times New Roman" panose="02020603050405020304" pitchFamily="18" charset="0"/>
              </a:rPr>
              <a:t>ấm</a:t>
            </a:r>
            <a:r>
              <a:rPr lang="en-US" sz="5400" dirty="0">
                <a:solidFill>
                  <a:schemeClr val="accent1"/>
                </a:solidFill>
                <a:latin typeface="Times New Roman" panose="02020603050405020304" pitchFamily="18" charset="0"/>
                <a:cs typeface="Times New Roman" panose="02020603050405020304" pitchFamily="18" charset="0"/>
              </a:rPr>
              <a:t> </a:t>
            </a:r>
            <a:r>
              <a:rPr lang="en-US" sz="5400" dirty="0" err="1">
                <a:solidFill>
                  <a:schemeClr val="accent1"/>
                </a:solidFill>
                <a:latin typeface="Times New Roman" panose="02020603050405020304" pitchFamily="18" charset="0"/>
                <a:cs typeface="Times New Roman" panose="02020603050405020304" pitchFamily="18" charset="0"/>
              </a:rPr>
              <a:t>áp</a:t>
            </a:r>
            <a:r>
              <a:rPr lang="en-US" sz="5400" dirty="0">
                <a:solidFill>
                  <a:schemeClr val="accent1"/>
                </a:solidFill>
                <a:latin typeface="Times New Roman" panose="02020603050405020304" pitchFamily="18" charset="0"/>
                <a:cs typeface="Times New Roman" panose="02020603050405020304" pitchFamily="18" charset="0"/>
              </a:rPr>
              <a:t> </a:t>
            </a:r>
            <a:r>
              <a:rPr lang="en-US" sz="5400" dirty="0" err="1">
                <a:solidFill>
                  <a:schemeClr val="tx1"/>
                </a:solidFill>
                <a:latin typeface="Times New Roman" panose="02020603050405020304" pitchFamily="18" charset="0"/>
                <a:cs typeface="Times New Roman" panose="02020603050405020304" pitchFamily="18" charset="0"/>
              </a:rPr>
              <a:t>với</a:t>
            </a:r>
            <a:r>
              <a:rPr lang="en-US" sz="5400" dirty="0">
                <a:solidFill>
                  <a:schemeClr val="tx1"/>
                </a:solidFill>
                <a:latin typeface="Times New Roman" panose="02020603050405020304" pitchFamily="18" charset="0"/>
                <a:cs typeface="Times New Roman" panose="02020603050405020304" pitchFamily="18" charset="0"/>
              </a:rPr>
              <a:t> </a:t>
            </a:r>
            <a:r>
              <a:rPr lang="en-US" sz="5400" dirty="0" err="1">
                <a:solidFill>
                  <a:schemeClr val="tx1"/>
                </a:solidFill>
                <a:latin typeface="Times New Roman" panose="02020603050405020304" pitchFamily="18" charset="0"/>
                <a:cs typeface="Times New Roman" panose="02020603050405020304" pitchFamily="18" charset="0"/>
              </a:rPr>
              <a:t>cáo</a:t>
            </a:r>
            <a:endParaRPr lang="en-US" sz="5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4664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barn(inVertical)">
                                      <p:cBhvr>
                                        <p:cTn id="13" dur="5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barn(inVertical)">
                                      <p:cBhvr>
                                        <p:cTn id="18" dur="5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barn(inVertical)">
                                      <p:cBhvr>
                                        <p:cTn id="2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18FCB087-CC8E-4088-A254-E943916EA0B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Title 1">
            <a:extLst>
              <a:ext uri="{FF2B5EF4-FFF2-40B4-BE49-F238E27FC236}">
                <a16:creationId xmlns:a16="http://schemas.microsoft.com/office/drawing/2014/main" id="{F3C9C9AA-6CAE-4075-94DD-8308A433C1A0}"/>
              </a:ext>
            </a:extLst>
          </p:cNvPr>
          <p:cNvSpPr>
            <a:spLocks noGrp="1"/>
          </p:cNvSpPr>
          <p:nvPr>
            <p:ph type="title"/>
          </p:nvPr>
        </p:nvSpPr>
        <p:spPr>
          <a:xfrm>
            <a:off x="1524000" y="142760"/>
            <a:ext cx="5834742" cy="1325563"/>
          </a:xfrm>
        </p:spPr>
        <p:txBody>
          <a:bodyPr/>
          <a:lstStyle/>
          <a:p>
            <a:r>
              <a:rPr lang="en-US" b="1" dirty="0">
                <a:solidFill>
                  <a:srgbClr val="FF0000"/>
                </a:solidFill>
              </a:rPr>
              <a:t>III. TỪ GHÉP VÀ TỪ LÁY</a:t>
            </a:r>
          </a:p>
        </p:txBody>
      </p:sp>
      <p:sp>
        <p:nvSpPr>
          <p:cNvPr id="6" name="Cloud 5">
            <a:extLst>
              <a:ext uri="{FF2B5EF4-FFF2-40B4-BE49-F238E27FC236}">
                <a16:creationId xmlns:a16="http://schemas.microsoft.com/office/drawing/2014/main" id="{A42C8450-32F3-4225-8FA3-EE1699AD3F36}"/>
              </a:ext>
            </a:extLst>
          </p:cNvPr>
          <p:cNvSpPr/>
          <p:nvPr/>
        </p:nvSpPr>
        <p:spPr>
          <a:xfrm>
            <a:off x="435429" y="696685"/>
            <a:ext cx="11567885" cy="5558971"/>
          </a:xfrm>
          <a:prstGeom prst="cloud">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4400" dirty="0" err="1">
                <a:latin typeface="Times New Roman" panose="02020603050405020304" pitchFamily="18" charset="0"/>
                <a:cs typeface="Times New Roman" panose="02020603050405020304" pitchFamily="18" charset="0"/>
              </a:rPr>
              <a:t>Viết</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đoạn</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văn</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khoảng</a:t>
            </a:r>
            <a:r>
              <a:rPr lang="en-US" sz="4400" dirty="0">
                <a:latin typeface="Times New Roman" panose="02020603050405020304" pitchFamily="18" charset="0"/>
                <a:cs typeface="Times New Roman" panose="02020603050405020304" pitchFamily="18" charset="0"/>
              </a:rPr>
              <a:t> 5-7 </a:t>
            </a:r>
            <a:r>
              <a:rPr lang="en-US" sz="4400" dirty="0" err="1">
                <a:latin typeface="Times New Roman" panose="02020603050405020304" pitchFamily="18" charset="0"/>
                <a:cs typeface="Times New Roman" panose="02020603050405020304" pitchFamily="18" charset="0"/>
              </a:rPr>
              <a:t>câu</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trình</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bày</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cảm</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nhận</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của</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em</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về</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nhân</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vật</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hoàng</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tử</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bé</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hoặc</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nhân</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vật</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cáo</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trong</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đoạn</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văn</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có</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sử</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dụng</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ít</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nhất</a:t>
            </a:r>
            <a:r>
              <a:rPr lang="en-US" sz="4400" dirty="0">
                <a:latin typeface="Times New Roman" panose="02020603050405020304" pitchFamily="18" charset="0"/>
                <a:cs typeface="Times New Roman" panose="02020603050405020304" pitchFamily="18" charset="0"/>
              </a:rPr>
              <a:t> 2 </a:t>
            </a:r>
            <a:r>
              <a:rPr lang="en-US" sz="4400" dirty="0" err="1">
                <a:latin typeface="Times New Roman" panose="02020603050405020304" pitchFamily="18" charset="0"/>
                <a:cs typeface="Times New Roman" panose="02020603050405020304" pitchFamily="18" charset="0"/>
              </a:rPr>
              <a:t>từ</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ghép</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và</a:t>
            </a:r>
            <a:r>
              <a:rPr lang="en-US" sz="4400" dirty="0">
                <a:latin typeface="Times New Roman" panose="02020603050405020304" pitchFamily="18" charset="0"/>
                <a:cs typeface="Times New Roman" panose="02020603050405020304" pitchFamily="18" charset="0"/>
              </a:rPr>
              <a:t> 2 </a:t>
            </a:r>
            <a:r>
              <a:rPr lang="en-US" sz="4400" dirty="0" err="1">
                <a:latin typeface="Times New Roman" panose="02020603050405020304" pitchFamily="18" charset="0"/>
                <a:cs typeface="Times New Roman" panose="02020603050405020304" pitchFamily="18" charset="0"/>
              </a:rPr>
              <a:t>từ</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láy</a:t>
            </a:r>
            <a:endParaRPr lang="en-US"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4247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128</TotalTime>
  <Words>383</Words>
  <Application>Microsoft Office PowerPoint</Application>
  <PresentationFormat>Widescreen</PresentationFormat>
  <Paragraphs>36</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Times New Roman</vt:lpstr>
      <vt:lpstr>Office Theme</vt:lpstr>
      <vt:lpstr>THỰC HÀNH TIẾNG VIỆT</vt:lpstr>
      <vt:lpstr>I. NGHĨA CỦA TỪ</vt:lpstr>
      <vt:lpstr>PowerPoint Presentation</vt:lpstr>
      <vt:lpstr>Bài tập 1</vt:lpstr>
      <vt:lpstr>Bài tập 2</vt:lpstr>
      <vt:lpstr>II. BIỆN PHÁP TU TỪ</vt:lpstr>
      <vt:lpstr>        Mình sẽ biết thêm một tiếng chân khác hẳn mọi bước chân khác. Những bước chân khác chỉ khiến mình trốn vào lòng đất. Còn bước chân của bạn sẽ gọi mình ra khỏi hang, như là tiếng nhạc</vt:lpstr>
      <vt:lpstr>III. TỪ GHÉP VÀ TỪ LÁY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THỰC HÀNH TIẾNG VIỆT</dc:title>
  <dc:creator>Administrator</dc:creator>
  <cp:lastModifiedBy>Administrator</cp:lastModifiedBy>
  <cp:revision>9</cp:revision>
  <dcterms:created xsi:type="dcterms:W3CDTF">2022-09-23T14:59:10Z</dcterms:created>
  <dcterms:modified xsi:type="dcterms:W3CDTF">2022-09-23T17:07:39Z</dcterms:modified>
</cp:coreProperties>
</file>