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6" r:id="rId3"/>
    <p:sldId id="319" r:id="rId4"/>
    <p:sldId id="320" r:id="rId5"/>
    <p:sldId id="347" r:id="rId6"/>
    <p:sldId id="321" r:id="rId7"/>
    <p:sldId id="348" r:id="rId8"/>
    <p:sldId id="322" r:id="rId9"/>
    <p:sldId id="349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4A4"/>
    <a:srgbClr val="EB7E85"/>
    <a:srgbClr val="FF0066"/>
    <a:srgbClr val="775D69"/>
    <a:srgbClr val="F8C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062E-6A21-49E8-83AC-5C29590BD9AD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EB1C-540E-4F55-BB07-59F0FA725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0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70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82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4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1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1DD15-48F2-4274-AB50-6D57D9DF9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650512-9349-4447-9436-2A7CD5672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D0A20-A0C4-43FF-BCBB-9E402991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EDE876-920A-4393-9426-57B6F0BB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0A5FE7-929F-4482-863F-4A121366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6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53D8D-3EF0-4DC8-B15D-52754FCB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086DAE-8AF2-4CA2-9D5A-C4B35CD78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6A47A-D5DC-457F-9B6D-4274020E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3D62E6-801B-41B8-8A2F-3494427F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A6E999-4E4F-478B-8E95-A49C90DB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9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5BC8BA-D158-4997-A53E-72B9D77D5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666451-5058-4214-A4D6-B8E11A09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12BA2C-ADB3-45FA-9EFE-56E6DC30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9E5CB-1DB6-44F2-AC49-F7C05FC2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4BEFA-27B0-48B5-9FDB-6A6EF6ED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5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3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2EE9E-53DB-49C6-8444-A6AD9FB4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DD895E-7035-4A74-B6D2-5E62AF72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5D8AD0-A759-4A2F-A686-2619FEAE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06E86A-7D26-4D8C-B3AC-1748E9E5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B79E5-426B-4202-8B8F-C9151BD0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88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7836F-B293-4F94-B7F7-ABFCD309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4EAEE3-6F9D-4AB5-83B3-B2DCD42E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A3C726-99BB-4EBC-B1E8-1AAB8722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9129D4-21BD-424A-A4AF-50270DFF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957CB3-DE71-41EB-9F38-A1EB63CD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07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6D998-9366-4DCE-BD01-64799E4B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15E4AA-3AA8-46C1-BF8D-B0AC127AA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48895-30BB-4485-8BC8-F8017C78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919B85-0BB3-42CE-9373-D4974504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B315CA-E4B6-47D6-91D1-65C74840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58C689-983B-4D26-A798-888550F0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46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2CCF0D-DA78-4F63-9596-052DF770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121B2B-BC7F-4AE4-8D83-0522F3F9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AF4968-2C95-4998-9BBB-7335BB11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2798F2-1CBC-470E-BBE2-FC3610263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61DA4F-A3C8-4EFC-8A38-72AB58F3B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DFD717-EDA5-4E83-A157-BB7A7E34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03C511-05F1-46DC-8852-F47A47DE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967C17-E5E5-4512-BC36-35B2EDDC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9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33B70-61F9-4C5E-8CE4-214D6449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C78ED0-EB27-4D28-A4A8-24C4AF90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C29EE3-650F-4F2D-8166-DAEC80AB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132899-4D5A-4739-97FA-917F696C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6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81BFEE-B909-4BA1-97D3-FE11D05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5EB484-A8EF-4CEA-AC1E-7F03D6F0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A59B0-A11F-45CB-AD8C-2C0C8473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84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BF54AE-A336-47B0-B4A5-CF9F8780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E25347-62AB-498B-B924-15557C56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D735E7-DE69-4618-94C9-1E710FF4E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2839F7-807B-4B80-BB38-B015899C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0BF0A6-1495-4D85-8820-6AD9AE8E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037F15-2799-4D1B-8158-21ED0620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2AC96-6AA6-47E7-9257-CF148946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5D4371-CFC8-4733-BEBD-3B3F0BE3C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2DB449-821D-4161-8841-AF54250D0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43DF44-3D8D-43FE-9549-212F4D0B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FC1918-33E7-46C5-8567-2F99370F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D531D6-4FAA-44FB-A9F4-6E58433F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6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FCB065-7605-461B-A0BA-B7EF3EE4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F2C77A-CEEC-4ED5-A84F-04D02EC97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CBFC35-4102-41A0-B2C1-D5331925F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9269-821B-4BBA-8E6E-EFF51BD6EAA6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F0DBE-90BB-418A-B25F-02A6EA43B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73079D-62B4-4ADA-B33C-42C2F0CE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A83C5D-7A43-4CA1-8301-FBDE5211F674}"/>
              </a:ext>
            </a:extLst>
          </p:cNvPr>
          <p:cNvSpPr/>
          <p:nvPr userDrawn="1"/>
        </p:nvSpPr>
        <p:spPr>
          <a:xfrm>
            <a:off x="228600" y="-673100"/>
            <a:ext cx="609600" cy="355600"/>
          </a:xfrm>
          <a:prstGeom prst="rect">
            <a:avLst/>
          </a:prstGeom>
          <a:solidFill>
            <a:srgbClr val="EB7E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ADD35-8A67-4CD0-94E4-893024384DC9}"/>
              </a:ext>
            </a:extLst>
          </p:cNvPr>
          <p:cNvSpPr/>
          <p:nvPr userDrawn="1"/>
        </p:nvSpPr>
        <p:spPr>
          <a:xfrm>
            <a:off x="965200" y="-673100"/>
            <a:ext cx="609600" cy="355600"/>
          </a:xfrm>
          <a:prstGeom prst="rect">
            <a:avLst/>
          </a:prstGeom>
          <a:solidFill>
            <a:srgbClr val="8AB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41D929-E1C0-42B6-B7D5-5BA50CEDB195}"/>
              </a:ext>
            </a:extLst>
          </p:cNvPr>
          <p:cNvSpPr/>
          <p:nvPr userDrawn="1"/>
        </p:nvSpPr>
        <p:spPr>
          <a:xfrm>
            <a:off x="1701800" y="-673100"/>
            <a:ext cx="609600" cy="355600"/>
          </a:xfrm>
          <a:prstGeom prst="rect">
            <a:avLst/>
          </a:prstGeom>
          <a:solidFill>
            <a:srgbClr val="775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E4EC17-478C-4836-8266-2F37A46DD7A0}"/>
              </a:ext>
            </a:extLst>
          </p:cNvPr>
          <p:cNvSpPr/>
          <p:nvPr userDrawn="1"/>
        </p:nvSpPr>
        <p:spPr>
          <a:xfrm>
            <a:off x="2438400" y="-659734"/>
            <a:ext cx="609600" cy="355600"/>
          </a:xfrm>
          <a:prstGeom prst="rect">
            <a:avLst/>
          </a:prstGeom>
          <a:solidFill>
            <a:srgbClr val="F8C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94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embed/YsDzbmUn-JY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youtube.com/embed/YsDzbmUn-J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embed/SHB3PPk5Sik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hJuMlgJaAic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padlet.com/phuongthaospan/46e3c6n0e9pn3ij2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18D1D5C5-2E43-492D-BB56-67A1F77F3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2942" t="59536" r="13592" b="4999"/>
          <a:stretch/>
        </p:blipFill>
        <p:spPr>
          <a:xfrm>
            <a:off x="0" y="414885"/>
            <a:ext cx="12282553" cy="693865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2491C34F-40BD-446B-BE8C-B66F3D0366DD}"/>
              </a:ext>
            </a:extLst>
          </p:cNvPr>
          <p:cNvSpPr/>
          <p:nvPr/>
        </p:nvSpPr>
        <p:spPr>
          <a:xfrm>
            <a:off x="1525390" y="2820381"/>
            <a:ext cx="91412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EB7E8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 KHAI TRƯỜNG</a:t>
            </a:r>
            <a:endParaRPr lang="zh-CN" altLang="en-US" sz="6600" b="1" dirty="0">
              <a:solidFill>
                <a:srgbClr val="EB7E8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00DBD30C-920E-4BBA-A6C5-415CFB6A307A}"/>
              </a:ext>
            </a:extLst>
          </p:cNvPr>
          <p:cNvSpPr txBox="1"/>
          <p:nvPr/>
        </p:nvSpPr>
        <p:spPr>
          <a:xfrm>
            <a:off x="3097630" y="1019889"/>
            <a:ext cx="60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217"/>
            <a:r>
              <a:rPr lang="en-US" sz="9600" b="1" spc="15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 ĐỀ 1</a:t>
            </a:r>
          </a:p>
        </p:txBody>
      </p:sp>
      <p:sp>
        <p:nvSpPr>
          <p:cNvPr id="6" name="Rectangle 5">
            <a:hlinkClick r:id="rId5"/>
          </p:cNvPr>
          <p:cNvSpPr/>
          <p:nvPr/>
        </p:nvSpPr>
        <p:spPr>
          <a:xfrm>
            <a:off x="616463" y="6333873"/>
            <a:ext cx="476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https://www.youtube.com/embed/YsDzbmUn-JY</a:t>
            </a:r>
          </a:p>
        </p:txBody>
      </p:sp>
    </p:spTree>
    <p:extLst>
      <p:ext uri="{BB962C8B-B14F-4D97-AF65-F5344CB8AC3E}">
        <p14:creationId xmlns:p14="http://schemas.microsoft.com/office/powerpoint/2010/main" val="1613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18D1D5C5-2E43-492D-BB56-67A1F77F3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2942" t="59536" r="13592" b="4999"/>
          <a:stretch/>
        </p:blipFill>
        <p:spPr>
          <a:xfrm>
            <a:off x="0" y="-29497"/>
            <a:ext cx="12192000" cy="688749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D58F8BB-B736-4CB8-892E-CE10745F833F}"/>
              </a:ext>
            </a:extLst>
          </p:cNvPr>
          <p:cNvGrpSpPr/>
          <p:nvPr/>
        </p:nvGrpSpPr>
        <p:grpSpPr>
          <a:xfrm>
            <a:off x="3463635" y="932467"/>
            <a:ext cx="5500255" cy="2042017"/>
            <a:chOff x="3379659" y="12650"/>
            <a:chExt cx="5500255" cy="204201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5F3D220-632D-405B-B3AE-9137FAAC324C}"/>
                </a:ext>
              </a:extLst>
            </p:cNvPr>
            <p:cNvSpPr txBox="1"/>
            <p:nvPr/>
          </p:nvSpPr>
          <p:spPr>
            <a:xfrm>
              <a:off x="3379659" y="12650"/>
              <a:ext cx="5500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0" b="1">
                  <a:solidFill>
                    <a:srgbClr val="EB7E8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TẠM BIỆT</a:t>
              </a:r>
              <a:endParaRPr lang="zh-CN" altLang="en-US" sz="8000" b="1" dirty="0">
                <a:solidFill>
                  <a:srgbClr val="EB7E8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3A824D1-BBD6-4111-8DDF-391A9CEC8F21}"/>
                </a:ext>
              </a:extLst>
            </p:cNvPr>
            <p:cNvSpPr txBox="1"/>
            <p:nvPr/>
          </p:nvSpPr>
          <p:spPr>
            <a:xfrm>
              <a:off x="3871166" y="1346781"/>
              <a:ext cx="4517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>
                  <a:solidFill>
                    <a:srgbClr val="EB7E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 các em học tốt!</a:t>
              </a:r>
              <a:endParaRPr lang="zh-CN" altLang="en-US" sz="40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74423" y="3916018"/>
            <a:ext cx="5643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AB4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LÊ PHƯƠNG THẢO</a:t>
            </a:r>
          </a:p>
          <a:p>
            <a:pPr algn="ctr"/>
            <a:r>
              <a:rPr lang="en-US" sz="2400" b="1" dirty="0">
                <a:solidFill>
                  <a:srgbClr val="8AB4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  <a:r>
              <a:rPr lang="en-US" sz="2400" b="1" i="1" dirty="0">
                <a:solidFill>
                  <a:srgbClr val="8AB4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TRƯỜNG THCS XUÂN MAI A CHƯƠNG MỸ- HÀ NỘI</a:t>
            </a:r>
          </a:p>
        </p:txBody>
      </p:sp>
    </p:spTree>
    <p:extLst>
      <p:ext uri="{BB962C8B-B14F-4D97-AF65-F5344CB8AC3E}">
        <p14:creationId xmlns:p14="http://schemas.microsoft.com/office/powerpoint/2010/main" val="20905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4087E215-D2C9-4B28-9A59-3220538A43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2942" t="149" r="13592" b="70993"/>
          <a:stretch/>
        </p:blipFill>
        <p:spPr>
          <a:xfrm>
            <a:off x="0" y="-1478332"/>
            <a:ext cx="12192000" cy="56043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83A3944-17C2-4AE6-8DFA-944242164C95}"/>
              </a:ext>
            </a:extLst>
          </p:cNvPr>
          <p:cNvSpPr txBox="1"/>
          <p:nvPr/>
        </p:nvSpPr>
        <p:spPr>
          <a:xfrm>
            <a:off x="5780782" y="1550530"/>
            <a:ext cx="1062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4">
            <a:extLst>
              <a:ext uri="{FF2B5EF4-FFF2-40B4-BE49-F238E27FC236}">
                <a16:creationId xmlns:a16="http://schemas.microsoft.com/office/drawing/2014/main" id="{5E10672B-AEC0-4120-B720-BA2465F2DEE9}"/>
              </a:ext>
            </a:extLst>
          </p:cNvPr>
          <p:cNvSpPr/>
          <p:nvPr/>
        </p:nvSpPr>
        <p:spPr>
          <a:xfrm>
            <a:off x="2429922" y="1323861"/>
            <a:ext cx="7583930" cy="2479028"/>
          </a:xfrm>
          <a:prstGeom prst="roundRect">
            <a:avLst>
              <a:gd name="adj" fmla="val 36869"/>
            </a:avLst>
          </a:prstGeom>
          <a:solidFill>
            <a:srgbClr val="EB7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2178147" y="1550530"/>
            <a:ext cx="7835705" cy="141577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Tiết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 4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DỤNG- SÁNG TẠO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61">
            <a:extLst>
              <a:ext uri="{FF2B5EF4-FFF2-40B4-BE49-F238E27FC236}">
                <a16:creationId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942" t="149" r="13592" b="70993"/>
          <a:stretch/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7255" y="0"/>
            <a:ext cx="2327881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EB7E85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33" y="652485"/>
            <a:ext cx="5862894" cy="6242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3123329"/>
            <a:ext cx="4308674" cy="260013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13087" y="1335465"/>
            <a:ext cx="2934267" cy="1724325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6433" y="1435538"/>
            <a:ext cx="261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616463" y="5844001"/>
            <a:ext cx="472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6"/>
              </a:rPr>
              <a:t>www.youtube.com/embed/SHB3PPk5Sik</a:t>
            </a:r>
            <a:endParaRPr lang="en-US" dirty="0"/>
          </a:p>
        </p:txBody>
      </p:sp>
      <p:sp>
        <p:nvSpPr>
          <p:cNvPr id="9" name="Rectangle 8">
            <a:hlinkClick r:id="rId7"/>
          </p:cNvPr>
          <p:cNvSpPr/>
          <p:nvPr/>
        </p:nvSpPr>
        <p:spPr>
          <a:xfrm>
            <a:off x="616463" y="6333873"/>
            <a:ext cx="476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https://www.youtube.com/embed/YsDzbmUn-JY</a:t>
            </a:r>
          </a:p>
        </p:txBody>
      </p:sp>
    </p:spTree>
    <p:extLst>
      <p:ext uri="{BB962C8B-B14F-4D97-AF65-F5344CB8AC3E}">
        <p14:creationId xmlns:p14="http://schemas.microsoft.com/office/powerpoint/2010/main" val="14511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61">
            <a:extLst>
              <a:ext uri="{FF2B5EF4-FFF2-40B4-BE49-F238E27FC236}">
                <a16:creationId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942" t="149" r="13592" b="70993"/>
          <a:stretch/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8764" y="178911"/>
            <a:ext cx="6654472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EB7E85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LUYỆN TẬP - VẬN DỤNG - SÁNG TẠO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6"/>
          <a:stretch/>
        </p:blipFill>
        <p:spPr>
          <a:xfrm>
            <a:off x="3644265" y="1672318"/>
            <a:ext cx="5086350" cy="1070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64" y="3602377"/>
            <a:ext cx="4133850" cy="119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71" y="3602377"/>
            <a:ext cx="4086225" cy="1144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Down Arrow 12"/>
          <p:cNvSpPr/>
          <p:nvPr/>
        </p:nvSpPr>
        <p:spPr>
          <a:xfrm flipH="1">
            <a:off x="3984172" y="2795451"/>
            <a:ext cx="264336" cy="767737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8088814" y="2769325"/>
            <a:ext cx="251275" cy="806925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06286" y="931058"/>
            <a:ext cx="999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895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61">
            <a:extLst>
              <a:ext uri="{FF2B5EF4-FFF2-40B4-BE49-F238E27FC236}">
                <a16:creationId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942" t="149" r="13592" b="70993"/>
          <a:stretch/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F4852-1F25-4020-9C52-7088AE0152C2}"/>
              </a:ext>
            </a:extLst>
          </p:cNvPr>
          <p:cNvSpPr txBox="1"/>
          <p:nvPr/>
        </p:nvSpPr>
        <p:spPr>
          <a:xfrm>
            <a:off x="3169375" y="708691"/>
            <a:ext cx="6062799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lời mới cho </a:t>
            </a:r>
            <a:r>
              <a:rPr lang="en-US" sz="3200" b="1" i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err="1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B7E8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/>
          <a:stretch/>
        </p:blipFill>
        <p:spPr>
          <a:xfrm>
            <a:off x="1171575" y="1327963"/>
            <a:ext cx="10058400" cy="4655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4638" y="2960390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      mới    đã  sang    rộn               vui  lòng   ai  ngóng trông. Mùa xuân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376" y="4069702"/>
            <a:ext cx="83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    lướt   trên  đồng           xanh.              Ngàn chim    hót    khắp    nơi    mừng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377" y="5251269"/>
            <a:ext cx="869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  xuân  tươi.     Lòng  em             thấy   biết     bao    niềm               vui.</a:t>
            </a:r>
          </a:p>
        </p:txBody>
      </p:sp>
    </p:spTree>
    <p:extLst>
      <p:ext uri="{BB962C8B-B14F-4D97-AF65-F5344CB8AC3E}">
        <p14:creationId xmlns:p14="http://schemas.microsoft.com/office/powerpoint/2010/main" val="2149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61">
            <a:extLst>
              <a:ext uri="{FF2B5EF4-FFF2-40B4-BE49-F238E27FC236}">
                <a16:creationId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942" t="149" r="13592" b="70993"/>
          <a:stretch/>
        </p:blipFill>
        <p:spPr>
          <a:xfrm>
            <a:off x="-188865" y="-1537596"/>
            <a:ext cx="12280900" cy="5604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6" y="931058"/>
            <a:ext cx="999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Chia sẻ và thể hiện bài hát có nhịp lấy đà mà nhóm đã sưu tầm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0A2CD-33D7-9350-7DD5-1B1E86F60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13" t="47025" r="40887" b="30323"/>
          <a:stretch/>
        </p:blipFill>
        <p:spPr>
          <a:xfrm>
            <a:off x="3136490" y="1880262"/>
            <a:ext cx="5456903" cy="3476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868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形 61">
            <a:extLst>
              <a:ext uri="{FF2B5EF4-FFF2-40B4-BE49-F238E27FC236}">
                <a16:creationId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2942" t="149" r="13592" b="70993"/>
          <a:stretch/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C88D0C-FBD4-4F0A-80A3-8400F7FDE98D}"/>
              </a:ext>
            </a:extLst>
          </p:cNvPr>
          <p:cNvSpPr txBox="1"/>
          <p:nvPr/>
        </p:nvSpPr>
        <p:spPr>
          <a:xfrm>
            <a:off x="1745932" y="561335"/>
            <a:ext cx="9070114" cy="10143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763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Biể</a:t>
            </a:r>
            <a:r>
              <a:rPr lang="en-US" sz="2800" b="1" kern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diễn theo nhóm bài hát </a:t>
            </a:r>
            <a:r>
              <a:rPr lang="en-US" sz="2800" b="1" i="1" kern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trường </a:t>
            </a:r>
            <a:r>
              <a:rPr lang="en-US" sz="2800" b="1" kern="0">
                <a:solidFill>
                  <a:srgbClr val="EB7E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các hình thức đã học và sáng tạo thêm các cách thể hiện khác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B7E8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54667-231F-64E2-024E-1F8B24BD1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32" t="54623" r="41049" b="20431"/>
          <a:stretch/>
        </p:blipFill>
        <p:spPr>
          <a:xfrm>
            <a:off x="2716967" y="1899081"/>
            <a:ext cx="6056670" cy="4266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id="{4A5918CA-2269-44AB-CD6E-EEFF4E3B57B7}"/>
              </a:ext>
            </a:extLst>
          </p:cNvPr>
          <p:cNvSpPr txBox="1"/>
          <p:nvPr/>
        </p:nvSpPr>
        <p:spPr>
          <a:xfrm>
            <a:off x="3210867" y="6304421"/>
            <a:ext cx="61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hJuMlgJaAic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53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61">
            <a:extLst>
              <a:ext uri="{FF2B5EF4-FFF2-40B4-BE49-F238E27FC236}">
                <a16:creationId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942" t="149" r="13592" b="70993"/>
          <a:stretch/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F88686-401D-46F5-9983-D51BB2591466}"/>
              </a:ext>
            </a:extLst>
          </p:cNvPr>
          <p:cNvSpPr txBox="1"/>
          <p:nvPr/>
        </p:nvSpPr>
        <p:spPr>
          <a:xfrm>
            <a:off x="2750548" y="487583"/>
            <a:ext cx="618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17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  <a:sym typeface="Sue Ellen Francisco"/>
              </a:rPr>
              <a:t>Hãy nêu </a:t>
            </a: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  <a:sym typeface="Sue Ellen Francisco"/>
              </a:rPr>
              <a:t>cảm </a:t>
            </a: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  <a:sym typeface="Sue Ellen Francisco"/>
              </a:rPr>
              <a:t>nhận sau </a:t>
            </a: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  <a:sym typeface="Sue Ellen Francisco"/>
              </a:rPr>
              <a:t>khi học xong chủ </a:t>
            </a:r>
            <a:r>
              <a:rPr kumimoji="0" lang="vi-VN" b="1" i="0" u="none" strike="noStrike" kern="0" cap="none" spc="0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  <a:sym typeface="Sue Ellen Francisco"/>
              </a:rPr>
              <a:t>đề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  <a:sym typeface="Sue Ellen Francisco"/>
              </a:rPr>
              <a:t>1: </a:t>
            </a:r>
            <a:r>
              <a:rPr kumimoji="0" lang="en-US" b="1" i="1" u="none" strike="noStrike" kern="0" cap="none" spc="0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ue Ellen Francisco"/>
              </a:rPr>
              <a:t>Ngày</a:t>
            </a:r>
            <a:r>
              <a:rPr kumimoji="0" lang="en-US" b="1" i="1" u="none" strike="noStrike" kern="0" cap="none" spc="0" normalizeH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ue Ellen Francisco"/>
              </a:rPr>
              <a:t> khai trường</a:t>
            </a:r>
            <a:endParaRPr kumimoji="0" lang="vi-VN" b="1" i="1" u="none" strike="noStrike" kern="0" cap="none" spc="0" normalizeH="0" baseline="0" noProof="0" dirty="0">
              <a:ln>
                <a:noFill/>
              </a:ln>
              <a:solidFill>
                <a:srgbClr val="F28E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Sue Ellen Francisc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8"/>
          <a:stretch/>
        </p:blipFill>
        <p:spPr>
          <a:xfrm>
            <a:off x="2396836" y="1676400"/>
            <a:ext cx="6899564" cy="4197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876" y="4385257"/>
            <a:ext cx="1455312" cy="1340420"/>
          </a:xfrm>
          <a:prstGeom prst="rect">
            <a:avLst/>
          </a:prstGeom>
        </p:spPr>
      </p:pic>
      <p:sp>
        <p:nvSpPr>
          <p:cNvPr id="6" name="Rectangle 5">
            <a:hlinkClick r:id="rId5"/>
          </p:cNvPr>
          <p:cNvSpPr/>
          <p:nvPr/>
        </p:nvSpPr>
        <p:spPr>
          <a:xfrm>
            <a:off x="9191222" y="6022977"/>
            <a:ext cx="300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https://padlet.com/phuongthaospan/46e3c6n0e9pn3ij2</a:t>
            </a:r>
          </a:p>
        </p:txBody>
      </p:sp>
    </p:spTree>
    <p:extLst>
      <p:ext uri="{BB962C8B-B14F-4D97-AF65-F5344CB8AC3E}">
        <p14:creationId xmlns:p14="http://schemas.microsoft.com/office/powerpoint/2010/main" val="162303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形 61">
            <a:extLst>
              <a:ext uri="{FF2B5EF4-FFF2-40B4-BE49-F238E27FC236}">
                <a16:creationId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2942" t="149" r="13592" b="70993"/>
          <a:stretch/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sp>
        <p:nvSpPr>
          <p:cNvPr id="108" name="Google Shape;3922;p50">
            <a:extLst>
              <a:ext uri="{FF2B5EF4-FFF2-40B4-BE49-F238E27FC236}">
                <a16:creationId xmlns:a16="http://schemas.microsoft.com/office/drawing/2014/main" id="{674A2D18-D4E5-45D2-8414-4780F451D97F}"/>
              </a:ext>
            </a:extLst>
          </p:cNvPr>
          <p:cNvSpPr/>
          <p:nvPr/>
        </p:nvSpPr>
        <p:spPr>
          <a:xfrm flipH="1">
            <a:off x="4074127" y="1522724"/>
            <a:ext cx="3800426" cy="4824168"/>
          </a:xfrm>
          <a:custGeom>
            <a:avLst/>
            <a:gdLst/>
            <a:ahLst/>
            <a:cxnLst/>
            <a:rect l="l" t="t" r="r" b="b"/>
            <a:pathLst>
              <a:path w="109672" h="96167" extrusionOk="0">
                <a:moveTo>
                  <a:pt x="78071" y="0"/>
                </a:moveTo>
                <a:cubicBezTo>
                  <a:pt x="77346" y="0"/>
                  <a:pt x="76627" y="7"/>
                  <a:pt x="75916" y="18"/>
                </a:cubicBezTo>
                <a:cubicBezTo>
                  <a:pt x="62359" y="238"/>
                  <a:pt x="48939" y="486"/>
                  <a:pt x="35410" y="1106"/>
                </a:cubicBezTo>
                <a:cubicBezTo>
                  <a:pt x="26041" y="1533"/>
                  <a:pt x="12993" y="1382"/>
                  <a:pt x="6380" y="9276"/>
                </a:cubicBezTo>
                <a:cubicBezTo>
                  <a:pt x="1" y="16909"/>
                  <a:pt x="1516" y="28951"/>
                  <a:pt x="1475" y="38210"/>
                </a:cubicBezTo>
                <a:cubicBezTo>
                  <a:pt x="1434" y="46614"/>
                  <a:pt x="1737" y="55018"/>
                  <a:pt x="2398" y="63409"/>
                </a:cubicBezTo>
                <a:cubicBezTo>
                  <a:pt x="2936" y="70201"/>
                  <a:pt x="1613" y="79956"/>
                  <a:pt x="5526" y="85853"/>
                </a:cubicBezTo>
                <a:cubicBezTo>
                  <a:pt x="8929" y="90978"/>
                  <a:pt x="12291" y="93582"/>
                  <a:pt x="18739" y="94671"/>
                </a:cubicBezTo>
                <a:cubicBezTo>
                  <a:pt x="24897" y="95714"/>
                  <a:pt x="31331" y="95893"/>
                  <a:pt x="37674" y="95893"/>
                </a:cubicBezTo>
                <a:cubicBezTo>
                  <a:pt x="39958" y="95893"/>
                  <a:pt x="42231" y="95870"/>
                  <a:pt x="44475" y="95856"/>
                </a:cubicBezTo>
                <a:cubicBezTo>
                  <a:pt x="44878" y="95853"/>
                  <a:pt x="45282" y="95852"/>
                  <a:pt x="45688" y="95852"/>
                </a:cubicBezTo>
                <a:cubicBezTo>
                  <a:pt x="52621" y="95852"/>
                  <a:pt x="60114" y="96166"/>
                  <a:pt x="67647" y="96166"/>
                </a:cubicBezTo>
                <a:cubicBezTo>
                  <a:pt x="78312" y="96166"/>
                  <a:pt x="89058" y="95537"/>
                  <a:pt x="98415" y="92494"/>
                </a:cubicBezTo>
                <a:cubicBezTo>
                  <a:pt x="109672" y="88829"/>
                  <a:pt x="107384" y="72447"/>
                  <a:pt x="107508" y="63395"/>
                </a:cubicBezTo>
                <a:cubicBezTo>
                  <a:pt x="107646" y="53351"/>
                  <a:pt x="107205" y="42660"/>
                  <a:pt x="106640" y="32395"/>
                </a:cubicBezTo>
                <a:cubicBezTo>
                  <a:pt x="106640" y="32051"/>
                  <a:pt x="106627" y="31720"/>
                  <a:pt x="106599" y="31390"/>
                </a:cubicBezTo>
                <a:cubicBezTo>
                  <a:pt x="106213" y="23399"/>
                  <a:pt x="106186" y="14250"/>
                  <a:pt x="101157" y="7664"/>
                </a:cubicBezTo>
                <a:cubicBezTo>
                  <a:pt x="96049" y="956"/>
                  <a:pt x="86665" y="0"/>
                  <a:pt x="78071" y="0"/>
                </a:cubicBezTo>
                <a:close/>
              </a:path>
            </a:pathLst>
          </a:custGeom>
          <a:solidFill>
            <a:srgbClr val="EB7E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109" name="Google Shape;3930;p50">
            <a:extLst>
              <a:ext uri="{FF2B5EF4-FFF2-40B4-BE49-F238E27FC236}">
                <a16:creationId xmlns:a16="http://schemas.microsoft.com/office/drawing/2014/main" id="{B0B5690F-6E3F-4EE8-B29A-8282C474B8D4}"/>
              </a:ext>
            </a:extLst>
          </p:cNvPr>
          <p:cNvSpPr txBox="1"/>
          <p:nvPr/>
        </p:nvSpPr>
        <p:spPr>
          <a:xfrm>
            <a:off x="4794274" y="1781264"/>
            <a:ext cx="2566431" cy="185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  <a:sym typeface="Short Stack"/>
              </a:rPr>
              <a:t>  </a:t>
            </a:r>
          </a:p>
          <a:p>
            <a:r>
              <a:rPr lang="en-US" sz="2400">
                <a:solidFill>
                  <a:schemeClr val="bg1"/>
                </a:solidFill>
                <a:cs typeface="Times New Roman" panose="02020603050405020304" pitchFamily="18" charset="0"/>
                <a:sym typeface="Short Stack"/>
              </a:rPr>
              <a:t>  </a:t>
            </a:r>
            <a:r>
              <a:rPr lang="en-US">
                <a:solidFill>
                  <a:schemeClr val="bg1"/>
                </a:solidFill>
              </a:rPr>
              <a:t>Tìm hiểu về bài hát </a:t>
            </a:r>
            <a:r>
              <a:rPr lang="en-US" i="1">
                <a:solidFill>
                  <a:schemeClr val="bg1"/>
                </a:solidFill>
              </a:rPr>
              <a:t>Vì cuộc sống tươi đẹp</a:t>
            </a:r>
            <a:r>
              <a:rPr lang="en-US">
                <a:solidFill>
                  <a:schemeClr val="bg1"/>
                </a:solidFill>
              </a:rPr>
              <a:t> của nhạc sĩ Bùi Anh Tú, thơ Nguyễn Trọng Hoàn và tác phẩm Alouette</a:t>
            </a:r>
            <a:endParaRPr lang="en-US" sz="2800" dirty="0">
              <a:solidFill>
                <a:schemeClr val="bg1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110" name="Google Shape;3931;p50">
            <a:extLst>
              <a:ext uri="{FF2B5EF4-FFF2-40B4-BE49-F238E27FC236}">
                <a16:creationId xmlns:a16="http://schemas.microsoft.com/office/drawing/2014/main" id="{4FB48B73-A8F3-4D87-B621-B2E6235FA116}"/>
              </a:ext>
            </a:extLst>
          </p:cNvPr>
          <p:cNvGrpSpPr/>
          <p:nvPr/>
        </p:nvGrpSpPr>
        <p:grpSpPr>
          <a:xfrm>
            <a:off x="4424738" y="2186848"/>
            <a:ext cx="325917" cy="379267"/>
            <a:chOff x="1492676" y="4992126"/>
            <a:chExt cx="481827" cy="481825"/>
          </a:xfrm>
        </p:grpSpPr>
        <p:sp>
          <p:nvSpPr>
            <p:cNvPr id="111" name="Google Shape;3932;p50">
              <a:extLst>
                <a:ext uri="{FF2B5EF4-FFF2-40B4-BE49-F238E27FC236}">
                  <a16:creationId xmlns:a16="http://schemas.microsoft.com/office/drawing/2014/main" id="{5C3B3852-623D-4D86-9B1D-2707FBC2EB25}"/>
                </a:ext>
              </a:extLst>
            </p:cNvPr>
            <p:cNvSpPr/>
            <p:nvPr/>
          </p:nvSpPr>
          <p:spPr>
            <a:xfrm>
              <a:off x="1492676" y="4992126"/>
              <a:ext cx="481827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  <a:latin typeface="+mj-lt"/>
              </a:endParaRPr>
            </a:p>
          </p:txBody>
        </p:sp>
        <p:sp>
          <p:nvSpPr>
            <p:cNvPr id="112" name="Google Shape;3933;p50">
              <a:extLst>
                <a:ext uri="{FF2B5EF4-FFF2-40B4-BE49-F238E27FC236}">
                  <a16:creationId xmlns:a16="http://schemas.microsoft.com/office/drawing/2014/main" id="{44BAE510-FB63-48F6-9615-C5DAA1D5275F}"/>
                </a:ext>
              </a:extLst>
            </p:cNvPr>
            <p:cNvSpPr/>
            <p:nvPr/>
          </p:nvSpPr>
          <p:spPr>
            <a:xfrm>
              <a:off x="1639628" y="5171787"/>
              <a:ext cx="184910" cy="12413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+mj-lt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5FC8538-8CF0-4673-8C67-A41CEC7C96F1}"/>
              </a:ext>
            </a:extLst>
          </p:cNvPr>
          <p:cNvGrpSpPr/>
          <p:nvPr/>
        </p:nvGrpSpPr>
        <p:grpSpPr>
          <a:xfrm flipH="1">
            <a:off x="10176338" y="3632749"/>
            <a:ext cx="1331104" cy="2591461"/>
            <a:chOff x="713167" y="2609540"/>
            <a:chExt cx="1060871" cy="230950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34283C2-293C-424F-96A3-E0EB32B954A9}"/>
                </a:ext>
              </a:extLst>
            </p:cNvPr>
            <p:cNvGrpSpPr/>
            <p:nvPr/>
          </p:nvGrpSpPr>
          <p:grpSpPr>
            <a:xfrm flipH="1">
              <a:off x="713167" y="2609540"/>
              <a:ext cx="1060871" cy="2309501"/>
              <a:chOff x="7343650" y="2818621"/>
              <a:chExt cx="1060871" cy="2309501"/>
            </a:xfrm>
          </p:grpSpPr>
          <p:sp>
            <p:nvSpPr>
              <p:cNvPr id="123" name="Google Shape;5686;p61">
                <a:extLst>
                  <a:ext uri="{FF2B5EF4-FFF2-40B4-BE49-F238E27FC236}">
                    <a16:creationId xmlns:a16="http://schemas.microsoft.com/office/drawing/2014/main" id="{F0DE366C-6A4F-4CA7-9BFC-AD13B1555CE3}"/>
                  </a:ext>
                </a:extLst>
              </p:cNvPr>
              <p:cNvSpPr/>
              <p:nvPr/>
            </p:nvSpPr>
            <p:spPr>
              <a:xfrm>
                <a:off x="7363124" y="5008899"/>
                <a:ext cx="1033715" cy="119223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1"/>
                    </a:moveTo>
                    <a:cubicBezTo>
                      <a:pt x="4668" y="1"/>
                      <a:pt x="1" y="537"/>
                      <a:pt x="1" y="1203"/>
                    </a:cubicBezTo>
                    <a:cubicBezTo>
                      <a:pt x="1" y="1870"/>
                      <a:pt x="4668" y="2406"/>
                      <a:pt x="10430" y="2406"/>
                    </a:cubicBezTo>
                    <a:cubicBezTo>
                      <a:pt x="16193" y="2406"/>
                      <a:pt x="20860" y="1870"/>
                      <a:pt x="20860" y="1203"/>
                    </a:cubicBezTo>
                    <a:cubicBezTo>
                      <a:pt x="20860" y="537"/>
                      <a:pt x="16193" y="1"/>
                      <a:pt x="104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4" name="Google Shape;5687;p61">
                <a:extLst>
                  <a:ext uri="{FF2B5EF4-FFF2-40B4-BE49-F238E27FC236}">
                    <a16:creationId xmlns:a16="http://schemas.microsoft.com/office/drawing/2014/main" id="{C519B7EA-0BCD-4DE1-8CC2-BE3B7ABA69CF}"/>
                  </a:ext>
                </a:extLst>
              </p:cNvPr>
              <p:cNvSpPr/>
              <p:nvPr/>
            </p:nvSpPr>
            <p:spPr>
              <a:xfrm>
                <a:off x="8002650" y="3237292"/>
                <a:ext cx="401871" cy="556871"/>
              </a:xfrm>
              <a:custGeom>
                <a:avLst/>
                <a:gdLst/>
                <a:ahLst/>
                <a:cxnLst/>
                <a:rect l="l" t="t" r="r" b="b"/>
                <a:pathLst>
                  <a:path w="8110" h="11238" extrusionOk="0">
                    <a:moveTo>
                      <a:pt x="3810" y="1"/>
                    </a:moveTo>
                    <a:cubicBezTo>
                      <a:pt x="3739" y="1"/>
                      <a:pt x="3668" y="4"/>
                      <a:pt x="3597" y="10"/>
                    </a:cubicBezTo>
                    <a:cubicBezTo>
                      <a:pt x="3132" y="58"/>
                      <a:pt x="2692" y="296"/>
                      <a:pt x="2382" y="665"/>
                    </a:cubicBezTo>
                    <a:cubicBezTo>
                      <a:pt x="2096" y="1010"/>
                      <a:pt x="2168" y="1403"/>
                      <a:pt x="2096" y="1820"/>
                    </a:cubicBezTo>
                    <a:cubicBezTo>
                      <a:pt x="1989" y="2427"/>
                      <a:pt x="1561" y="2927"/>
                      <a:pt x="1227" y="3451"/>
                    </a:cubicBezTo>
                    <a:cubicBezTo>
                      <a:pt x="906" y="3987"/>
                      <a:pt x="680" y="4689"/>
                      <a:pt x="1025" y="5213"/>
                    </a:cubicBezTo>
                    <a:cubicBezTo>
                      <a:pt x="1227" y="5535"/>
                      <a:pt x="1644" y="5773"/>
                      <a:pt x="1668" y="6166"/>
                    </a:cubicBezTo>
                    <a:cubicBezTo>
                      <a:pt x="1668" y="6404"/>
                      <a:pt x="1501" y="6618"/>
                      <a:pt x="1311" y="6773"/>
                    </a:cubicBezTo>
                    <a:cubicBezTo>
                      <a:pt x="1108" y="6916"/>
                      <a:pt x="894" y="7023"/>
                      <a:pt x="692" y="7178"/>
                    </a:cubicBezTo>
                    <a:cubicBezTo>
                      <a:pt x="25" y="7714"/>
                      <a:pt x="1" y="8821"/>
                      <a:pt x="549" y="9500"/>
                    </a:cubicBezTo>
                    <a:cubicBezTo>
                      <a:pt x="942" y="9980"/>
                      <a:pt x="1572" y="10230"/>
                      <a:pt x="2210" y="10230"/>
                    </a:cubicBezTo>
                    <a:cubicBezTo>
                      <a:pt x="2441" y="10230"/>
                      <a:pt x="2672" y="10197"/>
                      <a:pt x="2894" y="10131"/>
                    </a:cubicBezTo>
                    <a:cubicBezTo>
                      <a:pt x="2938" y="10123"/>
                      <a:pt x="2981" y="10112"/>
                      <a:pt x="3023" y="10099"/>
                    </a:cubicBezTo>
                    <a:lnTo>
                      <a:pt x="3023" y="10099"/>
                    </a:lnTo>
                    <a:cubicBezTo>
                      <a:pt x="3067" y="10156"/>
                      <a:pt x="3117" y="10210"/>
                      <a:pt x="3168" y="10262"/>
                    </a:cubicBezTo>
                    <a:cubicBezTo>
                      <a:pt x="3828" y="10900"/>
                      <a:pt x="4748" y="11237"/>
                      <a:pt x="5665" y="11237"/>
                    </a:cubicBezTo>
                    <a:cubicBezTo>
                      <a:pt x="6254" y="11237"/>
                      <a:pt x="6842" y="11098"/>
                      <a:pt x="7359" y="10809"/>
                    </a:cubicBezTo>
                    <a:cubicBezTo>
                      <a:pt x="7538" y="10714"/>
                      <a:pt x="7704" y="10583"/>
                      <a:pt x="7800" y="10404"/>
                    </a:cubicBezTo>
                    <a:cubicBezTo>
                      <a:pt x="7954" y="10035"/>
                      <a:pt x="7681" y="9583"/>
                      <a:pt x="7323" y="9392"/>
                    </a:cubicBezTo>
                    <a:cubicBezTo>
                      <a:pt x="6966" y="9190"/>
                      <a:pt x="6549" y="9142"/>
                      <a:pt x="6168" y="8964"/>
                    </a:cubicBezTo>
                    <a:cubicBezTo>
                      <a:pt x="6245" y="8964"/>
                      <a:pt x="6322" y="8964"/>
                      <a:pt x="6398" y="8964"/>
                    </a:cubicBezTo>
                    <a:cubicBezTo>
                      <a:pt x="6666" y="8964"/>
                      <a:pt x="6930" y="8957"/>
                      <a:pt x="7180" y="8892"/>
                    </a:cubicBezTo>
                    <a:cubicBezTo>
                      <a:pt x="7514" y="8797"/>
                      <a:pt x="7823" y="8595"/>
                      <a:pt x="7954" y="8273"/>
                    </a:cubicBezTo>
                    <a:cubicBezTo>
                      <a:pt x="8109" y="7928"/>
                      <a:pt x="8014" y="7559"/>
                      <a:pt x="7883" y="7214"/>
                    </a:cubicBezTo>
                    <a:cubicBezTo>
                      <a:pt x="7585" y="6440"/>
                      <a:pt x="7049" y="5761"/>
                      <a:pt x="6371" y="5285"/>
                    </a:cubicBezTo>
                    <a:cubicBezTo>
                      <a:pt x="6097" y="5094"/>
                      <a:pt x="5776" y="4892"/>
                      <a:pt x="5692" y="4570"/>
                    </a:cubicBezTo>
                    <a:cubicBezTo>
                      <a:pt x="5656" y="4392"/>
                      <a:pt x="5692" y="4213"/>
                      <a:pt x="5752" y="4047"/>
                    </a:cubicBezTo>
                    <a:cubicBezTo>
                      <a:pt x="6014" y="3308"/>
                      <a:pt x="6561" y="2594"/>
                      <a:pt x="6442" y="1820"/>
                    </a:cubicBezTo>
                    <a:cubicBezTo>
                      <a:pt x="6335" y="1106"/>
                      <a:pt x="5716" y="594"/>
                      <a:pt x="5073" y="296"/>
                    </a:cubicBezTo>
                    <a:cubicBezTo>
                      <a:pt x="4673" y="122"/>
                      <a:pt x="4247" y="1"/>
                      <a:pt x="381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5" name="Google Shape;5688;p61">
                <a:extLst>
                  <a:ext uri="{FF2B5EF4-FFF2-40B4-BE49-F238E27FC236}">
                    <a16:creationId xmlns:a16="http://schemas.microsoft.com/office/drawing/2014/main" id="{0D13CE8D-567A-4AB6-B45A-26B04236C720}"/>
                  </a:ext>
                </a:extLst>
              </p:cNvPr>
              <p:cNvSpPr/>
              <p:nvPr/>
            </p:nvSpPr>
            <p:spPr>
              <a:xfrm>
                <a:off x="8038080" y="3236499"/>
                <a:ext cx="289139" cy="293053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914" extrusionOk="0">
                    <a:moveTo>
                      <a:pt x="3132" y="1"/>
                    </a:moveTo>
                    <a:cubicBezTo>
                      <a:pt x="3053" y="1"/>
                      <a:pt x="2973" y="5"/>
                      <a:pt x="2894" y="14"/>
                    </a:cubicBezTo>
                    <a:cubicBezTo>
                      <a:pt x="2441" y="62"/>
                      <a:pt x="1989" y="300"/>
                      <a:pt x="1691" y="669"/>
                    </a:cubicBezTo>
                    <a:cubicBezTo>
                      <a:pt x="1405" y="1015"/>
                      <a:pt x="1489" y="1396"/>
                      <a:pt x="1405" y="1812"/>
                    </a:cubicBezTo>
                    <a:cubicBezTo>
                      <a:pt x="1310" y="2431"/>
                      <a:pt x="870" y="2920"/>
                      <a:pt x="548" y="3455"/>
                    </a:cubicBezTo>
                    <a:cubicBezTo>
                      <a:pt x="215" y="3979"/>
                      <a:pt x="0" y="4694"/>
                      <a:pt x="334" y="5217"/>
                    </a:cubicBezTo>
                    <a:cubicBezTo>
                      <a:pt x="489" y="5456"/>
                      <a:pt x="774" y="5646"/>
                      <a:pt x="893" y="5896"/>
                    </a:cubicBezTo>
                    <a:cubicBezTo>
                      <a:pt x="972" y="5908"/>
                      <a:pt x="1053" y="5913"/>
                      <a:pt x="1135" y="5913"/>
                    </a:cubicBezTo>
                    <a:cubicBezTo>
                      <a:pt x="1376" y="5913"/>
                      <a:pt x="1624" y="5869"/>
                      <a:pt x="1846" y="5825"/>
                    </a:cubicBezTo>
                    <a:cubicBezTo>
                      <a:pt x="3060" y="5575"/>
                      <a:pt x="4179" y="4956"/>
                      <a:pt x="4965" y="3991"/>
                    </a:cubicBezTo>
                    <a:cubicBezTo>
                      <a:pt x="5061" y="3884"/>
                      <a:pt x="5132" y="3789"/>
                      <a:pt x="5203" y="3682"/>
                    </a:cubicBezTo>
                    <a:cubicBezTo>
                      <a:pt x="5477" y="3062"/>
                      <a:pt x="5834" y="2467"/>
                      <a:pt x="5739" y="1812"/>
                    </a:cubicBezTo>
                    <a:cubicBezTo>
                      <a:pt x="5632" y="1122"/>
                      <a:pt x="5013" y="598"/>
                      <a:pt x="4370" y="300"/>
                    </a:cubicBezTo>
                    <a:cubicBezTo>
                      <a:pt x="3988" y="129"/>
                      <a:pt x="3563" y="1"/>
                      <a:pt x="313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6" name="Google Shape;5691;p61">
                <a:extLst>
                  <a:ext uri="{FF2B5EF4-FFF2-40B4-BE49-F238E27FC236}">
                    <a16:creationId xmlns:a16="http://schemas.microsoft.com/office/drawing/2014/main" id="{66573B55-9FA6-4B99-B880-90B88049D58F}"/>
                  </a:ext>
                </a:extLst>
              </p:cNvPr>
              <p:cNvSpPr/>
              <p:nvPr/>
            </p:nvSpPr>
            <p:spPr>
              <a:xfrm>
                <a:off x="7343650" y="3595161"/>
                <a:ext cx="200638" cy="2851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755" extrusionOk="0">
                    <a:moveTo>
                      <a:pt x="1441" y="1"/>
                    </a:moveTo>
                    <a:cubicBezTo>
                      <a:pt x="1433" y="1"/>
                      <a:pt x="1425" y="2"/>
                      <a:pt x="1418" y="4"/>
                    </a:cubicBezTo>
                    <a:cubicBezTo>
                      <a:pt x="1072" y="75"/>
                      <a:pt x="1632" y="1944"/>
                      <a:pt x="1632" y="1944"/>
                    </a:cubicBezTo>
                    <a:cubicBezTo>
                      <a:pt x="1632" y="1944"/>
                      <a:pt x="840" y="592"/>
                      <a:pt x="567" y="592"/>
                    </a:cubicBezTo>
                    <a:cubicBezTo>
                      <a:pt x="556" y="592"/>
                      <a:pt x="546" y="594"/>
                      <a:pt x="536" y="599"/>
                    </a:cubicBezTo>
                    <a:cubicBezTo>
                      <a:pt x="298" y="718"/>
                      <a:pt x="989" y="2397"/>
                      <a:pt x="989" y="2397"/>
                    </a:cubicBezTo>
                    <a:cubicBezTo>
                      <a:pt x="989" y="2397"/>
                      <a:pt x="396" y="1556"/>
                      <a:pt x="195" y="1556"/>
                    </a:cubicBezTo>
                    <a:cubicBezTo>
                      <a:pt x="185" y="1556"/>
                      <a:pt x="176" y="1559"/>
                      <a:pt x="167" y="1563"/>
                    </a:cubicBezTo>
                    <a:cubicBezTo>
                      <a:pt x="1" y="1647"/>
                      <a:pt x="810" y="3123"/>
                      <a:pt x="1048" y="3718"/>
                    </a:cubicBezTo>
                    <a:cubicBezTo>
                      <a:pt x="1287" y="4314"/>
                      <a:pt x="1691" y="5742"/>
                      <a:pt x="1691" y="5754"/>
                    </a:cubicBezTo>
                    <a:lnTo>
                      <a:pt x="3858" y="5385"/>
                    </a:lnTo>
                    <a:cubicBezTo>
                      <a:pt x="3858" y="5385"/>
                      <a:pt x="3632" y="4385"/>
                      <a:pt x="3632" y="3944"/>
                    </a:cubicBezTo>
                    <a:cubicBezTo>
                      <a:pt x="3632" y="3492"/>
                      <a:pt x="4049" y="1301"/>
                      <a:pt x="3787" y="1242"/>
                    </a:cubicBezTo>
                    <a:cubicBezTo>
                      <a:pt x="3779" y="1240"/>
                      <a:pt x="3771" y="1239"/>
                      <a:pt x="3764" y="1239"/>
                    </a:cubicBezTo>
                    <a:cubicBezTo>
                      <a:pt x="3486" y="1239"/>
                      <a:pt x="3215" y="2254"/>
                      <a:pt x="3215" y="2254"/>
                    </a:cubicBezTo>
                    <a:cubicBezTo>
                      <a:pt x="3215" y="2254"/>
                      <a:pt x="2718" y="265"/>
                      <a:pt x="2409" y="265"/>
                    </a:cubicBezTo>
                    <a:cubicBezTo>
                      <a:pt x="2408" y="265"/>
                      <a:pt x="2407" y="265"/>
                      <a:pt x="2406" y="265"/>
                    </a:cubicBezTo>
                    <a:cubicBezTo>
                      <a:pt x="2084" y="265"/>
                      <a:pt x="2299" y="1766"/>
                      <a:pt x="2299" y="1766"/>
                    </a:cubicBezTo>
                    <a:cubicBezTo>
                      <a:pt x="2299" y="1766"/>
                      <a:pt x="1798" y="1"/>
                      <a:pt x="144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7" name="Google Shape;5692;p61">
                <a:extLst>
                  <a:ext uri="{FF2B5EF4-FFF2-40B4-BE49-F238E27FC236}">
                    <a16:creationId xmlns:a16="http://schemas.microsoft.com/office/drawing/2014/main" id="{8113B8C2-13AC-48B1-9B61-BA06E9ED744B}"/>
                  </a:ext>
                </a:extLst>
              </p:cNvPr>
              <p:cNvSpPr/>
              <p:nvPr/>
            </p:nvSpPr>
            <p:spPr>
              <a:xfrm>
                <a:off x="7520652" y="3673306"/>
                <a:ext cx="21773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7783" extrusionOk="0">
                    <a:moveTo>
                      <a:pt x="3280" y="1"/>
                    </a:moveTo>
                    <a:cubicBezTo>
                      <a:pt x="3104" y="1"/>
                      <a:pt x="2924" y="42"/>
                      <a:pt x="2763" y="105"/>
                    </a:cubicBezTo>
                    <a:cubicBezTo>
                      <a:pt x="1822" y="474"/>
                      <a:pt x="1334" y="1308"/>
                      <a:pt x="953" y="2189"/>
                    </a:cubicBezTo>
                    <a:cubicBezTo>
                      <a:pt x="834" y="2475"/>
                      <a:pt x="715" y="2772"/>
                      <a:pt x="632" y="3070"/>
                    </a:cubicBezTo>
                    <a:cubicBezTo>
                      <a:pt x="239" y="4237"/>
                      <a:pt x="1" y="5535"/>
                      <a:pt x="179" y="6797"/>
                    </a:cubicBezTo>
                    <a:cubicBezTo>
                      <a:pt x="227" y="7142"/>
                      <a:pt x="346" y="7547"/>
                      <a:pt x="655" y="7713"/>
                    </a:cubicBezTo>
                    <a:cubicBezTo>
                      <a:pt x="761" y="7761"/>
                      <a:pt x="873" y="7782"/>
                      <a:pt x="985" y="7782"/>
                    </a:cubicBezTo>
                    <a:cubicBezTo>
                      <a:pt x="1150" y="7782"/>
                      <a:pt x="1316" y="7737"/>
                      <a:pt x="1465" y="7666"/>
                    </a:cubicBezTo>
                    <a:cubicBezTo>
                      <a:pt x="2072" y="7392"/>
                      <a:pt x="2465" y="6820"/>
                      <a:pt x="2775" y="6261"/>
                    </a:cubicBezTo>
                    <a:cubicBezTo>
                      <a:pt x="3132" y="5642"/>
                      <a:pt x="3430" y="4975"/>
                      <a:pt x="3680" y="4296"/>
                    </a:cubicBezTo>
                    <a:cubicBezTo>
                      <a:pt x="4096" y="3189"/>
                      <a:pt x="4394" y="1975"/>
                      <a:pt x="4144" y="832"/>
                    </a:cubicBezTo>
                    <a:cubicBezTo>
                      <a:pt x="4084" y="582"/>
                      <a:pt x="3989" y="331"/>
                      <a:pt x="3799" y="165"/>
                    </a:cubicBezTo>
                    <a:cubicBezTo>
                      <a:pt x="3651" y="48"/>
                      <a:pt x="3468" y="1"/>
                      <a:pt x="32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8" name="Google Shape;5693;p61">
                <a:extLst>
                  <a:ext uri="{FF2B5EF4-FFF2-40B4-BE49-F238E27FC236}">
                    <a16:creationId xmlns:a16="http://schemas.microsoft.com/office/drawing/2014/main" id="{708A16F1-5CD6-416C-8E56-15211729A0BE}"/>
                  </a:ext>
                </a:extLst>
              </p:cNvPr>
              <p:cNvSpPr/>
              <p:nvPr/>
            </p:nvSpPr>
            <p:spPr>
              <a:xfrm>
                <a:off x="7399694" y="3785889"/>
                <a:ext cx="264363" cy="28666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785" extrusionOk="0">
                    <a:moveTo>
                      <a:pt x="2823" y="0"/>
                    </a:moveTo>
                    <a:lnTo>
                      <a:pt x="1" y="834"/>
                    </a:lnTo>
                    <a:cubicBezTo>
                      <a:pt x="435" y="2705"/>
                      <a:pt x="1297" y="5784"/>
                      <a:pt x="3014" y="5784"/>
                    </a:cubicBezTo>
                    <a:cubicBezTo>
                      <a:pt x="3133" y="5784"/>
                      <a:pt x="3255" y="5770"/>
                      <a:pt x="3382" y="5739"/>
                    </a:cubicBezTo>
                    <a:cubicBezTo>
                      <a:pt x="5335" y="5263"/>
                      <a:pt x="2823" y="0"/>
                      <a:pt x="2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29" name="Google Shape;5694;p61">
                <a:extLst>
                  <a:ext uri="{FF2B5EF4-FFF2-40B4-BE49-F238E27FC236}">
                    <a16:creationId xmlns:a16="http://schemas.microsoft.com/office/drawing/2014/main" id="{45939470-35BE-47BD-A493-B7CAF031AB1B}"/>
                  </a:ext>
                </a:extLst>
              </p:cNvPr>
              <p:cNvSpPr/>
              <p:nvPr/>
            </p:nvSpPr>
            <p:spPr>
              <a:xfrm>
                <a:off x="7552712" y="3821667"/>
                <a:ext cx="50395" cy="14895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006" extrusionOk="0">
                    <a:moveTo>
                      <a:pt x="37" y="1"/>
                    </a:moveTo>
                    <a:cubicBezTo>
                      <a:pt x="20" y="1"/>
                      <a:pt x="0" y="20"/>
                      <a:pt x="8" y="28"/>
                    </a:cubicBezTo>
                    <a:cubicBezTo>
                      <a:pt x="104" y="266"/>
                      <a:pt x="211" y="505"/>
                      <a:pt x="294" y="755"/>
                    </a:cubicBezTo>
                    <a:lnTo>
                      <a:pt x="294" y="766"/>
                    </a:lnTo>
                    <a:cubicBezTo>
                      <a:pt x="389" y="1005"/>
                      <a:pt x="473" y="1243"/>
                      <a:pt x="544" y="1481"/>
                    </a:cubicBezTo>
                    <a:cubicBezTo>
                      <a:pt x="711" y="1981"/>
                      <a:pt x="830" y="2481"/>
                      <a:pt x="985" y="2993"/>
                    </a:cubicBezTo>
                    <a:cubicBezTo>
                      <a:pt x="989" y="3001"/>
                      <a:pt x="995" y="3005"/>
                      <a:pt x="1000" y="3005"/>
                    </a:cubicBezTo>
                    <a:cubicBezTo>
                      <a:pt x="1009" y="3005"/>
                      <a:pt x="1016" y="2992"/>
                      <a:pt x="1009" y="2969"/>
                    </a:cubicBezTo>
                    <a:cubicBezTo>
                      <a:pt x="937" y="2457"/>
                      <a:pt x="770" y="1945"/>
                      <a:pt x="604" y="1457"/>
                    </a:cubicBezTo>
                    <a:cubicBezTo>
                      <a:pt x="568" y="1302"/>
                      <a:pt x="508" y="1147"/>
                      <a:pt x="449" y="981"/>
                    </a:cubicBezTo>
                    <a:cubicBezTo>
                      <a:pt x="413" y="909"/>
                      <a:pt x="413" y="886"/>
                      <a:pt x="401" y="850"/>
                    </a:cubicBezTo>
                    <a:cubicBezTo>
                      <a:pt x="294" y="564"/>
                      <a:pt x="175" y="278"/>
                      <a:pt x="56" y="16"/>
                    </a:cubicBezTo>
                    <a:cubicBezTo>
                      <a:pt x="52" y="5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" name="Google Shape;5695;p61">
                <a:extLst>
                  <a:ext uri="{FF2B5EF4-FFF2-40B4-BE49-F238E27FC236}">
                    <a16:creationId xmlns:a16="http://schemas.microsoft.com/office/drawing/2014/main" id="{521E2715-2CA7-40CD-B0AB-A69D160AF802}"/>
                  </a:ext>
                </a:extLst>
              </p:cNvPr>
              <p:cNvSpPr/>
              <p:nvPr/>
            </p:nvSpPr>
            <p:spPr>
              <a:xfrm>
                <a:off x="7587300" y="4148714"/>
                <a:ext cx="585314" cy="831937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6789" extrusionOk="0">
                    <a:moveTo>
                      <a:pt x="1" y="1"/>
                    </a:moveTo>
                    <a:cubicBezTo>
                      <a:pt x="1" y="3132"/>
                      <a:pt x="144" y="6120"/>
                      <a:pt x="322" y="7406"/>
                    </a:cubicBezTo>
                    <a:cubicBezTo>
                      <a:pt x="477" y="8430"/>
                      <a:pt x="656" y="9883"/>
                      <a:pt x="823" y="11347"/>
                    </a:cubicBezTo>
                    <a:cubicBezTo>
                      <a:pt x="834" y="11371"/>
                      <a:pt x="834" y="11407"/>
                      <a:pt x="834" y="11431"/>
                    </a:cubicBezTo>
                    <a:cubicBezTo>
                      <a:pt x="1144" y="14133"/>
                      <a:pt x="1430" y="16788"/>
                      <a:pt x="1430" y="16788"/>
                    </a:cubicBezTo>
                    <a:lnTo>
                      <a:pt x="4883" y="16788"/>
                    </a:lnTo>
                    <a:cubicBezTo>
                      <a:pt x="4883" y="15764"/>
                      <a:pt x="4811" y="13669"/>
                      <a:pt x="4728" y="11454"/>
                    </a:cubicBezTo>
                    <a:lnTo>
                      <a:pt x="4728" y="11347"/>
                    </a:lnTo>
                    <a:cubicBezTo>
                      <a:pt x="4609" y="7668"/>
                      <a:pt x="4478" y="3668"/>
                      <a:pt x="4609" y="3632"/>
                    </a:cubicBezTo>
                    <a:cubicBezTo>
                      <a:pt x="4656" y="3632"/>
                      <a:pt x="4692" y="3620"/>
                      <a:pt x="4728" y="3620"/>
                    </a:cubicBezTo>
                    <a:cubicBezTo>
                      <a:pt x="4752" y="3618"/>
                      <a:pt x="4778" y="3617"/>
                      <a:pt x="4805" y="3617"/>
                    </a:cubicBezTo>
                    <a:cubicBezTo>
                      <a:pt x="4971" y="3617"/>
                      <a:pt x="5179" y="3655"/>
                      <a:pt x="5466" y="3799"/>
                    </a:cubicBezTo>
                    <a:cubicBezTo>
                      <a:pt x="5490" y="3811"/>
                      <a:pt x="5537" y="3834"/>
                      <a:pt x="5585" y="3858"/>
                    </a:cubicBezTo>
                    <a:cubicBezTo>
                      <a:pt x="5918" y="4049"/>
                      <a:pt x="6692" y="7716"/>
                      <a:pt x="7347" y="11109"/>
                    </a:cubicBezTo>
                    <a:cubicBezTo>
                      <a:pt x="7347" y="11133"/>
                      <a:pt x="7371" y="11169"/>
                      <a:pt x="7371" y="11180"/>
                    </a:cubicBezTo>
                    <a:cubicBezTo>
                      <a:pt x="7931" y="14098"/>
                      <a:pt x="8395" y="16788"/>
                      <a:pt x="8395" y="16788"/>
                    </a:cubicBezTo>
                    <a:lnTo>
                      <a:pt x="11812" y="16788"/>
                    </a:lnTo>
                    <a:cubicBezTo>
                      <a:pt x="11681" y="15622"/>
                      <a:pt x="11419" y="13514"/>
                      <a:pt x="11098" y="11216"/>
                    </a:cubicBezTo>
                    <a:cubicBezTo>
                      <a:pt x="11098" y="11180"/>
                      <a:pt x="11086" y="11133"/>
                      <a:pt x="11086" y="11109"/>
                    </a:cubicBezTo>
                    <a:cubicBezTo>
                      <a:pt x="10490" y="6775"/>
                      <a:pt x="9776" y="1751"/>
                      <a:pt x="9693" y="798"/>
                    </a:cubicBezTo>
                    <a:cubicBezTo>
                      <a:pt x="9669" y="643"/>
                      <a:pt x="9669" y="405"/>
                      <a:pt x="9669" y="108"/>
                    </a:cubicBezTo>
                    <a:cubicBezTo>
                      <a:pt x="9455" y="132"/>
                      <a:pt x="9228" y="167"/>
                      <a:pt x="9002" y="179"/>
                    </a:cubicBezTo>
                    <a:cubicBezTo>
                      <a:pt x="8978" y="203"/>
                      <a:pt x="8931" y="203"/>
                      <a:pt x="8895" y="203"/>
                    </a:cubicBezTo>
                    <a:cubicBezTo>
                      <a:pt x="7665" y="320"/>
                      <a:pt x="6416" y="375"/>
                      <a:pt x="5171" y="375"/>
                    </a:cubicBezTo>
                    <a:cubicBezTo>
                      <a:pt x="4764" y="375"/>
                      <a:pt x="4358" y="369"/>
                      <a:pt x="3954" y="358"/>
                    </a:cubicBezTo>
                    <a:cubicBezTo>
                      <a:pt x="2978" y="334"/>
                      <a:pt x="1989" y="262"/>
                      <a:pt x="1025" y="14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1" name="Google Shape;5696;p61">
                <a:extLst>
                  <a:ext uri="{FF2B5EF4-FFF2-40B4-BE49-F238E27FC236}">
                    <a16:creationId xmlns:a16="http://schemas.microsoft.com/office/drawing/2014/main" id="{1ECA2DA8-383D-4685-9510-C06F47C8643D}"/>
                  </a:ext>
                </a:extLst>
              </p:cNvPr>
              <p:cNvSpPr/>
              <p:nvPr/>
            </p:nvSpPr>
            <p:spPr>
              <a:xfrm>
                <a:off x="7951958" y="4156395"/>
                <a:ext cx="204751" cy="722277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4576" extrusionOk="0">
                    <a:moveTo>
                      <a:pt x="1643" y="0"/>
                    </a:moveTo>
                    <a:cubicBezTo>
                      <a:pt x="1619" y="12"/>
                      <a:pt x="1572" y="12"/>
                      <a:pt x="1548" y="12"/>
                    </a:cubicBezTo>
                    <a:cubicBezTo>
                      <a:pt x="1643" y="643"/>
                      <a:pt x="1750" y="1250"/>
                      <a:pt x="1857" y="1858"/>
                    </a:cubicBezTo>
                    <a:cubicBezTo>
                      <a:pt x="2012" y="2882"/>
                      <a:pt x="2203" y="3917"/>
                      <a:pt x="2381" y="4941"/>
                    </a:cubicBezTo>
                    <a:cubicBezTo>
                      <a:pt x="2715" y="6954"/>
                      <a:pt x="3060" y="8942"/>
                      <a:pt x="3417" y="10954"/>
                    </a:cubicBezTo>
                    <a:cubicBezTo>
                      <a:pt x="3203" y="10966"/>
                      <a:pt x="3012" y="10978"/>
                      <a:pt x="2810" y="10978"/>
                    </a:cubicBezTo>
                    <a:cubicBezTo>
                      <a:pt x="2440" y="10994"/>
                      <a:pt x="2077" y="11003"/>
                      <a:pt x="1715" y="11003"/>
                    </a:cubicBezTo>
                    <a:cubicBezTo>
                      <a:pt x="1297" y="11003"/>
                      <a:pt x="880" y="10991"/>
                      <a:pt x="452" y="10966"/>
                    </a:cubicBezTo>
                    <a:cubicBezTo>
                      <a:pt x="310" y="10954"/>
                      <a:pt x="143" y="10954"/>
                      <a:pt x="0" y="10942"/>
                    </a:cubicBezTo>
                    <a:lnTo>
                      <a:pt x="0" y="10942"/>
                    </a:lnTo>
                    <a:cubicBezTo>
                      <a:pt x="0" y="10966"/>
                      <a:pt x="12" y="11002"/>
                      <a:pt x="12" y="11014"/>
                    </a:cubicBezTo>
                    <a:cubicBezTo>
                      <a:pt x="757" y="11068"/>
                      <a:pt x="1506" y="11103"/>
                      <a:pt x="2258" y="11103"/>
                    </a:cubicBezTo>
                    <a:cubicBezTo>
                      <a:pt x="2648" y="11103"/>
                      <a:pt x="3038" y="11093"/>
                      <a:pt x="3429" y="11073"/>
                    </a:cubicBezTo>
                    <a:cubicBezTo>
                      <a:pt x="3441" y="11085"/>
                      <a:pt x="3441" y="11097"/>
                      <a:pt x="3441" y="11121"/>
                    </a:cubicBezTo>
                    <a:cubicBezTo>
                      <a:pt x="3548" y="11680"/>
                      <a:pt x="3643" y="12252"/>
                      <a:pt x="3739" y="12811"/>
                    </a:cubicBezTo>
                    <a:cubicBezTo>
                      <a:pt x="3834" y="13395"/>
                      <a:pt x="3917" y="13978"/>
                      <a:pt x="4060" y="14550"/>
                    </a:cubicBezTo>
                    <a:cubicBezTo>
                      <a:pt x="4066" y="14566"/>
                      <a:pt x="4081" y="14575"/>
                      <a:pt x="4097" y="14575"/>
                    </a:cubicBezTo>
                    <a:cubicBezTo>
                      <a:pt x="4114" y="14575"/>
                      <a:pt x="4132" y="14563"/>
                      <a:pt x="4132" y="14538"/>
                    </a:cubicBezTo>
                    <a:cubicBezTo>
                      <a:pt x="4072" y="14038"/>
                      <a:pt x="3965" y="13526"/>
                      <a:pt x="3905" y="13026"/>
                    </a:cubicBezTo>
                    <a:lnTo>
                      <a:pt x="3643" y="11478"/>
                    </a:lnTo>
                    <a:cubicBezTo>
                      <a:pt x="3608" y="11323"/>
                      <a:pt x="3596" y="11192"/>
                      <a:pt x="3560" y="11037"/>
                    </a:cubicBezTo>
                    <a:cubicBezTo>
                      <a:pt x="3643" y="11037"/>
                      <a:pt x="3703" y="11025"/>
                      <a:pt x="3762" y="11025"/>
                    </a:cubicBezTo>
                    <a:cubicBezTo>
                      <a:pt x="3762" y="11002"/>
                      <a:pt x="3739" y="10954"/>
                      <a:pt x="3739" y="10918"/>
                    </a:cubicBezTo>
                    <a:cubicBezTo>
                      <a:pt x="3667" y="10942"/>
                      <a:pt x="3608" y="10942"/>
                      <a:pt x="3548" y="10942"/>
                    </a:cubicBezTo>
                    <a:cubicBezTo>
                      <a:pt x="3405" y="10073"/>
                      <a:pt x="3250" y="9228"/>
                      <a:pt x="3108" y="8382"/>
                    </a:cubicBezTo>
                    <a:lnTo>
                      <a:pt x="2036" y="2215"/>
                    </a:lnTo>
                    <a:cubicBezTo>
                      <a:pt x="1893" y="1489"/>
                      <a:pt x="1786" y="739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5697;p61">
                <a:extLst>
                  <a:ext uri="{FF2B5EF4-FFF2-40B4-BE49-F238E27FC236}">
                    <a16:creationId xmlns:a16="http://schemas.microsoft.com/office/drawing/2014/main" id="{F28B6072-B051-4D68-8891-0FC951243FDE}"/>
                  </a:ext>
                </a:extLst>
              </p:cNvPr>
              <p:cNvSpPr/>
              <p:nvPr/>
            </p:nvSpPr>
            <p:spPr>
              <a:xfrm>
                <a:off x="7626248" y="4311743"/>
                <a:ext cx="233690" cy="583927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1784" extrusionOk="0">
                    <a:moveTo>
                      <a:pt x="2073" y="1"/>
                    </a:moveTo>
                    <a:cubicBezTo>
                      <a:pt x="1961" y="1"/>
                      <a:pt x="1850" y="3"/>
                      <a:pt x="1739" y="9"/>
                    </a:cubicBezTo>
                    <a:cubicBezTo>
                      <a:pt x="1715" y="9"/>
                      <a:pt x="1715" y="68"/>
                      <a:pt x="1739" y="68"/>
                    </a:cubicBezTo>
                    <a:cubicBezTo>
                      <a:pt x="2239" y="92"/>
                      <a:pt x="2727" y="116"/>
                      <a:pt x="3215" y="199"/>
                    </a:cubicBezTo>
                    <a:cubicBezTo>
                      <a:pt x="3335" y="223"/>
                      <a:pt x="3466" y="247"/>
                      <a:pt x="3608" y="271"/>
                    </a:cubicBezTo>
                    <a:cubicBezTo>
                      <a:pt x="3454" y="282"/>
                      <a:pt x="3287" y="294"/>
                      <a:pt x="3132" y="318"/>
                    </a:cubicBezTo>
                    <a:cubicBezTo>
                      <a:pt x="2870" y="342"/>
                      <a:pt x="2608" y="390"/>
                      <a:pt x="2358" y="461"/>
                    </a:cubicBezTo>
                    <a:cubicBezTo>
                      <a:pt x="2311" y="473"/>
                      <a:pt x="2334" y="521"/>
                      <a:pt x="2370" y="521"/>
                    </a:cubicBezTo>
                    <a:cubicBezTo>
                      <a:pt x="2620" y="485"/>
                      <a:pt x="2894" y="413"/>
                      <a:pt x="3144" y="390"/>
                    </a:cubicBezTo>
                    <a:cubicBezTo>
                      <a:pt x="3311" y="366"/>
                      <a:pt x="3466" y="342"/>
                      <a:pt x="3632" y="330"/>
                    </a:cubicBezTo>
                    <a:lnTo>
                      <a:pt x="3632" y="330"/>
                    </a:lnTo>
                    <a:cubicBezTo>
                      <a:pt x="3323" y="902"/>
                      <a:pt x="3382" y="1592"/>
                      <a:pt x="3370" y="2223"/>
                    </a:cubicBezTo>
                    <a:cubicBezTo>
                      <a:pt x="3346" y="2997"/>
                      <a:pt x="3346" y="3771"/>
                      <a:pt x="3335" y="4545"/>
                    </a:cubicBezTo>
                    <a:cubicBezTo>
                      <a:pt x="3335" y="5307"/>
                      <a:pt x="3335" y="6069"/>
                      <a:pt x="3323" y="6831"/>
                    </a:cubicBezTo>
                    <a:cubicBezTo>
                      <a:pt x="3311" y="7259"/>
                      <a:pt x="3311" y="7688"/>
                      <a:pt x="3299" y="8105"/>
                    </a:cubicBezTo>
                    <a:cubicBezTo>
                      <a:pt x="3096" y="8105"/>
                      <a:pt x="2906" y="8117"/>
                      <a:pt x="2704" y="8117"/>
                    </a:cubicBezTo>
                    <a:cubicBezTo>
                      <a:pt x="2519" y="8120"/>
                      <a:pt x="2335" y="8121"/>
                      <a:pt x="2152" y="8121"/>
                    </a:cubicBezTo>
                    <a:cubicBezTo>
                      <a:pt x="1602" y="8121"/>
                      <a:pt x="1057" y="8108"/>
                      <a:pt x="513" y="8081"/>
                    </a:cubicBezTo>
                    <a:cubicBezTo>
                      <a:pt x="334" y="8069"/>
                      <a:pt x="167" y="8069"/>
                      <a:pt x="1" y="8057"/>
                    </a:cubicBezTo>
                    <a:lnTo>
                      <a:pt x="1" y="8057"/>
                    </a:lnTo>
                    <a:cubicBezTo>
                      <a:pt x="25" y="8081"/>
                      <a:pt x="25" y="8117"/>
                      <a:pt x="25" y="8141"/>
                    </a:cubicBezTo>
                    <a:cubicBezTo>
                      <a:pt x="691" y="8192"/>
                      <a:pt x="1357" y="8216"/>
                      <a:pt x="2029" y="8216"/>
                    </a:cubicBezTo>
                    <a:cubicBezTo>
                      <a:pt x="2449" y="8216"/>
                      <a:pt x="2872" y="8206"/>
                      <a:pt x="3299" y="8188"/>
                    </a:cubicBezTo>
                    <a:lnTo>
                      <a:pt x="3299" y="8188"/>
                    </a:lnTo>
                    <a:cubicBezTo>
                      <a:pt x="3299" y="8498"/>
                      <a:pt x="3275" y="8831"/>
                      <a:pt x="3275" y="9141"/>
                    </a:cubicBezTo>
                    <a:cubicBezTo>
                      <a:pt x="3275" y="9569"/>
                      <a:pt x="3263" y="10010"/>
                      <a:pt x="3263" y="10438"/>
                    </a:cubicBezTo>
                    <a:cubicBezTo>
                      <a:pt x="3263" y="10867"/>
                      <a:pt x="3251" y="11319"/>
                      <a:pt x="3263" y="11748"/>
                    </a:cubicBezTo>
                    <a:cubicBezTo>
                      <a:pt x="3269" y="11772"/>
                      <a:pt x="3287" y="11784"/>
                      <a:pt x="3303" y="11784"/>
                    </a:cubicBezTo>
                    <a:cubicBezTo>
                      <a:pt x="3320" y="11784"/>
                      <a:pt x="3335" y="11772"/>
                      <a:pt x="3335" y="11748"/>
                    </a:cubicBezTo>
                    <a:cubicBezTo>
                      <a:pt x="3370" y="11379"/>
                      <a:pt x="3370" y="10986"/>
                      <a:pt x="3370" y="10605"/>
                    </a:cubicBezTo>
                    <a:cubicBezTo>
                      <a:pt x="3370" y="10212"/>
                      <a:pt x="3382" y="9843"/>
                      <a:pt x="3382" y="9450"/>
                    </a:cubicBezTo>
                    <a:cubicBezTo>
                      <a:pt x="3394" y="9033"/>
                      <a:pt x="3394" y="8617"/>
                      <a:pt x="3394" y="8188"/>
                    </a:cubicBezTo>
                    <a:cubicBezTo>
                      <a:pt x="3501" y="8188"/>
                      <a:pt x="3596" y="8176"/>
                      <a:pt x="3692" y="8176"/>
                    </a:cubicBezTo>
                    <a:cubicBezTo>
                      <a:pt x="3763" y="8176"/>
                      <a:pt x="3858" y="8164"/>
                      <a:pt x="3930" y="8164"/>
                    </a:cubicBezTo>
                    <a:lnTo>
                      <a:pt x="3930" y="8057"/>
                    </a:lnTo>
                    <a:cubicBezTo>
                      <a:pt x="3882" y="8069"/>
                      <a:pt x="3858" y="8069"/>
                      <a:pt x="3811" y="8069"/>
                    </a:cubicBezTo>
                    <a:cubicBezTo>
                      <a:pt x="3680" y="8069"/>
                      <a:pt x="3549" y="8081"/>
                      <a:pt x="3406" y="8081"/>
                    </a:cubicBezTo>
                    <a:lnTo>
                      <a:pt x="3406" y="7176"/>
                    </a:lnTo>
                    <a:cubicBezTo>
                      <a:pt x="3430" y="5664"/>
                      <a:pt x="3466" y="4140"/>
                      <a:pt x="3489" y="2628"/>
                    </a:cubicBezTo>
                    <a:cubicBezTo>
                      <a:pt x="3489" y="2223"/>
                      <a:pt x="3489" y="1806"/>
                      <a:pt x="3501" y="1402"/>
                    </a:cubicBezTo>
                    <a:cubicBezTo>
                      <a:pt x="3513" y="1032"/>
                      <a:pt x="3561" y="640"/>
                      <a:pt x="3739" y="318"/>
                    </a:cubicBezTo>
                    <a:cubicBezTo>
                      <a:pt x="3787" y="306"/>
                      <a:pt x="3823" y="306"/>
                      <a:pt x="3870" y="306"/>
                    </a:cubicBezTo>
                    <a:cubicBezTo>
                      <a:pt x="3882" y="306"/>
                      <a:pt x="3918" y="318"/>
                      <a:pt x="3930" y="318"/>
                    </a:cubicBezTo>
                    <a:cubicBezTo>
                      <a:pt x="4180" y="366"/>
                      <a:pt x="4418" y="425"/>
                      <a:pt x="4680" y="497"/>
                    </a:cubicBezTo>
                    <a:cubicBezTo>
                      <a:pt x="4716" y="497"/>
                      <a:pt x="4716" y="437"/>
                      <a:pt x="4644" y="425"/>
                    </a:cubicBezTo>
                    <a:cubicBezTo>
                      <a:pt x="3832" y="161"/>
                      <a:pt x="2944" y="1"/>
                      <a:pt x="2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5698;p61">
                <a:extLst>
                  <a:ext uri="{FF2B5EF4-FFF2-40B4-BE49-F238E27FC236}">
                    <a16:creationId xmlns:a16="http://schemas.microsoft.com/office/drawing/2014/main" id="{CDB873F1-4645-4116-BD81-C1A3E47348D1}"/>
                  </a:ext>
                </a:extLst>
              </p:cNvPr>
              <p:cNvSpPr/>
              <p:nvPr/>
            </p:nvSpPr>
            <p:spPr>
              <a:xfrm>
                <a:off x="7961373" y="4745775"/>
                <a:ext cx="211242" cy="234284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728" extrusionOk="0">
                    <a:moveTo>
                      <a:pt x="3668" y="1"/>
                    </a:moveTo>
                    <a:cubicBezTo>
                      <a:pt x="2441" y="13"/>
                      <a:pt x="1215" y="36"/>
                      <a:pt x="1" y="72"/>
                    </a:cubicBezTo>
                    <a:cubicBezTo>
                      <a:pt x="477" y="2596"/>
                      <a:pt x="846" y="4727"/>
                      <a:pt x="846" y="4727"/>
                    </a:cubicBezTo>
                    <a:lnTo>
                      <a:pt x="4263" y="4727"/>
                    </a:lnTo>
                    <a:cubicBezTo>
                      <a:pt x="4168" y="3703"/>
                      <a:pt x="3942" y="1965"/>
                      <a:pt x="3668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" name="Google Shape;5699;p61">
                <a:extLst>
                  <a:ext uri="{FF2B5EF4-FFF2-40B4-BE49-F238E27FC236}">
                    <a16:creationId xmlns:a16="http://schemas.microsoft.com/office/drawing/2014/main" id="{7C352CC3-85BF-4C53-9A2E-13C0762DC626}"/>
                  </a:ext>
                </a:extLst>
              </p:cNvPr>
              <p:cNvSpPr/>
              <p:nvPr/>
            </p:nvSpPr>
            <p:spPr>
              <a:xfrm>
                <a:off x="7632740" y="4754645"/>
                <a:ext cx="195931" cy="226009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61" extrusionOk="0">
                    <a:moveTo>
                      <a:pt x="3835" y="0"/>
                    </a:moveTo>
                    <a:cubicBezTo>
                      <a:pt x="3120" y="12"/>
                      <a:pt x="2382" y="24"/>
                      <a:pt x="1656" y="36"/>
                    </a:cubicBezTo>
                    <a:lnTo>
                      <a:pt x="1" y="36"/>
                    </a:lnTo>
                    <a:cubicBezTo>
                      <a:pt x="275" y="2417"/>
                      <a:pt x="501" y="4560"/>
                      <a:pt x="501" y="4560"/>
                    </a:cubicBezTo>
                    <a:lnTo>
                      <a:pt x="3954" y="4560"/>
                    </a:lnTo>
                    <a:cubicBezTo>
                      <a:pt x="3954" y="3655"/>
                      <a:pt x="3894" y="1917"/>
                      <a:pt x="383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5700;p61">
                <a:extLst>
                  <a:ext uri="{FF2B5EF4-FFF2-40B4-BE49-F238E27FC236}">
                    <a16:creationId xmlns:a16="http://schemas.microsoft.com/office/drawing/2014/main" id="{BED8B156-DADF-4022-8B66-07C3C7F48CBE}"/>
                  </a:ext>
                </a:extLst>
              </p:cNvPr>
              <p:cNvSpPr/>
              <p:nvPr/>
            </p:nvSpPr>
            <p:spPr>
              <a:xfrm>
                <a:off x="7561384" y="3627618"/>
                <a:ext cx="545771" cy="610289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2316" extrusionOk="0">
                    <a:moveTo>
                      <a:pt x="6620" y="0"/>
                    </a:moveTo>
                    <a:cubicBezTo>
                      <a:pt x="5058" y="0"/>
                      <a:pt x="3107" y="451"/>
                      <a:pt x="2131" y="849"/>
                    </a:cubicBezTo>
                    <a:cubicBezTo>
                      <a:pt x="1822" y="980"/>
                      <a:pt x="1596" y="1099"/>
                      <a:pt x="1536" y="1194"/>
                    </a:cubicBezTo>
                    <a:cubicBezTo>
                      <a:pt x="1381" y="1408"/>
                      <a:pt x="1226" y="1825"/>
                      <a:pt x="1072" y="2396"/>
                    </a:cubicBezTo>
                    <a:cubicBezTo>
                      <a:pt x="965" y="2801"/>
                      <a:pt x="869" y="3289"/>
                      <a:pt x="762" y="3825"/>
                    </a:cubicBezTo>
                    <a:cubicBezTo>
                      <a:pt x="667" y="4325"/>
                      <a:pt x="584" y="4885"/>
                      <a:pt x="488" y="5456"/>
                    </a:cubicBezTo>
                    <a:cubicBezTo>
                      <a:pt x="405" y="6028"/>
                      <a:pt x="333" y="6623"/>
                      <a:pt x="274" y="7230"/>
                    </a:cubicBezTo>
                    <a:cubicBezTo>
                      <a:pt x="214" y="7766"/>
                      <a:pt x="167" y="8314"/>
                      <a:pt x="119" y="8873"/>
                    </a:cubicBezTo>
                    <a:cubicBezTo>
                      <a:pt x="72" y="9374"/>
                      <a:pt x="48" y="9886"/>
                      <a:pt x="36" y="10362"/>
                    </a:cubicBezTo>
                    <a:cubicBezTo>
                      <a:pt x="12" y="10838"/>
                      <a:pt x="0" y="11290"/>
                      <a:pt x="0" y="11743"/>
                    </a:cubicBezTo>
                    <a:cubicBezTo>
                      <a:pt x="2078" y="12183"/>
                      <a:pt x="4260" y="12315"/>
                      <a:pt x="6135" y="12315"/>
                    </a:cubicBezTo>
                    <a:cubicBezTo>
                      <a:pt x="8620" y="12315"/>
                      <a:pt x="10565" y="12083"/>
                      <a:pt x="11013" y="12029"/>
                    </a:cubicBezTo>
                    <a:lnTo>
                      <a:pt x="11013" y="10552"/>
                    </a:lnTo>
                    <a:cubicBezTo>
                      <a:pt x="11013" y="10136"/>
                      <a:pt x="11001" y="9671"/>
                      <a:pt x="10990" y="9195"/>
                    </a:cubicBezTo>
                    <a:cubicBezTo>
                      <a:pt x="10954" y="8612"/>
                      <a:pt x="10942" y="8004"/>
                      <a:pt x="10906" y="7397"/>
                    </a:cubicBezTo>
                    <a:cubicBezTo>
                      <a:pt x="10894" y="6849"/>
                      <a:pt x="10871" y="6278"/>
                      <a:pt x="10835" y="5730"/>
                    </a:cubicBezTo>
                    <a:cubicBezTo>
                      <a:pt x="10787" y="5099"/>
                      <a:pt x="10763" y="4504"/>
                      <a:pt x="10728" y="3944"/>
                    </a:cubicBezTo>
                    <a:cubicBezTo>
                      <a:pt x="10704" y="3456"/>
                      <a:pt x="10668" y="2992"/>
                      <a:pt x="10644" y="2587"/>
                    </a:cubicBezTo>
                    <a:cubicBezTo>
                      <a:pt x="10585" y="1706"/>
                      <a:pt x="10525" y="1099"/>
                      <a:pt x="10490" y="992"/>
                    </a:cubicBezTo>
                    <a:cubicBezTo>
                      <a:pt x="10466" y="932"/>
                      <a:pt x="10430" y="872"/>
                      <a:pt x="10370" y="813"/>
                    </a:cubicBezTo>
                    <a:cubicBezTo>
                      <a:pt x="9978" y="384"/>
                      <a:pt x="8668" y="39"/>
                      <a:pt x="6846" y="3"/>
                    </a:cubicBezTo>
                    <a:cubicBezTo>
                      <a:pt x="6772" y="1"/>
                      <a:pt x="6696" y="0"/>
                      <a:pt x="66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5701;p61">
                <a:extLst>
                  <a:ext uri="{FF2B5EF4-FFF2-40B4-BE49-F238E27FC236}">
                    <a16:creationId xmlns:a16="http://schemas.microsoft.com/office/drawing/2014/main" id="{10EB7FEE-0847-48A0-8C33-74E5C29885F8}"/>
                  </a:ext>
                </a:extLst>
              </p:cNvPr>
              <p:cNvSpPr/>
              <p:nvPr/>
            </p:nvSpPr>
            <p:spPr>
              <a:xfrm>
                <a:off x="7561384" y="4141034"/>
                <a:ext cx="545771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955" extrusionOk="0">
                    <a:moveTo>
                      <a:pt x="36" y="1"/>
                    </a:moveTo>
                    <a:cubicBezTo>
                      <a:pt x="12" y="477"/>
                      <a:pt x="0" y="929"/>
                      <a:pt x="0" y="1382"/>
                    </a:cubicBezTo>
                    <a:cubicBezTo>
                      <a:pt x="2078" y="1822"/>
                      <a:pt x="4260" y="1954"/>
                      <a:pt x="6135" y="1954"/>
                    </a:cubicBezTo>
                    <a:cubicBezTo>
                      <a:pt x="8620" y="1954"/>
                      <a:pt x="10565" y="1722"/>
                      <a:pt x="11013" y="1668"/>
                    </a:cubicBezTo>
                    <a:cubicBezTo>
                      <a:pt x="11013" y="1263"/>
                      <a:pt x="11013" y="775"/>
                      <a:pt x="11001" y="203"/>
                    </a:cubicBezTo>
                    <a:cubicBezTo>
                      <a:pt x="10573" y="275"/>
                      <a:pt x="10132" y="334"/>
                      <a:pt x="9704" y="382"/>
                    </a:cubicBezTo>
                    <a:cubicBezTo>
                      <a:pt x="8454" y="537"/>
                      <a:pt x="7203" y="596"/>
                      <a:pt x="5953" y="596"/>
                    </a:cubicBezTo>
                    <a:cubicBezTo>
                      <a:pt x="3977" y="572"/>
                      <a:pt x="2000" y="370"/>
                      <a:pt x="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" name="Google Shape;5702;p61">
                <a:extLst>
                  <a:ext uri="{FF2B5EF4-FFF2-40B4-BE49-F238E27FC236}">
                    <a16:creationId xmlns:a16="http://schemas.microsoft.com/office/drawing/2014/main" id="{7502F5C5-D414-4B25-A5DD-E4A416F83122}"/>
                  </a:ext>
                </a:extLst>
              </p:cNvPr>
              <p:cNvSpPr/>
              <p:nvPr/>
            </p:nvSpPr>
            <p:spPr>
              <a:xfrm>
                <a:off x="7566686" y="3985290"/>
                <a:ext cx="538091" cy="113723"/>
              </a:xfrm>
              <a:custGeom>
                <a:avLst/>
                <a:gdLst/>
                <a:ahLst/>
                <a:cxnLst/>
                <a:rect l="l" t="t" r="r" b="b"/>
                <a:pathLst>
                  <a:path w="10859" h="2295" extrusionOk="0">
                    <a:moveTo>
                      <a:pt x="155" y="1"/>
                    </a:moveTo>
                    <a:cubicBezTo>
                      <a:pt x="96" y="536"/>
                      <a:pt x="48" y="1084"/>
                      <a:pt x="0" y="1632"/>
                    </a:cubicBezTo>
                    <a:cubicBezTo>
                      <a:pt x="500" y="1739"/>
                      <a:pt x="1012" y="1846"/>
                      <a:pt x="1524" y="1917"/>
                    </a:cubicBezTo>
                    <a:cubicBezTo>
                      <a:pt x="3110" y="2172"/>
                      <a:pt x="4705" y="2294"/>
                      <a:pt x="6301" y="2294"/>
                    </a:cubicBezTo>
                    <a:cubicBezTo>
                      <a:pt x="7245" y="2294"/>
                      <a:pt x="8190" y="2252"/>
                      <a:pt x="9132" y="2167"/>
                    </a:cubicBezTo>
                    <a:cubicBezTo>
                      <a:pt x="9716" y="2132"/>
                      <a:pt x="10287" y="2072"/>
                      <a:pt x="10859" y="1977"/>
                    </a:cubicBezTo>
                    <a:cubicBezTo>
                      <a:pt x="10847" y="1394"/>
                      <a:pt x="10823" y="798"/>
                      <a:pt x="10775" y="167"/>
                    </a:cubicBezTo>
                    <a:cubicBezTo>
                      <a:pt x="10383" y="227"/>
                      <a:pt x="9990" y="286"/>
                      <a:pt x="9585" y="322"/>
                    </a:cubicBezTo>
                    <a:cubicBezTo>
                      <a:pt x="8335" y="477"/>
                      <a:pt x="7084" y="536"/>
                      <a:pt x="5834" y="536"/>
                    </a:cubicBezTo>
                    <a:cubicBezTo>
                      <a:pt x="3929" y="536"/>
                      <a:pt x="2036" y="346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5703;p61">
                <a:extLst>
                  <a:ext uri="{FF2B5EF4-FFF2-40B4-BE49-F238E27FC236}">
                    <a16:creationId xmlns:a16="http://schemas.microsoft.com/office/drawing/2014/main" id="{B7CB446A-6AE7-424C-867A-B20B0198DB1F}"/>
                  </a:ext>
                </a:extLst>
              </p:cNvPr>
              <p:cNvSpPr/>
              <p:nvPr/>
            </p:nvSpPr>
            <p:spPr>
              <a:xfrm>
                <a:off x="7584971" y="3816563"/>
                <a:ext cx="512720" cy="110007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2220" extrusionOk="0">
                    <a:moveTo>
                      <a:pt x="274" y="0"/>
                    </a:moveTo>
                    <a:cubicBezTo>
                      <a:pt x="179" y="500"/>
                      <a:pt x="96" y="1048"/>
                      <a:pt x="0" y="1631"/>
                    </a:cubicBezTo>
                    <a:cubicBezTo>
                      <a:pt x="393" y="1703"/>
                      <a:pt x="762" y="1786"/>
                      <a:pt x="1155" y="1846"/>
                    </a:cubicBezTo>
                    <a:cubicBezTo>
                      <a:pt x="2757" y="2095"/>
                      <a:pt x="4369" y="2220"/>
                      <a:pt x="5980" y="2220"/>
                    </a:cubicBezTo>
                    <a:cubicBezTo>
                      <a:pt x="6909" y="2220"/>
                      <a:pt x="7837" y="2178"/>
                      <a:pt x="8763" y="2096"/>
                    </a:cubicBezTo>
                    <a:cubicBezTo>
                      <a:pt x="9287" y="2048"/>
                      <a:pt x="9823" y="1989"/>
                      <a:pt x="10347" y="1917"/>
                    </a:cubicBezTo>
                    <a:cubicBezTo>
                      <a:pt x="10311" y="1286"/>
                      <a:pt x="10287" y="679"/>
                      <a:pt x="10240" y="119"/>
                    </a:cubicBezTo>
                    <a:lnTo>
                      <a:pt x="9216" y="250"/>
                    </a:lnTo>
                    <a:cubicBezTo>
                      <a:pt x="7966" y="393"/>
                      <a:pt x="6715" y="453"/>
                      <a:pt x="5465" y="453"/>
                    </a:cubicBezTo>
                    <a:cubicBezTo>
                      <a:pt x="3739" y="441"/>
                      <a:pt x="2001" y="298"/>
                      <a:pt x="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5704;p61">
                <a:extLst>
                  <a:ext uri="{FF2B5EF4-FFF2-40B4-BE49-F238E27FC236}">
                    <a16:creationId xmlns:a16="http://schemas.microsoft.com/office/drawing/2014/main" id="{5F32D12A-37D0-4BE3-854D-4B88D99646D9}"/>
                  </a:ext>
                </a:extLst>
              </p:cNvPr>
              <p:cNvSpPr/>
              <p:nvPr/>
            </p:nvSpPr>
            <p:spPr>
              <a:xfrm>
                <a:off x="7613860" y="3667855"/>
                <a:ext cx="475010" cy="102227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2063" extrusionOk="0">
                    <a:moveTo>
                      <a:pt x="9300" y="1"/>
                    </a:moveTo>
                    <a:lnTo>
                      <a:pt x="8633" y="96"/>
                    </a:lnTo>
                    <a:cubicBezTo>
                      <a:pt x="7525" y="223"/>
                      <a:pt x="6418" y="303"/>
                      <a:pt x="5310" y="303"/>
                    </a:cubicBezTo>
                    <a:cubicBezTo>
                      <a:pt x="5167" y="303"/>
                      <a:pt x="5025" y="301"/>
                      <a:pt x="4882" y="299"/>
                    </a:cubicBezTo>
                    <a:cubicBezTo>
                      <a:pt x="3596" y="299"/>
                      <a:pt x="2334" y="215"/>
                      <a:pt x="1060" y="49"/>
                    </a:cubicBezTo>
                    <a:cubicBezTo>
                      <a:pt x="739" y="180"/>
                      <a:pt x="525" y="299"/>
                      <a:pt x="465" y="394"/>
                    </a:cubicBezTo>
                    <a:cubicBezTo>
                      <a:pt x="310" y="620"/>
                      <a:pt x="144" y="1037"/>
                      <a:pt x="1" y="1596"/>
                    </a:cubicBezTo>
                    <a:cubicBezTo>
                      <a:pt x="191" y="1632"/>
                      <a:pt x="382" y="1656"/>
                      <a:pt x="560" y="1692"/>
                    </a:cubicBezTo>
                    <a:cubicBezTo>
                      <a:pt x="2186" y="1936"/>
                      <a:pt x="3816" y="2063"/>
                      <a:pt x="5445" y="2063"/>
                    </a:cubicBezTo>
                    <a:cubicBezTo>
                      <a:pt x="6358" y="2063"/>
                      <a:pt x="7270" y="2023"/>
                      <a:pt x="8180" y="1942"/>
                    </a:cubicBezTo>
                    <a:cubicBezTo>
                      <a:pt x="8657" y="1894"/>
                      <a:pt x="9121" y="1835"/>
                      <a:pt x="9585" y="1775"/>
                    </a:cubicBezTo>
                    <a:cubicBezTo>
                      <a:pt x="9526" y="894"/>
                      <a:pt x="9466" y="287"/>
                      <a:pt x="9419" y="180"/>
                    </a:cubicBezTo>
                    <a:cubicBezTo>
                      <a:pt x="9395" y="120"/>
                      <a:pt x="9359" y="60"/>
                      <a:pt x="9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0" name="Google Shape;5705;p61">
                <a:extLst>
                  <a:ext uri="{FF2B5EF4-FFF2-40B4-BE49-F238E27FC236}">
                    <a16:creationId xmlns:a16="http://schemas.microsoft.com/office/drawing/2014/main" id="{1AAF46F5-DFF6-461A-935C-8DC5689F54C9}"/>
                  </a:ext>
                </a:extLst>
              </p:cNvPr>
              <p:cNvSpPr/>
              <p:nvPr/>
            </p:nvSpPr>
            <p:spPr>
              <a:xfrm>
                <a:off x="7714749" y="3551059"/>
                <a:ext cx="210103" cy="135526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65" y="2441"/>
                    </a:lnTo>
                    <a:cubicBezTo>
                      <a:pt x="465" y="2441"/>
                      <a:pt x="648" y="2735"/>
                      <a:pt x="1396" y="2735"/>
                    </a:cubicBezTo>
                    <a:cubicBezTo>
                      <a:pt x="1692" y="2735"/>
                      <a:pt x="2076" y="2689"/>
                      <a:pt x="2572" y="2560"/>
                    </a:cubicBezTo>
                    <a:cubicBezTo>
                      <a:pt x="4239" y="2108"/>
                      <a:pt x="4085" y="1310"/>
                      <a:pt x="4085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5706;p61">
                <a:extLst>
                  <a:ext uri="{FF2B5EF4-FFF2-40B4-BE49-F238E27FC236}">
                    <a16:creationId xmlns:a16="http://schemas.microsoft.com/office/drawing/2014/main" id="{2F72362E-1EFC-4E97-BD5F-F8D6577F3A6F}"/>
                  </a:ext>
                </a:extLst>
              </p:cNvPr>
              <p:cNvSpPr/>
              <p:nvPr/>
            </p:nvSpPr>
            <p:spPr>
              <a:xfrm>
                <a:off x="7720123" y="3541050"/>
                <a:ext cx="181153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78" extrusionOk="0">
                    <a:moveTo>
                      <a:pt x="3808" y="0"/>
                    </a:moveTo>
                    <a:cubicBezTo>
                      <a:pt x="3614" y="0"/>
                      <a:pt x="3421" y="16"/>
                      <a:pt x="3239" y="48"/>
                    </a:cubicBezTo>
                    <a:cubicBezTo>
                      <a:pt x="2358" y="167"/>
                      <a:pt x="1524" y="429"/>
                      <a:pt x="691" y="726"/>
                    </a:cubicBezTo>
                    <a:cubicBezTo>
                      <a:pt x="500" y="810"/>
                      <a:pt x="274" y="893"/>
                      <a:pt x="167" y="1048"/>
                    </a:cubicBezTo>
                    <a:cubicBezTo>
                      <a:pt x="36" y="1238"/>
                      <a:pt x="0" y="1667"/>
                      <a:pt x="143" y="1869"/>
                    </a:cubicBezTo>
                    <a:cubicBezTo>
                      <a:pt x="298" y="2108"/>
                      <a:pt x="762" y="2238"/>
                      <a:pt x="1096" y="2262"/>
                    </a:cubicBezTo>
                    <a:cubicBezTo>
                      <a:pt x="1182" y="2273"/>
                      <a:pt x="1269" y="2277"/>
                      <a:pt x="1357" y="2277"/>
                    </a:cubicBezTo>
                    <a:cubicBezTo>
                      <a:pt x="1671" y="2277"/>
                      <a:pt x="1994" y="2218"/>
                      <a:pt x="2310" y="2143"/>
                    </a:cubicBezTo>
                    <a:cubicBezTo>
                      <a:pt x="2798" y="2024"/>
                      <a:pt x="3274" y="1881"/>
                      <a:pt x="3691" y="1607"/>
                    </a:cubicBezTo>
                    <a:cubicBezTo>
                      <a:pt x="4120" y="1357"/>
                      <a:pt x="4441" y="988"/>
                      <a:pt x="4548" y="584"/>
                    </a:cubicBezTo>
                    <a:cubicBezTo>
                      <a:pt x="4572" y="453"/>
                      <a:pt x="4584" y="286"/>
                      <a:pt x="4501" y="179"/>
                    </a:cubicBezTo>
                    <a:cubicBezTo>
                      <a:pt x="4406" y="83"/>
                      <a:pt x="4263" y="48"/>
                      <a:pt x="4096" y="12"/>
                    </a:cubicBezTo>
                    <a:cubicBezTo>
                      <a:pt x="4001" y="4"/>
                      <a:pt x="3904" y="0"/>
                      <a:pt x="3808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5707;p61">
                <a:extLst>
                  <a:ext uri="{FF2B5EF4-FFF2-40B4-BE49-F238E27FC236}">
                    <a16:creationId xmlns:a16="http://schemas.microsoft.com/office/drawing/2014/main" id="{4BCD456C-2B17-43B5-9851-87C248CD21BE}"/>
                  </a:ext>
                </a:extLst>
              </p:cNvPr>
              <p:cNvSpPr/>
              <p:nvPr/>
            </p:nvSpPr>
            <p:spPr>
              <a:xfrm>
                <a:off x="7546023" y="4971685"/>
                <a:ext cx="308018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84" y="1835"/>
                      <a:pt x="227" y="1835"/>
                    </a:cubicBezTo>
                    <a:cubicBezTo>
                      <a:pt x="917" y="1865"/>
                      <a:pt x="2949" y="1955"/>
                      <a:pt x="4416" y="1955"/>
                    </a:cubicBezTo>
                    <a:cubicBezTo>
                      <a:pt x="5303" y="1955"/>
                      <a:pt x="5983" y="1922"/>
                      <a:pt x="6037" y="1823"/>
                    </a:cubicBezTo>
                    <a:cubicBezTo>
                      <a:pt x="6216" y="1514"/>
                      <a:pt x="5894" y="109"/>
                      <a:pt x="5727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" name="Google Shape;5708;p61">
                <a:extLst>
                  <a:ext uri="{FF2B5EF4-FFF2-40B4-BE49-F238E27FC236}">
                    <a16:creationId xmlns:a16="http://schemas.microsoft.com/office/drawing/2014/main" id="{353BD97B-2BD0-4570-BB27-9F2725BCF6ED}"/>
                  </a:ext>
                </a:extLst>
              </p:cNvPr>
              <p:cNvSpPr/>
              <p:nvPr/>
            </p:nvSpPr>
            <p:spPr>
              <a:xfrm>
                <a:off x="7546023" y="4994182"/>
                <a:ext cx="109214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453" extrusionOk="0">
                    <a:moveTo>
                      <a:pt x="1298" y="0"/>
                    </a:moveTo>
                    <a:cubicBezTo>
                      <a:pt x="1203" y="60"/>
                      <a:pt x="1120" y="107"/>
                      <a:pt x="1013" y="179"/>
                    </a:cubicBezTo>
                    <a:cubicBezTo>
                      <a:pt x="465" y="536"/>
                      <a:pt x="179" y="881"/>
                      <a:pt x="60" y="1119"/>
                    </a:cubicBezTo>
                    <a:cubicBezTo>
                      <a:pt x="1" y="1238"/>
                      <a:pt x="84" y="1369"/>
                      <a:pt x="227" y="1381"/>
                    </a:cubicBezTo>
                    <a:cubicBezTo>
                      <a:pt x="596" y="1393"/>
                      <a:pt x="1358" y="1441"/>
                      <a:pt x="2203" y="1453"/>
                    </a:cubicBezTo>
                    <a:cubicBezTo>
                      <a:pt x="2191" y="1417"/>
                      <a:pt x="2167" y="1369"/>
                      <a:pt x="2156" y="1334"/>
                    </a:cubicBezTo>
                    <a:cubicBezTo>
                      <a:pt x="1977" y="834"/>
                      <a:pt x="1679" y="369"/>
                      <a:pt x="1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5709;p61">
                <a:extLst>
                  <a:ext uri="{FF2B5EF4-FFF2-40B4-BE49-F238E27FC236}">
                    <a16:creationId xmlns:a16="http://schemas.microsoft.com/office/drawing/2014/main" id="{FFEC0F0D-5FC2-4DD0-8226-7176CAF6CD01}"/>
                  </a:ext>
                </a:extLst>
              </p:cNvPr>
              <p:cNvSpPr/>
              <p:nvPr/>
            </p:nvSpPr>
            <p:spPr>
              <a:xfrm>
                <a:off x="7891751" y="4971685"/>
                <a:ext cx="308613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96" y="1835"/>
                      <a:pt x="227" y="1835"/>
                    </a:cubicBezTo>
                    <a:cubicBezTo>
                      <a:pt x="925" y="1865"/>
                      <a:pt x="2955" y="1955"/>
                      <a:pt x="4423" y="1955"/>
                    </a:cubicBezTo>
                    <a:cubicBezTo>
                      <a:pt x="5309" y="1955"/>
                      <a:pt x="5991" y="1922"/>
                      <a:pt x="6049" y="1823"/>
                    </a:cubicBezTo>
                    <a:cubicBezTo>
                      <a:pt x="6228" y="1514"/>
                      <a:pt x="5894" y="109"/>
                      <a:pt x="5728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5710;p61">
                <a:extLst>
                  <a:ext uri="{FF2B5EF4-FFF2-40B4-BE49-F238E27FC236}">
                    <a16:creationId xmlns:a16="http://schemas.microsoft.com/office/drawing/2014/main" id="{EDC2E73A-1048-4424-9A30-D74E62F3931E}"/>
                  </a:ext>
                </a:extLst>
              </p:cNvPr>
              <p:cNvSpPr/>
              <p:nvPr/>
            </p:nvSpPr>
            <p:spPr>
              <a:xfrm>
                <a:off x="7891751" y="4988285"/>
                <a:ext cx="122791" cy="7908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596" extrusionOk="0">
                    <a:moveTo>
                      <a:pt x="1501" y="0"/>
                    </a:moveTo>
                    <a:cubicBezTo>
                      <a:pt x="1370" y="72"/>
                      <a:pt x="1203" y="179"/>
                      <a:pt x="1013" y="298"/>
                    </a:cubicBezTo>
                    <a:cubicBezTo>
                      <a:pt x="465" y="655"/>
                      <a:pt x="179" y="1000"/>
                      <a:pt x="60" y="1238"/>
                    </a:cubicBezTo>
                    <a:cubicBezTo>
                      <a:pt x="1" y="1357"/>
                      <a:pt x="96" y="1488"/>
                      <a:pt x="227" y="1500"/>
                    </a:cubicBezTo>
                    <a:cubicBezTo>
                      <a:pt x="644" y="1512"/>
                      <a:pt x="1525" y="1560"/>
                      <a:pt x="2477" y="1596"/>
                    </a:cubicBezTo>
                    <a:cubicBezTo>
                      <a:pt x="2418" y="1369"/>
                      <a:pt x="2322" y="1155"/>
                      <a:pt x="2239" y="965"/>
                    </a:cubicBezTo>
                    <a:cubicBezTo>
                      <a:pt x="2060" y="607"/>
                      <a:pt x="1822" y="262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" name="Google Shape;5718;p61">
                <a:extLst>
                  <a:ext uri="{FF2B5EF4-FFF2-40B4-BE49-F238E27FC236}">
                    <a16:creationId xmlns:a16="http://schemas.microsoft.com/office/drawing/2014/main" id="{124BF12D-4F17-4EF0-8AA0-49692963DCB7}"/>
                  </a:ext>
                </a:extLst>
              </p:cNvPr>
              <p:cNvSpPr/>
              <p:nvPr/>
            </p:nvSpPr>
            <p:spPr>
              <a:xfrm>
                <a:off x="7515944" y="2922682"/>
                <a:ext cx="622479" cy="698393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5" y="0"/>
                    </a:moveTo>
                    <a:cubicBezTo>
                      <a:pt x="2195" y="0"/>
                      <a:pt x="395" y="2530"/>
                      <a:pt x="84" y="6705"/>
                    </a:cubicBezTo>
                    <a:cubicBezTo>
                      <a:pt x="36" y="7395"/>
                      <a:pt x="0" y="8062"/>
                      <a:pt x="12" y="8693"/>
                    </a:cubicBezTo>
                    <a:cubicBezTo>
                      <a:pt x="12" y="10146"/>
                      <a:pt x="274" y="11419"/>
                      <a:pt x="1108" y="12360"/>
                    </a:cubicBezTo>
                    <a:cubicBezTo>
                      <a:pt x="1822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1" y="14063"/>
                    </a:cubicBezTo>
                    <a:cubicBezTo>
                      <a:pt x="5519" y="14083"/>
                      <a:pt x="5726" y="14094"/>
                      <a:pt x="5931" y="14094"/>
                    </a:cubicBezTo>
                    <a:cubicBezTo>
                      <a:pt x="8076" y="14094"/>
                      <a:pt x="9991" y="12977"/>
                      <a:pt x="11133" y="11205"/>
                    </a:cubicBezTo>
                    <a:cubicBezTo>
                      <a:pt x="11704" y="10288"/>
                      <a:pt x="12097" y="9205"/>
                      <a:pt x="12204" y="8002"/>
                    </a:cubicBezTo>
                    <a:cubicBezTo>
                      <a:pt x="12561" y="4061"/>
                      <a:pt x="9835" y="430"/>
                      <a:pt x="6144" y="37"/>
                    </a:cubicBezTo>
                    <a:cubicBezTo>
                      <a:pt x="5904" y="12"/>
                      <a:pt x="5671" y="0"/>
                      <a:pt x="54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47" name="Google Shape;5719;p61">
                <a:extLst>
                  <a:ext uri="{FF2B5EF4-FFF2-40B4-BE49-F238E27FC236}">
                    <a16:creationId xmlns:a16="http://schemas.microsoft.com/office/drawing/2014/main" id="{5D1F98BE-74F3-4A30-921C-83B4F03B49BB}"/>
                  </a:ext>
                </a:extLst>
              </p:cNvPr>
              <p:cNvSpPr/>
              <p:nvPr/>
            </p:nvSpPr>
            <p:spPr>
              <a:xfrm>
                <a:off x="7823914" y="3138087"/>
                <a:ext cx="644" cy="64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12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5720;p61">
                <a:extLst>
                  <a:ext uri="{FF2B5EF4-FFF2-40B4-BE49-F238E27FC236}">
                    <a16:creationId xmlns:a16="http://schemas.microsoft.com/office/drawing/2014/main" id="{57F08759-F7BC-4688-BC24-D8B6F5E0ADEC}"/>
                  </a:ext>
                </a:extLst>
              </p:cNvPr>
              <p:cNvSpPr/>
              <p:nvPr/>
            </p:nvSpPr>
            <p:spPr>
              <a:xfrm>
                <a:off x="7514160" y="2818621"/>
                <a:ext cx="772920" cy="538388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865" extrusionOk="0">
                    <a:moveTo>
                      <a:pt x="7427" y="1"/>
                    </a:moveTo>
                    <a:cubicBezTo>
                      <a:pt x="6826" y="1"/>
                      <a:pt x="6224" y="58"/>
                      <a:pt x="5632" y="173"/>
                    </a:cubicBezTo>
                    <a:cubicBezTo>
                      <a:pt x="4692" y="351"/>
                      <a:pt x="3787" y="696"/>
                      <a:pt x="2953" y="1173"/>
                    </a:cubicBezTo>
                    <a:cubicBezTo>
                      <a:pt x="2656" y="1351"/>
                      <a:pt x="2358" y="1542"/>
                      <a:pt x="2072" y="1756"/>
                    </a:cubicBezTo>
                    <a:cubicBezTo>
                      <a:pt x="1775" y="1982"/>
                      <a:pt x="1477" y="2232"/>
                      <a:pt x="1203" y="2518"/>
                    </a:cubicBezTo>
                    <a:cubicBezTo>
                      <a:pt x="727" y="3006"/>
                      <a:pt x="298" y="3566"/>
                      <a:pt x="120" y="4245"/>
                    </a:cubicBezTo>
                    <a:cubicBezTo>
                      <a:pt x="1" y="4721"/>
                      <a:pt x="1" y="5399"/>
                      <a:pt x="274" y="5864"/>
                    </a:cubicBezTo>
                    <a:cubicBezTo>
                      <a:pt x="745" y="5821"/>
                      <a:pt x="1217" y="5801"/>
                      <a:pt x="1688" y="5801"/>
                    </a:cubicBezTo>
                    <a:cubicBezTo>
                      <a:pt x="2530" y="5801"/>
                      <a:pt x="3372" y="5864"/>
                      <a:pt x="4204" y="5971"/>
                    </a:cubicBezTo>
                    <a:cubicBezTo>
                      <a:pt x="4382" y="5995"/>
                      <a:pt x="4573" y="6030"/>
                      <a:pt x="4751" y="6054"/>
                    </a:cubicBezTo>
                    <a:cubicBezTo>
                      <a:pt x="4751" y="5935"/>
                      <a:pt x="4739" y="5816"/>
                      <a:pt x="4739" y="5709"/>
                    </a:cubicBezTo>
                    <a:cubicBezTo>
                      <a:pt x="4704" y="5268"/>
                      <a:pt x="4763" y="4804"/>
                      <a:pt x="4882" y="4375"/>
                    </a:cubicBezTo>
                    <a:lnTo>
                      <a:pt x="4882" y="4375"/>
                    </a:lnTo>
                    <a:cubicBezTo>
                      <a:pt x="4835" y="4673"/>
                      <a:pt x="4835" y="4971"/>
                      <a:pt x="4870" y="5257"/>
                    </a:cubicBezTo>
                    <a:cubicBezTo>
                      <a:pt x="4894" y="5518"/>
                      <a:pt x="4977" y="5780"/>
                      <a:pt x="5073" y="6054"/>
                    </a:cubicBezTo>
                    <a:cubicBezTo>
                      <a:pt x="5082" y="6063"/>
                      <a:pt x="5091" y="6067"/>
                      <a:pt x="5099" y="6067"/>
                    </a:cubicBezTo>
                    <a:cubicBezTo>
                      <a:pt x="5111" y="6067"/>
                      <a:pt x="5120" y="6057"/>
                      <a:pt x="5120" y="6042"/>
                    </a:cubicBezTo>
                    <a:cubicBezTo>
                      <a:pt x="4942" y="5459"/>
                      <a:pt x="4894" y="4840"/>
                      <a:pt x="5001" y="4245"/>
                    </a:cubicBezTo>
                    <a:cubicBezTo>
                      <a:pt x="5037" y="4078"/>
                      <a:pt x="5073" y="3923"/>
                      <a:pt x="5120" y="3768"/>
                    </a:cubicBezTo>
                    <a:cubicBezTo>
                      <a:pt x="5156" y="3709"/>
                      <a:pt x="5180" y="3625"/>
                      <a:pt x="5227" y="3566"/>
                    </a:cubicBezTo>
                    <a:lnTo>
                      <a:pt x="5227" y="3566"/>
                    </a:lnTo>
                    <a:cubicBezTo>
                      <a:pt x="5061" y="4090"/>
                      <a:pt x="4942" y="5447"/>
                      <a:pt x="5299" y="6150"/>
                    </a:cubicBezTo>
                    <a:cubicBezTo>
                      <a:pt x="5632" y="6221"/>
                      <a:pt x="5942" y="6292"/>
                      <a:pt x="6251" y="6400"/>
                    </a:cubicBezTo>
                    <a:cubicBezTo>
                      <a:pt x="6370" y="6173"/>
                      <a:pt x="6347" y="6007"/>
                      <a:pt x="6263" y="5769"/>
                    </a:cubicBezTo>
                    <a:cubicBezTo>
                      <a:pt x="6061" y="5173"/>
                      <a:pt x="5966" y="4602"/>
                      <a:pt x="6073" y="3971"/>
                    </a:cubicBezTo>
                    <a:cubicBezTo>
                      <a:pt x="6120" y="3661"/>
                      <a:pt x="6228" y="3375"/>
                      <a:pt x="6347" y="3090"/>
                    </a:cubicBezTo>
                    <a:cubicBezTo>
                      <a:pt x="6359" y="3066"/>
                      <a:pt x="6370" y="3030"/>
                      <a:pt x="6382" y="3018"/>
                    </a:cubicBezTo>
                    <a:lnTo>
                      <a:pt x="6382" y="3018"/>
                    </a:lnTo>
                    <a:cubicBezTo>
                      <a:pt x="6359" y="3209"/>
                      <a:pt x="6311" y="3411"/>
                      <a:pt x="6287" y="3602"/>
                    </a:cubicBezTo>
                    <a:cubicBezTo>
                      <a:pt x="6251" y="3852"/>
                      <a:pt x="6239" y="4102"/>
                      <a:pt x="6239" y="4375"/>
                    </a:cubicBezTo>
                    <a:cubicBezTo>
                      <a:pt x="6239" y="4864"/>
                      <a:pt x="6311" y="5376"/>
                      <a:pt x="6525" y="5804"/>
                    </a:cubicBezTo>
                    <a:cubicBezTo>
                      <a:pt x="6787" y="6388"/>
                      <a:pt x="7121" y="6661"/>
                      <a:pt x="7537" y="6888"/>
                    </a:cubicBezTo>
                    <a:lnTo>
                      <a:pt x="7847" y="7019"/>
                    </a:lnTo>
                    <a:cubicBezTo>
                      <a:pt x="7990" y="7078"/>
                      <a:pt x="8156" y="7138"/>
                      <a:pt x="8335" y="7197"/>
                    </a:cubicBezTo>
                    <a:cubicBezTo>
                      <a:pt x="9049" y="7435"/>
                      <a:pt x="9776" y="8066"/>
                      <a:pt x="10038" y="8805"/>
                    </a:cubicBezTo>
                    <a:cubicBezTo>
                      <a:pt x="10169" y="9209"/>
                      <a:pt x="10038" y="9674"/>
                      <a:pt x="10026" y="10079"/>
                    </a:cubicBezTo>
                    <a:cubicBezTo>
                      <a:pt x="10002" y="10460"/>
                      <a:pt x="9942" y="10829"/>
                      <a:pt x="10383" y="10864"/>
                    </a:cubicBezTo>
                    <a:cubicBezTo>
                      <a:pt x="10389" y="10865"/>
                      <a:pt x="10395" y="10865"/>
                      <a:pt x="10400" y="10865"/>
                    </a:cubicBezTo>
                    <a:cubicBezTo>
                      <a:pt x="10816" y="10865"/>
                      <a:pt x="11068" y="10043"/>
                      <a:pt x="11808" y="10043"/>
                    </a:cubicBezTo>
                    <a:cubicBezTo>
                      <a:pt x="11813" y="10043"/>
                      <a:pt x="11818" y="10043"/>
                      <a:pt x="11824" y="10043"/>
                    </a:cubicBezTo>
                    <a:cubicBezTo>
                      <a:pt x="12498" y="10075"/>
                      <a:pt x="12605" y="10724"/>
                      <a:pt x="12966" y="10724"/>
                    </a:cubicBezTo>
                    <a:cubicBezTo>
                      <a:pt x="13006" y="10724"/>
                      <a:pt x="13050" y="10716"/>
                      <a:pt x="13097" y="10698"/>
                    </a:cubicBezTo>
                    <a:cubicBezTo>
                      <a:pt x="13383" y="10591"/>
                      <a:pt x="13609" y="10233"/>
                      <a:pt x="13788" y="10031"/>
                    </a:cubicBezTo>
                    <a:cubicBezTo>
                      <a:pt x="15133" y="8543"/>
                      <a:pt x="15598" y="6340"/>
                      <a:pt x="14836" y="4423"/>
                    </a:cubicBezTo>
                    <a:cubicBezTo>
                      <a:pt x="14752" y="4209"/>
                      <a:pt x="14657" y="3994"/>
                      <a:pt x="14562" y="3804"/>
                    </a:cubicBezTo>
                    <a:cubicBezTo>
                      <a:pt x="14181" y="3125"/>
                      <a:pt x="13645" y="2518"/>
                      <a:pt x="13074" y="2006"/>
                    </a:cubicBezTo>
                    <a:cubicBezTo>
                      <a:pt x="12812" y="1780"/>
                      <a:pt x="12550" y="1589"/>
                      <a:pt x="12264" y="1399"/>
                    </a:cubicBezTo>
                    <a:cubicBezTo>
                      <a:pt x="10837" y="465"/>
                      <a:pt x="9136" y="1"/>
                      <a:pt x="742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" name="Google Shape;5721;p61">
                <a:extLst>
                  <a:ext uri="{FF2B5EF4-FFF2-40B4-BE49-F238E27FC236}">
                    <a16:creationId xmlns:a16="http://schemas.microsoft.com/office/drawing/2014/main" id="{BAEC7C2E-2F91-4A59-B567-0DE2F0A035F8}"/>
                  </a:ext>
                </a:extLst>
              </p:cNvPr>
              <p:cNvSpPr/>
              <p:nvPr/>
            </p:nvSpPr>
            <p:spPr>
              <a:xfrm>
                <a:off x="7609153" y="2827144"/>
                <a:ext cx="627186" cy="270061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5450" extrusionOk="0">
                    <a:moveTo>
                      <a:pt x="3739" y="1"/>
                    </a:moveTo>
                    <a:lnTo>
                      <a:pt x="3739" y="1"/>
                    </a:lnTo>
                    <a:cubicBezTo>
                      <a:pt x="2798" y="179"/>
                      <a:pt x="1894" y="524"/>
                      <a:pt x="1060" y="1001"/>
                    </a:cubicBezTo>
                    <a:cubicBezTo>
                      <a:pt x="715" y="1322"/>
                      <a:pt x="417" y="1703"/>
                      <a:pt x="179" y="2096"/>
                    </a:cubicBezTo>
                    <a:cubicBezTo>
                      <a:pt x="84" y="2251"/>
                      <a:pt x="1" y="2382"/>
                      <a:pt x="36" y="2525"/>
                    </a:cubicBezTo>
                    <a:cubicBezTo>
                      <a:pt x="71" y="2748"/>
                      <a:pt x="303" y="2835"/>
                      <a:pt x="541" y="2835"/>
                    </a:cubicBezTo>
                    <a:cubicBezTo>
                      <a:pt x="634" y="2835"/>
                      <a:pt x="727" y="2822"/>
                      <a:pt x="810" y="2799"/>
                    </a:cubicBezTo>
                    <a:cubicBezTo>
                      <a:pt x="1786" y="2560"/>
                      <a:pt x="2668" y="1953"/>
                      <a:pt x="3668" y="1751"/>
                    </a:cubicBezTo>
                    <a:cubicBezTo>
                      <a:pt x="3822" y="1715"/>
                      <a:pt x="3985" y="1693"/>
                      <a:pt x="4146" y="1693"/>
                    </a:cubicBezTo>
                    <a:cubicBezTo>
                      <a:pt x="4420" y="1693"/>
                      <a:pt x="4689" y="1757"/>
                      <a:pt x="4906" y="1929"/>
                    </a:cubicBezTo>
                    <a:cubicBezTo>
                      <a:pt x="5229" y="2183"/>
                      <a:pt x="5451" y="2705"/>
                      <a:pt x="5854" y="2705"/>
                    </a:cubicBezTo>
                    <a:cubicBezTo>
                      <a:pt x="5867" y="2705"/>
                      <a:pt x="5881" y="2704"/>
                      <a:pt x="5894" y="2703"/>
                    </a:cubicBezTo>
                    <a:cubicBezTo>
                      <a:pt x="6049" y="2679"/>
                      <a:pt x="6180" y="2596"/>
                      <a:pt x="6335" y="2560"/>
                    </a:cubicBezTo>
                    <a:cubicBezTo>
                      <a:pt x="6358" y="2557"/>
                      <a:pt x="6380" y="2555"/>
                      <a:pt x="6403" y="2555"/>
                    </a:cubicBezTo>
                    <a:cubicBezTo>
                      <a:pt x="6685" y="2555"/>
                      <a:pt x="6937" y="2821"/>
                      <a:pt x="7025" y="3096"/>
                    </a:cubicBezTo>
                    <a:cubicBezTo>
                      <a:pt x="7144" y="3394"/>
                      <a:pt x="7132" y="3739"/>
                      <a:pt x="7228" y="4049"/>
                    </a:cubicBezTo>
                    <a:cubicBezTo>
                      <a:pt x="7370" y="4632"/>
                      <a:pt x="7787" y="5120"/>
                      <a:pt x="8323" y="5346"/>
                    </a:cubicBezTo>
                    <a:cubicBezTo>
                      <a:pt x="8481" y="5410"/>
                      <a:pt x="8660" y="5450"/>
                      <a:pt x="8836" y="5450"/>
                    </a:cubicBezTo>
                    <a:cubicBezTo>
                      <a:pt x="9057" y="5450"/>
                      <a:pt x="9271" y="5387"/>
                      <a:pt x="9430" y="5227"/>
                    </a:cubicBezTo>
                    <a:cubicBezTo>
                      <a:pt x="9847" y="4811"/>
                      <a:pt x="9680" y="4025"/>
                      <a:pt x="10097" y="3608"/>
                    </a:cubicBezTo>
                    <a:cubicBezTo>
                      <a:pt x="10264" y="3435"/>
                      <a:pt x="10485" y="3365"/>
                      <a:pt x="10718" y="3365"/>
                    </a:cubicBezTo>
                    <a:cubicBezTo>
                      <a:pt x="10966" y="3365"/>
                      <a:pt x="11227" y="3444"/>
                      <a:pt x="11454" y="3561"/>
                    </a:cubicBezTo>
                    <a:cubicBezTo>
                      <a:pt x="11690" y="3687"/>
                      <a:pt x="11953" y="3855"/>
                      <a:pt x="12206" y="3855"/>
                    </a:cubicBezTo>
                    <a:cubicBezTo>
                      <a:pt x="12286" y="3855"/>
                      <a:pt x="12365" y="3839"/>
                      <a:pt x="12443" y="3799"/>
                    </a:cubicBezTo>
                    <a:cubicBezTo>
                      <a:pt x="12538" y="3751"/>
                      <a:pt x="12597" y="3692"/>
                      <a:pt x="12657" y="3620"/>
                    </a:cubicBezTo>
                    <a:cubicBezTo>
                      <a:pt x="12288" y="2930"/>
                      <a:pt x="11752" y="2322"/>
                      <a:pt x="11169" y="1822"/>
                    </a:cubicBezTo>
                    <a:cubicBezTo>
                      <a:pt x="10919" y="1596"/>
                      <a:pt x="10645" y="1406"/>
                      <a:pt x="10359" y="1203"/>
                    </a:cubicBezTo>
                    <a:cubicBezTo>
                      <a:pt x="10347" y="1227"/>
                      <a:pt x="10323" y="1239"/>
                      <a:pt x="10299" y="1251"/>
                    </a:cubicBezTo>
                    <a:cubicBezTo>
                      <a:pt x="9966" y="1489"/>
                      <a:pt x="9764" y="1965"/>
                      <a:pt x="9371" y="2025"/>
                    </a:cubicBezTo>
                    <a:cubicBezTo>
                      <a:pt x="9340" y="2030"/>
                      <a:pt x="9309" y="2033"/>
                      <a:pt x="9279" y="2033"/>
                    </a:cubicBezTo>
                    <a:cubicBezTo>
                      <a:pt x="9051" y="2033"/>
                      <a:pt x="8836" y="1883"/>
                      <a:pt x="8668" y="1715"/>
                    </a:cubicBezTo>
                    <a:cubicBezTo>
                      <a:pt x="8478" y="1525"/>
                      <a:pt x="8311" y="1298"/>
                      <a:pt x="8085" y="1167"/>
                    </a:cubicBezTo>
                    <a:cubicBezTo>
                      <a:pt x="7908" y="1054"/>
                      <a:pt x="7706" y="1008"/>
                      <a:pt x="7497" y="1008"/>
                    </a:cubicBezTo>
                    <a:cubicBezTo>
                      <a:pt x="7200" y="1008"/>
                      <a:pt x="6888" y="1101"/>
                      <a:pt x="6608" y="1227"/>
                    </a:cubicBezTo>
                    <a:cubicBezTo>
                      <a:pt x="6445" y="1298"/>
                      <a:pt x="6256" y="1369"/>
                      <a:pt x="6082" y="1369"/>
                    </a:cubicBezTo>
                    <a:cubicBezTo>
                      <a:pt x="5964" y="1369"/>
                      <a:pt x="5854" y="1337"/>
                      <a:pt x="5763" y="1251"/>
                    </a:cubicBezTo>
                    <a:cubicBezTo>
                      <a:pt x="5692" y="1179"/>
                      <a:pt x="5644" y="1060"/>
                      <a:pt x="5585" y="965"/>
                    </a:cubicBezTo>
                    <a:cubicBezTo>
                      <a:pt x="5442" y="710"/>
                      <a:pt x="5158" y="559"/>
                      <a:pt x="4878" y="559"/>
                    </a:cubicBezTo>
                    <a:cubicBezTo>
                      <a:pt x="4831" y="559"/>
                      <a:pt x="4785" y="564"/>
                      <a:pt x="4739" y="572"/>
                    </a:cubicBezTo>
                    <a:cubicBezTo>
                      <a:pt x="4549" y="596"/>
                      <a:pt x="4346" y="715"/>
                      <a:pt x="4156" y="727"/>
                    </a:cubicBezTo>
                    <a:cubicBezTo>
                      <a:pt x="4124" y="730"/>
                      <a:pt x="4095" y="732"/>
                      <a:pt x="4068" y="732"/>
                    </a:cubicBezTo>
                    <a:cubicBezTo>
                      <a:pt x="3622" y="732"/>
                      <a:pt x="3829" y="281"/>
                      <a:pt x="3739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5722;p61">
                <a:extLst>
                  <a:ext uri="{FF2B5EF4-FFF2-40B4-BE49-F238E27FC236}">
                    <a16:creationId xmlns:a16="http://schemas.microsoft.com/office/drawing/2014/main" id="{A07300FF-3435-4AAF-AA95-B1949EC188C6}"/>
                  </a:ext>
                </a:extLst>
              </p:cNvPr>
              <p:cNvSpPr/>
              <p:nvPr/>
            </p:nvSpPr>
            <p:spPr>
              <a:xfrm>
                <a:off x="8055770" y="3297548"/>
                <a:ext cx="181164" cy="185079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5" extrusionOk="0">
                    <a:moveTo>
                      <a:pt x="2226" y="1"/>
                    </a:moveTo>
                    <a:cubicBezTo>
                      <a:pt x="1733" y="1"/>
                      <a:pt x="1222" y="176"/>
                      <a:pt x="894" y="390"/>
                    </a:cubicBezTo>
                    <a:cubicBezTo>
                      <a:pt x="310" y="783"/>
                      <a:pt x="96" y="1628"/>
                      <a:pt x="24" y="2342"/>
                    </a:cubicBezTo>
                    <a:cubicBezTo>
                      <a:pt x="1" y="2664"/>
                      <a:pt x="24" y="3045"/>
                      <a:pt x="251" y="3307"/>
                    </a:cubicBezTo>
                    <a:cubicBezTo>
                      <a:pt x="500" y="3623"/>
                      <a:pt x="857" y="3734"/>
                      <a:pt x="1222" y="3734"/>
                    </a:cubicBezTo>
                    <a:cubicBezTo>
                      <a:pt x="1572" y="3734"/>
                      <a:pt x="1929" y="3632"/>
                      <a:pt x="2203" y="3509"/>
                    </a:cubicBezTo>
                    <a:cubicBezTo>
                      <a:pt x="2858" y="3212"/>
                      <a:pt x="3358" y="2640"/>
                      <a:pt x="3549" y="1914"/>
                    </a:cubicBezTo>
                    <a:cubicBezTo>
                      <a:pt x="3644" y="1580"/>
                      <a:pt x="3656" y="1211"/>
                      <a:pt x="3537" y="854"/>
                    </a:cubicBezTo>
                    <a:cubicBezTo>
                      <a:pt x="3430" y="533"/>
                      <a:pt x="3239" y="318"/>
                      <a:pt x="3001" y="187"/>
                    </a:cubicBezTo>
                    <a:cubicBezTo>
                      <a:pt x="2771" y="55"/>
                      <a:pt x="2501" y="1"/>
                      <a:pt x="2226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5723;p61">
                <a:extLst>
                  <a:ext uri="{FF2B5EF4-FFF2-40B4-BE49-F238E27FC236}">
                    <a16:creationId xmlns:a16="http://schemas.microsoft.com/office/drawing/2014/main" id="{39457E83-8636-4DAC-9975-2B391C3ED794}"/>
                  </a:ext>
                </a:extLst>
              </p:cNvPr>
              <p:cNvSpPr/>
              <p:nvPr/>
            </p:nvSpPr>
            <p:spPr>
              <a:xfrm>
                <a:off x="8104728" y="3345416"/>
                <a:ext cx="112137" cy="6476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307" extrusionOk="0">
                    <a:moveTo>
                      <a:pt x="1489" y="0"/>
                    </a:moveTo>
                    <a:cubicBezTo>
                      <a:pt x="1318" y="0"/>
                      <a:pt x="1143" y="45"/>
                      <a:pt x="989" y="114"/>
                    </a:cubicBezTo>
                    <a:cubicBezTo>
                      <a:pt x="751" y="221"/>
                      <a:pt x="560" y="364"/>
                      <a:pt x="382" y="543"/>
                    </a:cubicBezTo>
                    <a:cubicBezTo>
                      <a:pt x="215" y="722"/>
                      <a:pt x="108" y="936"/>
                      <a:pt x="25" y="1174"/>
                    </a:cubicBezTo>
                    <a:cubicBezTo>
                      <a:pt x="0" y="1223"/>
                      <a:pt x="47" y="1271"/>
                      <a:pt x="84" y="1271"/>
                    </a:cubicBezTo>
                    <a:cubicBezTo>
                      <a:pt x="101" y="1271"/>
                      <a:pt x="116" y="1260"/>
                      <a:pt x="120" y="1234"/>
                    </a:cubicBezTo>
                    <a:cubicBezTo>
                      <a:pt x="287" y="876"/>
                      <a:pt x="632" y="555"/>
                      <a:pt x="977" y="400"/>
                    </a:cubicBezTo>
                    <a:cubicBezTo>
                      <a:pt x="1060" y="352"/>
                      <a:pt x="1168" y="305"/>
                      <a:pt x="1275" y="293"/>
                    </a:cubicBezTo>
                    <a:cubicBezTo>
                      <a:pt x="1334" y="424"/>
                      <a:pt x="1358" y="579"/>
                      <a:pt x="1346" y="722"/>
                    </a:cubicBezTo>
                    <a:cubicBezTo>
                      <a:pt x="1346" y="817"/>
                      <a:pt x="1310" y="888"/>
                      <a:pt x="1275" y="960"/>
                    </a:cubicBezTo>
                    <a:cubicBezTo>
                      <a:pt x="1251" y="995"/>
                      <a:pt x="1239" y="1019"/>
                      <a:pt x="1215" y="1055"/>
                    </a:cubicBezTo>
                    <a:cubicBezTo>
                      <a:pt x="1191" y="1079"/>
                      <a:pt x="1179" y="1091"/>
                      <a:pt x="1168" y="1114"/>
                    </a:cubicBezTo>
                    <a:cubicBezTo>
                      <a:pt x="1156" y="1126"/>
                      <a:pt x="1156" y="1150"/>
                      <a:pt x="1132" y="1186"/>
                    </a:cubicBezTo>
                    <a:cubicBezTo>
                      <a:pt x="1121" y="1241"/>
                      <a:pt x="1171" y="1306"/>
                      <a:pt x="1226" y="1306"/>
                    </a:cubicBezTo>
                    <a:cubicBezTo>
                      <a:pt x="1230" y="1306"/>
                      <a:pt x="1235" y="1306"/>
                      <a:pt x="1239" y="1305"/>
                    </a:cubicBezTo>
                    <a:cubicBezTo>
                      <a:pt x="1287" y="1293"/>
                      <a:pt x="1310" y="1293"/>
                      <a:pt x="1346" y="1257"/>
                    </a:cubicBezTo>
                    <a:cubicBezTo>
                      <a:pt x="1370" y="1245"/>
                      <a:pt x="1394" y="1210"/>
                      <a:pt x="1406" y="1198"/>
                    </a:cubicBezTo>
                    <a:cubicBezTo>
                      <a:pt x="1453" y="1174"/>
                      <a:pt x="1477" y="1114"/>
                      <a:pt x="1513" y="1067"/>
                    </a:cubicBezTo>
                    <a:cubicBezTo>
                      <a:pt x="1549" y="972"/>
                      <a:pt x="1584" y="876"/>
                      <a:pt x="1596" y="769"/>
                    </a:cubicBezTo>
                    <a:cubicBezTo>
                      <a:pt x="1608" y="591"/>
                      <a:pt x="1572" y="424"/>
                      <a:pt x="1489" y="281"/>
                    </a:cubicBezTo>
                    <a:cubicBezTo>
                      <a:pt x="1549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3"/>
                      <a:pt x="2013" y="591"/>
                      <a:pt x="2084" y="614"/>
                    </a:cubicBezTo>
                    <a:cubicBezTo>
                      <a:pt x="2100" y="624"/>
                      <a:pt x="2118" y="628"/>
                      <a:pt x="2136" y="628"/>
                    </a:cubicBezTo>
                    <a:cubicBezTo>
                      <a:pt x="2183" y="628"/>
                      <a:pt x="2230" y="595"/>
                      <a:pt x="2239" y="543"/>
                    </a:cubicBezTo>
                    <a:cubicBezTo>
                      <a:pt x="2263" y="424"/>
                      <a:pt x="2144" y="293"/>
                      <a:pt x="2072" y="221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0"/>
                      <a:pt x="1489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2" name="Google Shape;5726;p61">
                <a:extLst>
                  <a:ext uri="{FF2B5EF4-FFF2-40B4-BE49-F238E27FC236}">
                    <a16:creationId xmlns:a16="http://schemas.microsoft.com/office/drawing/2014/main" id="{F55EB8B9-2F3D-4294-9664-E22DF60FF425}"/>
                  </a:ext>
                </a:extLst>
              </p:cNvPr>
              <p:cNvSpPr/>
              <p:nvPr/>
            </p:nvSpPr>
            <p:spPr>
              <a:xfrm>
                <a:off x="7595575" y="3369548"/>
                <a:ext cx="169024" cy="7289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71" extrusionOk="0">
                    <a:moveTo>
                      <a:pt x="389" y="0"/>
                    </a:moveTo>
                    <a:cubicBezTo>
                      <a:pt x="331" y="0"/>
                      <a:pt x="289" y="13"/>
                      <a:pt x="263" y="44"/>
                    </a:cubicBezTo>
                    <a:cubicBezTo>
                      <a:pt x="1" y="389"/>
                      <a:pt x="560" y="1318"/>
                      <a:pt x="1572" y="1461"/>
                    </a:cubicBezTo>
                    <a:cubicBezTo>
                      <a:pt x="1624" y="1467"/>
                      <a:pt x="1674" y="1471"/>
                      <a:pt x="1724" y="1471"/>
                    </a:cubicBezTo>
                    <a:cubicBezTo>
                      <a:pt x="2677" y="1471"/>
                      <a:pt x="3411" y="343"/>
                      <a:pt x="3049" y="151"/>
                    </a:cubicBezTo>
                    <a:cubicBezTo>
                      <a:pt x="2933" y="88"/>
                      <a:pt x="2821" y="66"/>
                      <a:pt x="2700" y="66"/>
                    </a:cubicBezTo>
                    <a:cubicBezTo>
                      <a:pt x="2431" y="66"/>
                      <a:pt x="2123" y="177"/>
                      <a:pt x="1656" y="177"/>
                    </a:cubicBezTo>
                    <a:cubicBezTo>
                      <a:pt x="1625" y="177"/>
                      <a:pt x="1593" y="176"/>
                      <a:pt x="1560" y="175"/>
                    </a:cubicBezTo>
                    <a:cubicBezTo>
                      <a:pt x="994" y="156"/>
                      <a:pt x="594" y="0"/>
                      <a:pt x="389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3" name="Google Shape;5727;p61">
                <a:extLst>
                  <a:ext uri="{FF2B5EF4-FFF2-40B4-BE49-F238E27FC236}">
                    <a16:creationId xmlns:a16="http://schemas.microsoft.com/office/drawing/2014/main" id="{A5CB7725-F045-4087-9F99-1E6F04293DEC}"/>
                  </a:ext>
                </a:extLst>
              </p:cNvPr>
              <p:cNvSpPr/>
              <p:nvPr/>
            </p:nvSpPr>
            <p:spPr>
              <a:xfrm>
                <a:off x="7648696" y="3387981"/>
                <a:ext cx="103267" cy="55102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5" y="0"/>
                    </a:moveTo>
                    <a:cubicBezTo>
                      <a:pt x="1539" y="0"/>
                      <a:pt x="1217" y="120"/>
                      <a:pt x="1024" y="208"/>
                    </a:cubicBezTo>
                    <a:cubicBezTo>
                      <a:pt x="655" y="375"/>
                      <a:pt x="274" y="613"/>
                      <a:pt x="0" y="946"/>
                    </a:cubicBezTo>
                    <a:cubicBezTo>
                      <a:pt x="143" y="1029"/>
                      <a:pt x="322" y="1065"/>
                      <a:pt x="512" y="1101"/>
                    </a:cubicBezTo>
                    <a:cubicBezTo>
                      <a:pt x="566" y="1108"/>
                      <a:pt x="619" y="1111"/>
                      <a:pt x="672" y="1111"/>
                    </a:cubicBezTo>
                    <a:cubicBezTo>
                      <a:pt x="1408" y="1111"/>
                      <a:pt x="1995" y="442"/>
                      <a:pt x="2084" y="53"/>
                    </a:cubicBezTo>
                    <a:cubicBezTo>
                      <a:pt x="2005" y="15"/>
                      <a:pt x="1913" y="0"/>
                      <a:pt x="1815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4" name="Google Shape;5728;p61">
                <a:extLst>
                  <a:ext uri="{FF2B5EF4-FFF2-40B4-BE49-F238E27FC236}">
                    <a16:creationId xmlns:a16="http://schemas.microsoft.com/office/drawing/2014/main" id="{3B74BCBD-12D9-4AFA-8B02-37531C6A6604}"/>
                  </a:ext>
                </a:extLst>
              </p:cNvPr>
              <p:cNvSpPr/>
              <p:nvPr/>
            </p:nvSpPr>
            <p:spPr>
              <a:xfrm>
                <a:off x="7613860" y="3249135"/>
                <a:ext cx="64963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0" extrusionOk="0">
                    <a:moveTo>
                      <a:pt x="1074" y="1"/>
                    </a:moveTo>
                    <a:cubicBezTo>
                      <a:pt x="1043" y="1"/>
                      <a:pt x="1013" y="15"/>
                      <a:pt x="1001" y="45"/>
                    </a:cubicBezTo>
                    <a:cubicBezTo>
                      <a:pt x="918" y="164"/>
                      <a:pt x="941" y="367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3"/>
                      <a:pt x="953" y="1391"/>
                      <a:pt x="918" y="1414"/>
                    </a:cubicBezTo>
                    <a:cubicBezTo>
                      <a:pt x="905" y="1435"/>
                      <a:pt x="879" y="1443"/>
                      <a:pt x="848" y="1443"/>
                    </a:cubicBezTo>
                    <a:cubicBezTo>
                      <a:pt x="791" y="1443"/>
                      <a:pt x="718" y="1418"/>
                      <a:pt x="679" y="1402"/>
                    </a:cubicBezTo>
                    <a:cubicBezTo>
                      <a:pt x="569" y="1358"/>
                      <a:pt x="449" y="1294"/>
                      <a:pt x="328" y="1294"/>
                    </a:cubicBezTo>
                    <a:cubicBezTo>
                      <a:pt x="318" y="1294"/>
                      <a:pt x="308" y="1294"/>
                      <a:pt x="298" y="1295"/>
                    </a:cubicBezTo>
                    <a:cubicBezTo>
                      <a:pt x="179" y="1307"/>
                      <a:pt x="72" y="1391"/>
                      <a:pt x="48" y="1498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34"/>
                      <a:pt x="275" y="2176"/>
                      <a:pt x="370" y="2272"/>
                    </a:cubicBezTo>
                    <a:cubicBezTo>
                      <a:pt x="382" y="2284"/>
                      <a:pt x="395" y="2289"/>
                      <a:pt x="406" y="2289"/>
                    </a:cubicBezTo>
                    <a:cubicBezTo>
                      <a:pt x="437" y="2289"/>
                      <a:pt x="459" y="2247"/>
                      <a:pt x="441" y="2212"/>
                    </a:cubicBezTo>
                    <a:cubicBezTo>
                      <a:pt x="406" y="2069"/>
                      <a:pt x="346" y="1938"/>
                      <a:pt x="298" y="1783"/>
                    </a:cubicBezTo>
                    <a:cubicBezTo>
                      <a:pt x="287" y="1736"/>
                      <a:pt x="251" y="1653"/>
                      <a:pt x="287" y="1605"/>
                    </a:cubicBezTo>
                    <a:cubicBezTo>
                      <a:pt x="300" y="1591"/>
                      <a:pt x="323" y="1585"/>
                      <a:pt x="348" y="1585"/>
                    </a:cubicBezTo>
                    <a:cubicBezTo>
                      <a:pt x="366" y="1585"/>
                      <a:pt x="386" y="1588"/>
                      <a:pt x="406" y="1593"/>
                    </a:cubicBezTo>
                    <a:cubicBezTo>
                      <a:pt x="525" y="1605"/>
                      <a:pt x="644" y="1700"/>
                      <a:pt x="763" y="1724"/>
                    </a:cubicBezTo>
                    <a:cubicBezTo>
                      <a:pt x="800" y="1736"/>
                      <a:pt x="839" y="1742"/>
                      <a:pt x="877" y="1742"/>
                    </a:cubicBezTo>
                    <a:cubicBezTo>
                      <a:pt x="949" y="1742"/>
                      <a:pt x="1018" y="1723"/>
                      <a:pt x="1072" y="1700"/>
                    </a:cubicBezTo>
                    <a:cubicBezTo>
                      <a:pt x="1310" y="1557"/>
                      <a:pt x="1251" y="1200"/>
                      <a:pt x="1251" y="950"/>
                    </a:cubicBezTo>
                    <a:lnTo>
                      <a:pt x="1251" y="486"/>
                    </a:lnTo>
                    <a:cubicBezTo>
                      <a:pt x="1215" y="355"/>
                      <a:pt x="1239" y="176"/>
                      <a:pt x="1156" y="45"/>
                    </a:cubicBezTo>
                    <a:cubicBezTo>
                      <a:pt x="1138" y="15"/>
                      <a:pt x="1105" y="1"/>
                      <a:pt x="107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55" name="Google Shape;5729;p61">
                <a:extLst>
                  <a:ext uri="{FF2B5EF4-FFF2-40B4-BE49-F238E27FC236}">
                    <a16:creationId xmlns:a16="http://schemas.microsoft.com/office/drawing/2014/main" id="{07586A94-C8A6-409E-947D-862D8AC4CCBA}"/>
                  </a:ext>
                </a:extLst>
              </p:cNvPr>
              <p:cNvSpPr/>
              <p:nvPr/>
            </p:nvSpPr>
            <p:spPr>
              <a:xfrm>
                <a:off x="7759594" y="3261969"/>
                <a:ext cx="42516" cy="6317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75" extrusionOk="0">
                    <a:moveTo>
                      <a:pt x="453" y="0"/>
                    </a:moveTo>
                    <a:cubicBezTo>
                      <a:pt x="227" y="0"/>
                      <a:pt x="24" y="262"/>
                      <a:pt x="24" y="620"/>
                    </a:cubicBezTo>
                    <a:cubicBezTo>
                      <a:pt x="1" y="977"/>
                      <a:pt x="179" y="1263"/>
                      <a:pt x="405" y="1274"/>
                    </a:cubicBezTo>
                    <a:cubicBezTo>
                      <a:pt x="410" y="1275"/>
                      <a:pt x="415" y="1275"/>
                      <a:pt x="419" y="1275"/>
                    </a:cubicBezTo>
                    <a:cubicBezTo>
                      <a:pt x="639" y="1275"/>
                      <a:pt x="822" y="994"/>
                      <a:pt x="834" y="655"/>
                    </a:cubicBezTo>
                    <a:cubicBezTo>
                      <a:pt x="858" y="298"/>
                      <a:pt x="679" y="12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6" name="Google Shape;5731;p61">
                <a:extLst>
                  <a:ext uri="{FF2B5EF4-FFF2-40B4-BE49-F238E27FC236}">
                    <a16:creationId xmlns:a16="http://schemas.microsoft.com/office/drawing/2014/main" id="{3A5C2C8A-6CFC-40AD-9712-ED39CE276F10}"/>
                  </a:ext>
                </a:extLst>
              </p:cNvPr>
              <p:cNvSpPr/>
              <p:nvPr/>
            </p:nvSpPr>
            <p:spPr>
              <a:xfrm>
                <a:off x="7720052" y="3169355"/>
                <a:ext cx="83645" cy="54111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092" extrusionOk="0">
                    <a:moveTo>
                      <a:pt x="305" y="0"/>
                    </a:moveTo>
                    <a:cubicBezTo>
                      <a:pt x="224" y="0"/>
                      <a:pt x="144" y="12"/>
                      <a:pt x="84" y="48"/>
                    </a:cubicBezTo>
                    <a:cubicBezTo>
                      <a:pt x="13" y="95"/>
                      <a:pt x="1" y="226"/>
                      <a:pt x="132" y="274"/>
                    </a:cubicBezTo>
                    <a:cubicBezTo>
                      <a:pt x="263" y="334"/>
                      <a:pt x="406" y="322"/>
                      <a:pt x="501" y="334"/>
                    </a:cubicBezTo>
                    <a:cubicBezTo>
                      <a:pt x="608" y="345"/>
                      <a:pt x="715" y="357"/>
                      <a:pt x="822" y="393"/>
                    </a:cubicBezTo>
                    <a:cubicBezTo>
                      <a:pt x="1192" y="488"/>
                      <a:pt x="1453" y="750"/>
                      <a:pt x="1596" y="1012"/>
                    </a:cubicBezTo>
                    <a:cubicBezTo>
                      <a:pt x="1608" y="1048"/>
                      <a:pt x="1620" y="1060"/>
                      <a:pt x="1632" y="1072"/>
                    </a:cubicBezTo>
                    <a:cubicBezTo>
                      <a:pt x="1646" y="1086"/>
                      <a:pt x="1657" y="1092"/>
                      <a:pt x="1666" y="1092"/>
                    </a:cubicBezTo>
                    <a:cubicBezTo>
                      <a:pt x="1685" y="1092"/>
                      <a:pt x="1688" y="1061"/>
                      <a:pt x="1680" y="1036"/>
                    </a:cubicBezTo>
                    <a:cubicBezTo>
                      <a:pt x="1680" y="1000"/>
                      <a:pt x="1680" y="988"/>
                      <a:pt x="1668" y="953"/>
                    </a:cubicBezTo>
                    <a:cubicBezTo>
                      <a:pt x="1632" y="715"/>
                      <a:pt x="1489" y="524"/>
                      <a:pt x="1322" y="381"/>
                    </a:cubicBezTo>
                    <a:cubicBezTo>
                      <a:pt x="1203" y="274"/>
                      <a:pt x="1037" y="167"/>
                      <a:pt x="858" y="107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5" y="0"/>
                      <a:pt x="305" y="0"/>
                    </a:cubicBezTo>
                    <a:close/>
                  </a:path>
                </a:pathLst>
              </a:cu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7" name="Google Shape;5732;p61">
                <a:extLst>
                  <a:ext uri="{FF2B5EF4-FFF2-40B4-BE49-F238E27FC236}">
                    <a16:creationId xmlns:a16="http://schemas.microsoft.com/office/drawing/2014/main" id="{6BCD8858-1304-487F-843D-9832B4245544}"/>
                  </a:ext>
                </a:extLst>
              </p:cNvPr>
              <p:cNvSpPr/>
              <p:nvPr/>
            </p:nvSpPr>
            <p:spPr>
              <a:xfrm>
                <a:off x="7573772" y="3163458"/>
                <a:ext cx="64319" cy="4558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20" extrusionOk="0">
                    <a:moveTo>
                      <a:pt x="941" y="0"/>
                    </a:moveTo>
                    <a:cubicBezTo>
                      <a:pt x="857" y="0"/>
                      <a:pt x="762" y="24"/>
                      <a:pt x="691" y="36"/>
                    </a:cubicBezTo>
                    <a:cubicBezTo>
                      <a:pt x="560" y="83"/>
                      <a:pt x="441" y="155"/>
                      <a:pt x="334" y="238"/>
                    </a:cubicBezTo>
                    <a:cubicBezTo>
                      <a:pt x="203" y="357"/>
                      <a:pt x="83" y="536"/>
                      <a:pt x="36" y="762"/>
                    </a:cubicBezTo>
                    <a:cubicBezTo>
                      <a:pt x="24" y="798"/>
                      <a:pt x="24" y="810"/>
                      <a:pt x="24" y="834"/>
                    </a:cubicBezTo>
                    <a:cubicBezTo>
                      <a:pt x="3" y="885"/>
                      <a:pt x="1" y="919"/>
                      <a:pt x="32" y="919"/>
                    </a:cubicBezTo>
                    <a:cubicBezTo>
                      <a:pt x="36" y="919"/>
                      <a:pt x="42" y="918"/>
                      <a:pt x="48" y="917"/>
                    </a:cubicBezTo>
                    <a:cubicBezTo>
                      <a:pt x="48" y="893"/>
                      <a:pt x="60" y="881"/>
                      <a:pt x="83" y="857"/>
                    </a:cubicBezTo>
                    <a:cubicBezTo>
                      <a:pt x="203" y="595"/>
                      <a:pt x="405" y="393"/>
                      <a:pt x="691" y="345"/>
                    </a:cubicBezTo>
                    <a:cubicBezTo>
                      <a:pt x="762" y="334"/>
                      <a:pt x="834" y="334"/>
                      <a:pt x="929" y="334"/>
                    </a:cubicBezTo>
                    <a:cubicBezTo>
                      <a:pt x="971" y="334"/>
                      <a:pt x="1015" y="336"/>
                      <a:pt x="1063" y="336"/>
                    </a:cubicBezTo>
                    <a:cubicBezTo>
                      <a:pt x="1110" y="336"/>
                      <a:pt x="1161" y="334"/>
                      <a:pt x="1215" y="322"/>
                    </a:cubicBezTo>
                    <a:cubicBezTo>
                      <a:pt x="1298" y="274"/>
                      <a:pt x="1298" y="155"/>
                      <a:pt x="1250" y="95"/>
                    </a:cubicBezTo>
                    <a:cubicBezTo>
                      <a:pt x="1179" y="0"/>
                      <a:pt x="1036" y="0"/>
                      <a:pt x="941" y="0"/>
                    </a:cubicBezTo>
                    <a:close/>
                  </a:path>
                </a:pathLst>
              </a:cu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8" name="Google Shape;5733;p61">
                <a:extLst>
                  <a:ext uri="{FF2B5EF4-FFF2-40B4-BE49-F238E27FC236}">
                    <a16:creationId xmlns:a16="http://schemas.microsoft.com/office/drawing/2014/main" id="{83F5CC29-6DCC-4417-BB3F-BAAF3BCE0380}"/>
                  </a:ext>
                </a:extLst>
              </p:cNvPr>
              <p:cNvSpPr/>
              <p:nvPr/>
            </p:nvSpPr>
            <p:spPr>
              <a:xfrm>
                <a:off x="7560789" y="3805958"/>
                <a:ext cx="40732" cy="40355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144" extrusionOk="0">
                    <a:moveTo>
                      <a:pt x="822" y="0"/>
                    </a:moveTo>
                    <a:cubicBezTo>
                      <a:pt x="679" y="655"/>
                      <a:pt x="548" y="1345"/>
                      <a:pt x="441" y="2012"/>
                    </a:cubicBezTo>
                    <a:cubicBezTo>
                      <a:pt x="405" y="2334"/>
                      <a:pt x="357" y="2679"/>
                      <a:pt x="310" y="3024"/>
                    </a:cubicBezTo>
                    <a:cubicBezTo>
                      <a:pt x="262" y="3346"/>
                      <a:pt x="226" y="3691"/>
                      <a:pt x="191" y="4036"/>
                    </a:cubicBezTo>
                    <a:lnTo>
                      <a:pt x="107" y="5060"/>
                    </a:lnTo>
                    <a:cubicBezTo>
                      <a:pt x="72" y="5405"/>
                      <a:pt x="60" y="5751"/>
                      <a:pt x="48" y="6084"/>
                    </a:cubicBezTo>
                    <a:cubicBezTo>
                      <a:pt x="0" y="6775"/>
                      <a:pt x="12" y="7453"/>
                      <a:pt x="12" y="8144"/>
                    </a:cubicBezTo>
                    <a:cubicBezTo>
                      <a:pt x="48" y="7453"/>
                      <a:pt x="60" y="6775"/>
                      <a:pt x="119" y="6084"/>
                    </a:cubicBezTo>
                    <a:cubicBezTo>
                      <a:pt x="143" y="5751"/>
                      <a:pt x="167" y="5405"/>
                      <a:pt x="191" y="5060"/>
                    </a:cubicBezTo>
                    <a:lnTo>
                      <a:pt x="298" y="4048"/>
                    </a:lnTo>
                    <a:cubicBezTo>
                      <a:pt x="310" y="3727"/>
                      <a:pt x="357" y="3381"/>
                      <a:pt x="405" y="3036"/>
                    </a:cubicBezTo>
                    <a:cubicBezTo>
                      <a:pt x="441" y="2715"/>
                      <a:pt x="488" y="2369"/>
                      <a:pt x="524" y="2024"/>
                    </a:cubicBezTo>
                    <a:cubicBezTo>
                      <a:pt x="560" y="1679"/>
                      <a:pt x="619" y="1357"/>
                      <a:pt x="667" y="1012"/>
                    </a:cubicBezTo>
                    <a:cubicBezTo>
                      <a:pt x="726" y="667"/>
                      <a:pt x="762" y="345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19" name="Google Shape;5729;p61">
              <a:extLst>
                <a:ext uri="{FF2B5EF4-FFF2-40B4-BE49-F238E27FC236}">
                  <a16:creationId xmlns:a16="http://schemas.microsoft.com/office/drawing/2014/main" id="{6CF3819B-800A-4DAA-8426-EE055DFA4793}"/>
                </a:ext>
              </a:extLst>
            </p:cNvPr>
            <p:cNvSpPr/>
            <p:nvPr/>
          </p:nvSpPr>
          <p:spPr>
            <a:xfrm flipH="1">
              <a:off x="1504988" y="3044018"/>
              <a:ext cx="42516" cy="63179"/>
            </a:xfrm>
            <a:custGeom>
              <a:avLst/>
              <a:gdLst/>
              <a:ahLst/>
              <a:cxnLst/>
              <a:rect l="l" t="t" r="r" b="b"/>
              <a:pathLst>
                <a:path w="858" h="1275" extrusionOk="0">
                  <a:moveTo>
                    <a:pt x="453" y="0"/>
                  </a:moveTo>
                  <a:cubicBezTo>
                    <a:pt x="227" y="0"/>
                    <a:pt x="24" y="262"/>
                    <a:pt x="24" y="620"/>
                  </a:cubicBezTo>
                  <a:cubicBezTo>
                    <a:pt x="1" y="977"/>
                    <a:pt x="179" y="1263"/>
                    <a:pt x="405" y="1274"/>
                  </a:cubicBezTo>
                  <a:cubicBezTo>
                    <a:pt x="410" y="1275"/>
                    <a:pt x="415" y="1275"/>
                    <a:pt x="419" y="1275"/>
                  </a:cubicBezTo>
                  <a:cubicBezTo>
                    <a:pt x="639" y="1275"/>
                    <a:pt x="822" y="994"/>
                    <a:pt x="834" y="655"/>
                  </a:cubicBezTo>
                  <a:cubicBezTo>
                    <a:pt x="858" y="298"/>
                    <a:pt x="679" y="12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" name="Google Shape;6154;p63">
              <a:extLst>
                <a:ext uri="{FF2B5EF4-FFF2-40B4-BE49-F238E27FC236}">
                  <a16:creationId xmlns:a16="http://schemas.microsoft.com/office/drawing/2014/main" id="{988D713E-0597-4B8B-AE90-2C0496FF07F8}"/>
                </a:ext>
              </a:extLst>
            </p:cNvPr>
            <p:cNvSpPr/>
            <p:nvPr/>
          </p:nvSpPr>
          <p:spPr>
            <a:xfrm flipH="1">
              <a:off x="783763" y="4028805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" name="Google Shape;6155;p63">
              <a:extLst>
                <a:ext uri="{FF2B5EF4-FFF2-40B4-BE49-F238E27FC236}">
                  <a16:creationId xmlns:a16="http://schemas.microsoft.com/office/drawing/2014/main" id="{85B7E402-2927-491B-872E-1AAA1E18A9EB}"/>
                </a:ext>
              </a:extLst>
            </p:cNvPr>
            <p:cNvSpPr/>
            <p:nvPr/>
          </p:nvSpPr>
          <p:spPr>
            <a:xfrm flipH="1">
              <a:off x="815528" y="3449990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122" name="Google Shape;5929;p62">
              <a:extLst>
                <a:ext uri="{FF2B5EF4-FFF2-40B4-BE49-F238E27FC236}">
                  <a16:creationId xmlns:a16="http://schemas.microsoft.com/office/drawing/2014/main" id="{9C14ADD0-D73A-47A0-8422-FCA4439F0AAE}"/>
                </a:ext>
              </a:extLst>
            </p:cNvPr>
            <p:cNvSpPr/>
            <p:nvPr/>
          </p:nvSpPr>
          <p:spPr>
            <a:xfrm flipH="1">
              <a:off x="849836" y="3997820"/>
              <a:ext cx="779911" cy="537626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59" name="Google Shape;3260;p46">
            <a:extLst>
              <a:ext uri="{FF2B5EF4-FFF2-40B4-BE49-F238E27FC236}">
                <a16:creationId xmlns:a16="http://schemas.microsoft.com/office/drawing/2014/main" id="{34AFA56E-46A8-456B-8D44-0AE048E1B6C1}"/>
              </a:ext>
            </a:extLst>
          </p:cNvPr>
          <p:cNvGrpSpPr/>
          <p:nvPr/>
        </p:nvGrpSpPr>
        <p:grpSpPr>
          <a:xfrm rot="20299065" flipH="1">
            <a:off x="8283244" y="2832734"/>
            <a:ext cx="1878062" cy="1601283"/>
            <a:chOff x="-3035943" y="1509393"/>
            <a:chExt cx="577108" cy="470377"/>
          </a:xfrm>
          <a:solidFill>
            <a:srgbClr val="EB7E85"/>
          </a:solidFill>
        </p:grpSpPr>
        <p:sp>
          <p:nvSpPr>
            <p:cNvPr id="160" name="Google Shape;3261;p46">
              <a:extLst>
                <a:ext uri="{FF2B5EF4-FFF2-40B4-BE49-F238E27FC236}">
                  <a16:creationId xmlns:a16="http://schemas.microsoft.com/office/drawing/2014/main" id="{7702B922-23B4-456E-BF9A-F3768039CDDB}"/>
                </a:ext>
              </a:extLst>
            </p:cNvPr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" name="Google Shape;3262;p46">
              <a:extLst>
                <a:ext uri="{FF2B5EF4-FFF2-40B4-BE49-F238E27FC236}">
                  <a16:creationId xmlns:a16="http://schemas.microsoft.com/office/drawing/2014/main" id="{FAB2F01E-AF00-4703-93C5-8D67C6884AD5}"/>
                </a:ext>
              </a:extLst>
            </p:cNvPr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63" name="Google Shape;3260;p46">
            <a:extLst>
              <a:ext uri="{FF2B5EF4-FFF2-40B4-BE49-F238E27FC236}">
                <a16:creationId xmlns:a16="http://schemas.microsoft.com/office/drawing/2014/main" id="{1E6F2175-B2EB-4F4F-9F9D-80F1F4E3108F}"/>
              </a:ext>
            </a:extLst>
          </p:cNvPr>
          <p:cNvGrpSpPr/>
          <p:nvPr/>
        </p:nvGrpSpPr>
        <p:grpSpPr>
          <a:xfrm rot="1300935">
            <a:off x="1682854" y="2015099"/>
            <a:ext cx="1671876" cy="1916406"/>
            <a:chOff x="-3035943" y="1509393"/>
            <a:chExt cx="577108" cy="470377"/>
          </a:xfrm>
          <a:solidFill>
            <a:srgbClr val="EB7E85"/>
          </a:solidFill>
        </p:grpSpPr>
        <p:sp>
          <p:nvSpPr>
            <p:cNvPr id="164" name="Google Shape;3261;p46">
              <a:extLst>
                <a:ext uri="{FF2B5EF4-FFF2-40B4-BE49-F238E27FC236}">
                  <a16:creationId xmlns:a16="http://schemas.microsoft.com/office/drawing/2014/main" id="{4D76B2A2-DFCC-4D22-BF58-262749EAF5C8}"/>
                </a:ext>
              </a:extLst>
            </p:cNvPr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Google Shape;3262;p46">
              <a:extLst>
                <a:ext uri="{FF2B5EF4-FFF2-40B4-BE49-F238E27FC236}">
                  <a16:creationId xmlns:a16="http://schemas.microsoft.com/office/drawing/2014/main" id="{9DAA6018-907B-4C23-B08B-EAEB4C50CFA0}"/>
                </a:ext>
              </a:extLst>
            </p:cNvPr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8EC7FEEE-4E4E-4559-8272-BABA6134E34A}"/>
              </a:ext>
            </a:extLst>
          </p:cNvPr>
          <p:cNvSpPr txBox="1"/>
          <p:nvPr/>
        </p:nvSpPr>
        <p:spPr>
          <a:xfrm>
            <a:off x="1873270" y="2485787"/>
            <a:ext cx="158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Hãy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chăm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chỉ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nhé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B82D87B-F7A7-434D-95A5-7F931D9E6CE5}"/>
              </a:ext>
            </a:extLst>
          </p:cNvPr>
          <p:cNvGrpSpPr/>
          <p:nvPr/>
        </p:nvGrpSpPr>
        <p:grpSpPr>
          <a:xfrm>
            <a:off x="491125" y="3632749"/>
            <a:ext cx="1181097" cy="2576424"/>
            <a:chOff x="2547272" y="3175445"/>
            <a:chExt cx="776090" cy="1640478"/>
          </a:xfrm>
        </p:grpSpPr>
        <p:sp>
          <p:nvSpPr>
            <p:cNvPr id="168" name="Google Shape;5971;p62">
              <a:extLst>
                <a:ext uri="{FF2B5EF4-FFF2-40B4-BE49-F238E27FC236}">
                  <a16:creationId xmlns:a16="http://schemas.microsoft.com/office/drawing/2014/main" id="{EF45A9C7-CD86-4C88-8AD4-115D4A253071}"/>
                </a:ext>
              </a:extLst>
            </p:cNvPr>
            <p:cNvSpPr/>
            <p:nvPr/>
          </p:nvSpPr>
          <p:spPr>
            <a:xfrm>
              <a:off x="2727384" y="3742505"/>
              <a:ext cx="457149" cy="404993"/>
            </a:xfrm>
            <a:custGeom>
              <a:avLst/>
              <a:gdLst/>
              <a:ahLst/>
              <a:cxnLst/>
              <a:rect l="l" t="t" r="r" b="b"/>
              <a:pathLst>
                <a:path w="12395" h="11670" extrusionOk="0">
                  <a:moveTo>
                    <a:pt x="4835" y="0"/>
                  </a:moveTo>
                  <a:cubicBezTo>
                    <a:pt x="4774" y="0"/>
                    <a:pt x="4715" y="1"/>
                    <a:pt x="4656" y="2"/>
                  </a:cubicBezTo>
                  <a:cubicBezTo>
                    <a:pt x="4239" y="26"/>
                    <a:pt x="3858" y="49"/>
                    <a:pt x="3501" y="109"/>
                  </a:cubicBezTo>
                  <a:cubicBezTo>
                    <a:pt x="3453" y="109"/>
                    <a:pt x="3406" y="121"/>
                    <a:pt x="3358" y="145"/>
                  </a:cubicBezTo>
                  <a:cubicBezTo>
                    <a:pt x="1977" y="359"/>
                    <a:pt x="1060" y="883"/>
                    <a:pt x="893" y="1240"/>
                  </a:cubicBezTo>
                  <a:cubicBezTo>
                    <a:pt x="762" y="1526"/>
                    <a:pt x="143" y="6348"/>
                    <a:pt x="0" y="9491"/>
                  </a:cubicBezTo>
                  <a:cubicBezTo>
                    <a:pt x="0" y="9634"/>
                    <a:pt x="143" y="9801"/>
                    <a:pt x="239" y="9920"/>
                  </a:cubicBezTo>
                  <a:cubicBezTo>
                    <a:pt x="358" y="10086"/>
                    <a:pt x="465" y="10229"/>
                    <a:pt x="596" y="10384"/>
                  </a:cubicBezTo>
                  <a:cubicBezTo>
                    <a:pt x="822" y="10586"/>
                    <a:pt x="1060" y="10765"/>
                    <a:pt x="1310" y="10896"/>
                  </a:cubicBezTo>
                  <a:cubicBezTo>
                    <a:pt x="1382" y="10944"/>
                    <a:pt x="1453" y="10979"/>
                    <a:pt x="1548" y="11003"/>
                  </a:cubicBezTo>
                  <a:cubicBezTo>
                    <a:pt x="2263" y="11301"/>
                    <a:pt x="3048" y="11348"/>
                    <a:pt x="3822" y="11408"/>
                  </a:cubicBezTo>
                  <a:cubicBezTo>
                    <a:pt x="4656" y="11468"/>
                    <a:pt x="5489" y="11575"/>
                    <a:pt x="6323" y="11610"/>
                  </a:cubicBezTo>
                  <a:cubicBezTo>
                    <a:pt x="6763" y="11634"/>
                    <a:pt x="7418" y="11670"/>
                    <a:pt x="8070" y="11670"/>
                  </a:cubicBezTo>
                  <a:cubicBezTo>
                    <a:pt x="8722" y="11670"/>
                    <a:pt x="9371" y="11634"/>
                    <a:pt x="9799" y="11515"/>
                  </a:cubicBezTo>
                  <a:cubicBezTo>
                    <a:pt x="10359" y="11360"/>
                    <a:pt x="10942" y="11170"/>
                    <a:pt x="11419" y="10825"/>
                  </a:cubicBezTo>
                  <a:cubicBezTo>
                    <a:pt x="11740" y="10598"/>
                    <a:pt x="12014" y="10289"/>
                    <a:pt x="12157" y="9920"/>
                  </a:cubicBezTo>
                  <a:cubicBezTo>
                    <a:pt x="12395" y="9277"/>
                    <a:pt x="12192" y="8670"/>
                    <a:pt x="12062" y="8039"/>
                  </a:cubicBezTo>
                  <a:cubicBezTo>
                    <a:pt x="11954" y="7538"/>
                    <a:pt x="11823" y="7015"/>
                    <a:pt x="11716" y="6491"/>
                  </a:cubicBezTo>
                  <a:cubicBezTo>
                    <a:pt x="11609" y="5931"/>
                    <a:pt x="11526" y="5360"/>
                    <a:pt x="11383" y="4800"/>
                  </a:cubicBezTo>
                  <a:cubicBezTo>
                    <a:pt x="11192" y="3919"/>
                    <a:pt x="10990" y="3038"/>
                    <a:pt x="10668" y="2204"/>
                  </a:cubicBezTo>
                  <a:cubicBezTo>
                    <a:pt x="10526" y="1823"/>
                    <a:pt x="10371" y="1395"/>
                    <a:pt x="10097" y="1073"/>
                  </a:cubicBezTo>
                  <a:cubicBezTo>
                    <a:pt x="9954" y="919"/>
                    <a:pt x="9299" y="692"/>
                    <a:pt x="8454" y="478"/>
                  </a:cubicBezTo>
                  <a:cubicBezTo>
                    <a:pt x="8430" y="466"/>
                    <a:pt x="8382" y="466"/>
                    <a:pt x="8347" y="454"/>
                  </a:cubicBezTo>
                  <a:cubicBezTo>
                    <a:pt x="7296" y="206"/>
                    <a:pt x="5956" y="0"/>
                    <a:pt x="4835" y="0"/>
                  </a:cubicBezTo>
                  <a:close/>
                </a:path>
              </a:pathLst>
            </a:custGeom>
            <a:solidFill>
              <a:srgbClr val="EBE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8FC0217-4CFB-4CEB-BB9B-3BEAE073F43C}"/>
                </a:ext>
              </a:extLst>
            </p:cNvPr>
            <p:cNvGrpSpPr/>
            <p:nvPr/>
          </p:nvGrpSpPr>
          <p:grpSpPr>
            <a:xfrm>
              <a:off x="2865382" y="3808609"/>
              <a:ext cx="254817" cy="314576"/>
              <a:chOff x="1755056" y="3605854"/>
              <a:chExt cx="356055" cy="467763"/>
            </a:xfrm>
            <a:solidFill>
              <a:srgbClr val="EBE2FA"/>
            </a:solidFill>
          </p:grpSpPr>
          <p:sp>
            <p:nvSpPr>
              <p:cNvPr id="204" name="Google Shape;3332;p46">
                <a:extLst>
                  <a:ext uri="{FF2B5EF4-FFF2-40B4-BE49-F238E27FC236}">
                    <a16:creationId xmlns:a16="http://schemas.microsoft.com/office/drawing/2014/main" id="{6D3E5948-3067-4A2E-97E0-078DAFF9ADE2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0BC0ECF0-6B60-49DA-A83F-26ACC00531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  <a:grpFill/>
            </p:spPr>
          </p:pic>
        </p:grpSp>
        <p:sp>
          <p:nvSpPr>
            <p:cNvPr id="170" name="Google Shape;5951;p62">
              <a:extLst>
                <a:ext uri="{FF2B5EF4-FFF2-40B4-BE49-F238E27FC236}">
                  <a16:creationId xmlns:a16="http://schemas.microsoft.com/office/drawing/2014/main" id="{519FD243-20FD-481E-A4E5-B81DA37DEA80}"/>
                </a:ext>
              </a:extLst>
            </p:cNvPr>
            <p:cNvSpPr/>
            <p:nvPr/>
          </p:nvSpPr>
          <p:spPr>
            <a:xfrm>
              <a:off x="2547272" y="4731747"/>
              <a:ext cx="776090" cy="84176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1" name="Google Shape;5956;p62">
              <a:extLst>
                <a:ext uri="{FF2B5EF4-FFF2-40B4-BE49-F238E27FC236}">
                  <a16:creationId xmlns:a16="http://schemas.microsoft.com/office/drawing/2014/main" id="{D281F7AA-F75A-461D-8A03-D4BFFE50E336}"/>
                </a:ext>
              </a:extLst>
            </p:cNvPr>
            <p:cNvSpPr/>
            <p:nvPr/>
          </p:nvSpPr>
          <p:spPr>
            <a:xfrm>
              <a:off x="3141492" y="4270177"/>
              <a:ext cx="154608" cy="91306"/>
            </a:xfrm>
            <a:custGeom>
              <a:avLst/>
              <a:gdLst/>
              <a:ahLst/>
              <a:cxnLst/>
              <a:rect l="l" t="t" r="r" b="b"/>
              <a:pathLst>
                <a:path w="4192" h="2631" extrusionOk="0">
                  <a:moveTo>
                    <a:pt x="3313" y="0"/>
                  </a:moveTo>
                  <a:cubicBezTo>
                    <a:pt x="2912" y="0"/>
                    <a:pt x="2402" y="129"/>
                    <a:pt x="1893" y="239"/>
                  </a:cubicBezTo>
                  <a:cubicBezTo>
                    <a:pt x="1215" y="370"/>
                    <a:pt x="464" y="549"/>
                    <a:pt x="226" y="834"/>
                  </a:cubicBezTo>
                  <a:cubicBezTo>
                    <a:pt x="0" y="1108"/>
                    <a:pt x="226" y="2525"/>
                    <a:pt x="322" y="2573"/>
                  </a:cubicBezTo>
                  <a:cubicBezTo>
                    <a:pt x="391" y="2612"/>
                    <a:pt x="498" y="2631"/>
                    <a:pt x="611" y="2631"/>
                  </a:cubicBezTo>
                  <a:cubicBezTo>
                    <a:pt x="805" y="2631"/>
                    <a:pt x="1016" y="2576"/>
                    <a:pt x="1084" y="2478"/>
                  </a:cubicBezTo>
                  <a:cubicBezTo>
                    <a:pt x="1143" y="2394"/>
                    <a:pt x="881" y="1513"/>
                    <a:pt x="1000" y="1346"/>
                  </a:cubicBezTo>
                  <a:cubicBezTo>
                    <a:pt x="1119" y="1192"/>
                    <a:pt x="1798" y="989"/>
                    <a:pt x="2072" y="930"/>
                  </a:cubicBezTo>
                  <a:cubicBezTo>
                    <a:pt x="2287" y="885"/>
                    <a:pt x="2773" y="766"/>
                    <a:pt x="3035" y="766"/>
                  </a:cubicBezTo>
                  <a:cubicBezTo>
                    <a:pt x="3121" y="766"/>
                    <a:pt x="3182" y="778"/>
                    <a:pt x="3203" y="811"/>
                  </a:cubicBezTo>
                  <a:cubicBezTo>
                    <a:pt x="3298" y="954"/>
                    <a:pt x="3298" y="1620"/>
                    <a:pt x="3322" y="1704"/>
                  </a:cubicBezTo>
                  <a:cubicBezTo>
                    <a:pt x="3346" y="1768"/>
                    <a:pt x="3518" y="1871"/>
                    <a:pt x="3738" y="1871"/>
                  </a:cubicBezTo>
                  <a:cubicBezTo>
                    <a:pt x="3842" y="1871"/>
                    <a:pt x="3957" y="1848"/>
                    <a:pt x="4072" y="1787"/>
                  </a:cubicBezTo>
                  <a:cubicBezTo>
                    <a:pt x="4191" y="1727"/>
                    <a:pt x="4036" y="203"/>
                    <a:pt x="3739" y="73"/>
                  </a:cubicBezTo>
                  <a:cubicBezTo>
                    <a:pt x="3619" y="21"/>
                    <a:pt x="3475" y="0"/>
                    <a:pt x="3313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2" name="Google Shape;5957;p62">
              <a:extLst>
                <a:ext uri="{FF2B5EF4-FFF2-40B4-BE49-F238E27FC236}">
                  <a16:creationId xmlns:a16="http://schemas.microsoft.com/office/drawing/2014/main" id="{32E8DA2F-F7C4-4704-A4C4-A0A2768E92FD}"/>
                </a:ext>
              </a:extLst>
            </p:cNvPr>
            <p:cNvSpPr/>
            <p:nvPr/>
          </p:nvSpPr>
          <p:spPr>
            <a:xfrm>
              <a:off x="3136661" y="4173111"/>
              <a:ext cx="135282" cy="165086"/>
            </a:xfrm>
            <a:custGeom>
              <a:avLst/>
              <a:gdLst/>
              <a:ahLst/>
              <a:cxnLst/>
              <a:rect l="l" t="t" r="r" b="b"/>
              <a:pathLst>
                <a:path w="3668" h="4757" extrusionOk="0">
                  <a:moveTo>
                    <a:pt x="2584" y="0"/>
                  </a:moveTo>
                  <a:lnTo>
                    <a:pt x="453" y="786"/>
                  </a:lnTo>
                  <a:cubicBezTo>
                    <a:pt x="941" y="1941"/>
                    <a:pt x="0" y="2989"/>
                    <a:pt x="619" y="3548"/>
                  </a:cubicBezTo>
                  <a:cubicBezTo>
                    <a:pt x="876" y="3384"/>
                    <a:pt x="958" y="3310"/>
                    <a:pt x="987" y="3310"/>
                  </a:cubicBezTo>
                  <a:cubicBezTo>
                    <a:pt x="1006" y="3310"/>
                    <a:pt x="1003" y="3343"/>
                    <a:pt x="1012" y="3405"/>
                  </a:cubicBezTo>
                  <a:cubicBezTo>
                    <a:pt x="1045" y="3537"/>
                    <a:pt x="1289" y="4756"/>
                    <a:pt x="1866" y="4756"/>
                  </a:cubicBezTo>
                  <a:cubicBezTo>
                    <a:pt x="1916" y="4756"/>
                    <a:pt x="1969" y="4747"/>
                    <a:pt x="2024" y="4727"/>
                  </a:cubicBezTo>
                  <a:cubicBezTo>
                    <a:pt x="2108" y="4691"/>
                    <a:pt x="2191" y="4667"/>
                    <a:pt x="2286" y="4608"/>
                  </a:cubicBezTo>
                  <a:cubicBezTo>
                    <a:pt x="2369" y="4536"/>
                    <a:pt x="2441" y="4465"/>
                    <a:pt x="2524" y="4370"/>
                  </a:cubicBezTo>
                  <a:cubicBezTo>
                    <a:pt x="2619" y="4239"/>
                    <a:pt x="2703" y="4108"/>
                    <a:pt x="2834" y="4001"/>
                  </a:cubicBezTo>
                  <a:cubicBezTo>
                    <a:pt x="2953" y="3929"/>
                    <a:pt x="3072" y="3893"/>
                    <a:pt x="3120" y="3751"/>
                  </a:cubicBezTo>
                  <a:cubicBezTo>
                    <a:pt x="3155" y="3631"/>
                    <a:pt x="3191" y="3501"/>
                    <a:pt x="3274" y="3405"/>
                  </a:cubicBezTo>
                  <a:cubicBezTo>
                    <a:pt x="3393" y="3286"/>
                    <a:pt x="3536" y="3227"/>
                    <a:pt x="3620" y="3072"/>
                  </a:cubicBezTo>
                  <a:cubicBezTo>
                    <a:pt x="3632" y="3048"/>
                    <a:pt x="3655" y="3036"/>
                    <a:pt x="3667" y="3000"/>
                  </a:cubicBezTo>
                  <a:lnTo>
                    <a:pt x="3667" y="2989"/>
                  </a:lnTo>
                  <a:cubicBezTo>
                    <a:pt x="3655" y="2941"/>
                    <a:pt x="3655" y="2893"/>
                    <a:pt x="3632" y="2858"/>
                  </a:cubicBezTo>
                  <a:cubicBezTo>
                    <a:pt x="3548" y="2453"/>
                    <a:pt x="3298" y="2108"/>
                    <a:pt x="3131" y="1750"/>
                  </a:cubicBezTo>
                  <a:cubicBezTo>
                    <a:pt x="2881" y="1191"/>
                    <a:pt x="2715" y="595"/>
                    <a:pt x="258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3" name="Google Shape;5958;p62">
              <a:extLst>
                <a:ext uri="{FF2B5EF4-FFF2-40B4-BE49-F238E27FC236}">
                  <a16:creationId xmlns:a16="http://schemas.microsoft.com/office/drawing/2014/main" id="{0E0724FF-E895-4A36-B031-BC4C3CF0EA71}"/>
                </a:ext>
              </a:extLst>
            </p:cNvPr>
            <p:cNvSpPr/>
            <p:nvPr/>
          </p:nvSpPr>
          <p:spPr>
            <a:xfrm>
              <a:off x="3043387" y="3775578"/>
              <a:ext cx="221438" cy="484326"/>
            </a:xfrm>
            <a:custGeom>
              <a:avLst/>
              <a:gdLst/>
              <a:ahLst/>
              <a:cxnLst/>
              <a:rect l="l" t="t" r="r" b="b"/>
              <a:pathLst>
                <a:path w="6004" h="13956" extrusionOk="0">
                  <a:moveTo>
                    <a:pt x="1194" y="1"/>
                  </a:moveTo>
                  <a:cubicBezTo>
                    <a:pt x="501" y="1"/>
                    <a:pt x="1" y="1486"/>
                    <a:pt x="29" y="2644"/>
                  </a:cubicBezTo>
                  <a:cubicBezTo>
                    <a:pt x="76" y="4097"/>
                    <a:pt x="981" y="4966"/>
                    <a:pt x="1719" y="8133"/>
                  </a:cubicBezTo>
                  <a:cubicBezTo>
                    <a:pt x="2196" y="10205"/>
                    <a:pt x="2589" y="12062"/>
                    <a:pt x="2815" y="13086"/>
                  </a:cubicBezTo>
                  <a:cubicBezTo>
                    <a:pt x="2815" y="13122"/>
                    <a:pt x="2827" y="13134"/>
                    <a:pt x="2827" y="13158"/>
                  </a:cubicBezTo>
                  <a:cubicBezTo>
                    <a:pt x="2934" y="13670"/>
                    <a:pt x="2993" y="13955"/>
                    <a:pt x="2993" y="13955"/>
                  </a:cubicBezTo>
                  <a:cubicBezTo>
                    <a:pt x="3013" y="13956"/>
                    <a:pt x="3034" y="13956"/>
                    <a:pt x="3055" y="13956"/>
                  </a:cubicBezTo>
                  <a:cubicBezTo>
                    <a:pt x="3970" y="13956"/>
                    <a:pt x="6004" y="13706"/>
                    <a:pt x="5922" y="13217"/>
                  </a:cubicBezTo>
                  <a:lnTo>
                    <a:pt x="5839" y="12646"/>
                  </a:lnTo>
                  <a:cubicBezTo>
                    <a:pt x="5839" y="12610"/>
                    <a:pt x="5827" y="12562"/>
                    <a:pt x="5827" y="12539"/>
                  </a:cubicBezTo>
                  <a:cubicBezTo>
                    <a:pt x="4827" y="6645"/>
                    <a:pt x="2565" y="1299"/>
                    <a:pt x="1779" y="347"/>
                  </a:cubicBezTo>
                  <a:cubicBezTo>
                    <a:pt x="1575" y="105"/>
                    <a:pt x="1378" y="1"/>
                    <a:pt x="1194" y="1"/>
                  </a:cubicBezTo>
                  <a:close/>
                </a:path>
              </a:pathLst>
            </a:custGeom>
            <a:solidFill>
              <a:srgbClr val="EBE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4" name="Google Shape;5959;p62">
              <a:extLst>
                <a:ext uri="{FF2B5EF4-FFF2-40B4-BE49-F238E27FC236}">
                  <a16:creationId xmlns:a16="http://schemas.microsoft.com/office/drawing/2014/main" id="{C1150A44-DBAB-454C-B3CD-4D80C9083190}"/>
                </a:ext>
              </a:extLst>
            </p:cNvPr>
            <p:cNvSpPr/>
            <p:nvPr/>
          </p:nvSpPr>
          <p:spPr>
            <a:xfrm>
              <a:off x="3146730" y="4211112"/>
              <a:ext cx="112047" cy="21100"/>
            </a:xfrm>
            <a:custGeom>
              <a:avLst/>
              <a:gdLst/>
              <a:ahLst/>
              <a:cxnLst/>
              <a:rect l="l" t="t" r="r" b="b"/>
              <a:pathLst>
                <a:path w="3038" h="608" extrusionOk="0">
                  <a:moveTo>
                    <a:pt x="3001" y="0"/>
                  </a:moveTo>
                  <a:cubicBezTo>
                    <a:pt x="2787" y="72"/>
                    <a:pt x="2561" y="131"/>
                    <a:pt x="2335" y="191"/>
                  </a:cubicBezTo>
                  <a:cubicBezTo>
                    <a:pt x="1739" y="346"/>
                    <a:pt x="1132" y="453"/>
                    <a:pt x="525" y="512"/>
                  </a:cubicBezTo>
                  <a:cubicBezTo>
                    <a:pt x="358" y="524"/>
                    <a:pt x="180" y="524"/>
                    <a:pt x="1" y="536"/>
                  </a:cubicBezTo>
                  <a:cubicBezTo>
                    <a:pt x="1" y="572"/>
                    <a:pt x="13" y="584"/>
                    <a:pt x="13" y="608"/>
                  </a:cubicBezTo>
                  <a:cubicBezTo>
                    <a:pt x="1037" y="596"/>
                    <a:pt x="2073" y="405"/>
                    <a:pt x="3037" y="108"/>
                  </a:cubicBezTo>
                  <a:cubicBezTo>
                    <a:pt x="3037" y="60"/>
                    <a:pt x="3025" y="36"/>
                    <a:pt x="3001" y="0"/>
                  </a:cubicBezTo>
                  <a:close/>
                </a:path>
              </a:pathLst>
            </a:custGeom>
            <a:solidFill>
              <a:srgbClr val="57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5" name="Google Shape;5962;p62">
              <a:extLst>
                <a:ext uri="{FF2B5EF4-FFF2-40B4-BE49-F238E27FC236}">
                  <a16:creationId xmlns:a16="http://schemas.microsoft.com/office/drawing/2014/main" id="{655B5541-728D-4FA0-91F7-9D71A480DE36}"/>
                </a:ext>
              </a:extLst>
            </p:cNvPr>
            <p:cNvSpPr/>
            <p:nvPr/>
          </p:nvSpPr>
          <p:spPr>
            <a:xfrm>
              <a:off x="2697953" y="4163185"/>
              <a:ext cx="435647" cy="537596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1812" y="0"/>
                  </a:moveTo>
                  <a:lnTo>
                    <a:pt x="11812" y="0"/>
                  </a:lnTo>
                  <a:cubicBezTo>
                    <a:pt x="10681" y="298"/>
                    <a:pt x="9490" y="417"/>
                    <a:pt x="8323" y="477"/>
                  </a:cubicBezTo>
                  <a:cubicBezTo>
                    <a:pt x="7619" y="515"/>
                    <a:pt x="6912" y="535"/>
                    <a:pt x="6204" y="535"/>
                  </a:cubicBezTo>
                  <a:cubicBezTo>
                    <a:pt x="4913" y="535"/>
                    <a:pt x="3619" y="468"/>
                    <a:pt x="2334" y="322"/>
                  </a:cubicBezTo>
                  <a:cubicBezTo>
                    <a:pt x="2267" y="313"/>
                    <a:pt x="2206" y="305"/>
                    <a:pt x="2129" y="305"/>
                  </a:cubicBezTo>
                  <a:cubicBezTo>
                    <a:pt x="2097" y="305"/>
                    <a:pt x="2063" y="306"/>
                    <a:pt x="2025" y="310"/>
                  </a:cubicBezTo>
                  <a:cubicBezTo>
                    <a:pt x="1644" y="3322"/>
                    <a:pt x="310" y="12502"/>
                    <a:pt x="1" y="15490"/>
                  </a:cubicBezTo>
                  <a:lnTo>
                    <a:pt x="3418" y="15490"/>
                  </a:lnTo>
                  <a:cubicBezTo>
                    <a:pt x="3418" y="15490"/>
                    <a:pt x="5597" y="2894"/>
                    <a:pt x="6228" y="2560"/>
                  </a:cubicBezTo>
                  <a:cubicBezTo>
                    <a:pt x="6574" y="2361"/>
                    <a:pt x="6819" y="2300"/>
                    <a:pt x="7015" y="2300"/>
                  </a:cubicBezTo>
                  <a:cubicBezTo>
                    <a:pt x="7088" y="2300"/>
                    <a:pt x="7154" y="2309"/>
                    <a:pt x="7216" y="2322"/>
                  </a:cubicBezTo>
                  <a:cubicBezTo>
                    <a:pt x="7442" y="2358"/>
                    <a:pt x="6966" y="12752"/>
                    <a:pt x="6942" y="15490"/>
                  </a:cubicBezTo>
                  <a:lnTo>
                    <a:pt x="10395" y="15490"/>
                  </a:lnTo>
                  <a:cubicBezTo>
                    <a:pt x="10395" y="15490"/>
                    <a:pt x="11062" y="9049"/>
                    <a:pt x="11490" y="6096"/>
                  </a:cubicBezTo>
                  <a:cubicBezTo>
                    <a:pt x="11645" y="4977"/>
                    <a:pt x="11788" y="2620"/>
                    <a:pt x="11812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6" name="Google Shape;5963;p62">
              <a:extLst>
                <a:ext uri="{FF2B5EF4-FFF2-40B4-BE49-F238E27FC236}">
                  <a16:creationId xmlns:a16="http://schemas.microsoft.com/office/drawing/2014/main" id="{C3CE55B8-4D7B-483A-BDDC-6FBD9AAA776B}"/>
                </a:ext>
              </a:extLst>
            </p:cNvPr>
            <p:cNvSpPr/>
            <p:nvPr/>
          </p:nvSpPr>
          <p:spPr>
            <a:xfrm>
              <a:off x="2742764" y="4161936"/>
              <a:ext cx="391278" cy="237374"/>
            </a:xfrm>
            <a:custGeom>
              <a:avLst/>
              <a:gdLst/>
              <a:ahLst/>
              <a:cxnLst/>
              <a:rect l="l" t="t" r="r" b="b"/>
              <a:pathLst>
                <a:path w="10609" h="6840" extrusionOk="0">
                  <a:moveTo>
                    <a:pt x="10609" y="1"/>
                  </a:moveTo>
                  <a:cubicBezTo>
                    <a:pt x="9478" y="298"/>
                    <a:pt x="8287" y="417"/>
                    <a:pt x="7132" y="477"/>
                  </a:cubicBezTo>
                  <a:cubicBezTo>
                    <a:pt x="6364" y="518"/>
                    <a:pt x="5593" y="542"/>
                    <a:pt x="4823" y="542"/>
                  </a:cubicBezTo>
                  <a:cubicBezTo>
                    <a:pt x="3585" y="542"/>
                    <a:pt x="2349" y="481"/>
                    <a:pt x="1131" y="334"/>
                  </a:cubicBezTo>
                  <a:cubicBezTo>
                    <a:pt x="1036" y="322"/>
                    <a:pt x="953" y="322"/>
                    <a:pt x="846" y="298"/>
                  </a:cubicBezTo>
                  <a:cubicBezTo>
                    <a:pt x="679" y="1572"/>
                    <a:pt x="357" y="3930"/>
                    <a:pt x="0" y="6466"/>
                  </a:cubicBezTo>
                  <a:lnTo>
                    <a:pt x="179" y="6513"/>
                  </a:lnTo>
                  <a:cubicBezTo>
                    <a:pt x="977" y="6692"/>
                    <a:pt x="1810" y="6811"/>
                    <a:pt x="2631" y="6835"/>
                  </a:cubicBezTo>
                  <a:cubicBezTo>
                    <a:pt x="2743" y="6838"/>
                    <a:pt x="2854" y="6839"/>
                    <a:pt x="2964" y="6839"/>
                  </a:cubicBezTo>
                  <a:cubicBezTo>
                    <a:pt x="3266" y="6839"/>
                    <a:pt x="3565" y="6828"/>
                    <a:pt x="3870" y="6811"/>
                  </a:cubicBezTo>
                  <a:cubicBezTo>
                    <a:pt x="4346" y="4549"/>
                    <a:pt x="4787" y="2703"/>
                    <a:pt x="5025" y="2560"/>
                  </a:cubicBezTo>
                  <a:cubicBezTo>
                    <a:pt x="5384" y="2381"/>
                    <a:pt x="5627" y="2324"/>
                    <a:pt x="5819" y="2324"/>
                  </a:cubicBezTo>
                  <a:cubicBezTo>
                    <a:pt x="5894" y="2324"/>
                    <a:pt x="5961" y="2333"/>
                    <a:pt x="6025" y="2346"/>
                  </a:cubicBezTo>
                  <a:cubicBezTo>
                    <a:pt x="6120" y="2358"/>
                    <a:pt x="6084" y="4287"/>
                    <a:pt x="6013" y="6692"/>
                  </a:cubicBezTo>
                  <a:cubicBezTo>
                    <a:pt x="6453" y="6692"/>
                    <a:pt x="6894" y="6668"/>
                    <a:pt x="7334" y="6668"/>
                  </a:cubicBezTo>
                  <a:cubicBezTo>
                    <a:pt x="8299" y="6656"/>
                    <a:pt x="9287" y="6609"/>
                    <a:pt x="10240" y="6478"/>
                  </a:cubicBezTo>
                  <a:cubicBezTo>
                    <a:pt x="10251" y="6347"/>
                    <a:pt x="10263" y="6228"/>
                    <a:pt x="10287" y="6109"/>
                  </a:cubicBezTo>
                  <a:cubicBezTo>
                    <a:pt x="10442" y="5001"/>
                    <a:pt x="10573" y="2644"/>
                    <a:pt x="1060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7" name="Google Shape;5964;p62">
              <a:extLst>
                <a:ext uri="{FF2B5EF4-FFF2-40B4-BE49-F238E27FC236}">
                  <a16:creationId xmlns:a16="http://schemas.microsoft.com/office/drawing/2014/main" id="{BDB4CC82-424C-4F92-80CA-1BE5442ACC7F}"/>
                </a:ext>
              </a:extLst>
            </p:cNvPr>
            <p:cNvSpPr/>
            <p:nvPr/>
          </p:nvSpPr>
          <p:spPr>
            <a:xfrm>
              <a:off x="2935951" y="4693669"/>
              <a:ext cx="229256" cy="68054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80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311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8" name="Google Shape;5965;p62">
              <a:extLst>
                <a:ext uri="{FF2B5EF4-FFF2-40B4-BE49-F238E27FC236}">
                  <a16:creationId xmlns:a16="http://schemas.microsoft.com/office/drawing/2014/main" id="{A9610961-76E1-49CA-9919-0860BBE2C6E3}"/>
                </a:ext>
              </a:extLst>
            </p:cNvPr>
            <p:cNvSpPr/>
            <p:nvPr/>
          </p:nvSpPr>
          <p:spPr>
            <a:xfrm>
              <a:off x="2678627" y="4693669"/>
              <a:ext cx="229256" cy="68054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79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299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9" name="Google Shape;5966;p62">
              <a:extLst>
                <a:ext uri="{FF2B5EF4-FFF2-40B4-BE49-F238E27FC236}">
                  <a16:creationId xmlns:a16="http://schemas.microsoft.com/office/drawing/2014/main" id="{AA6E3B30-2F33-40AA-8D96-200027AC048A}"/>
                </a:ext>
              </a:extLst>
            </p:cNvPr>
            <p:cNvSpPr/>
            <p:nvPr/>
          </p:nvSpPr>
          <p:spPr>
            <a:xfrm>
              <a:off x="2711562" y="4105334"/>
              <a:ext cx="458919" cy="279435"/>
            </a:xfrm>
            <a:custGeom>
              <a:avLst/>
              <a:gdLst/>
              <a:ahLst/>
              <a:cxnLst/>
              <a:rect l="l" t="t" r="r" b="b"/>
              <a:pathLst>
                <a:path w="12443" h="8052" extrusionOk="0">
                  <a:moveTo>
                    <a:pt x="12050" y="0"/>
                  </a:moveTo>
                  <a:cubicBezTo>
                    <a:pt x="12026" y="0"/>
                    <a:pt x="11752" y="0"/>
                    <a:pt x="11336" y="12"/>
                  </a:cubicBezTo>
                  <a:lnTo>
                    <a:pt x="11240" y="12"/>
                  </a:lnTo>
                  <a:cubicBezTo>
                    <a:pt x="10490" y="24"/>
                    <a:pt x="9335" y="60"/>
                    <a:pt x="8049" y="108"/>
                  </a:cubicBezTo>
                  <a:lnTo>
                    <a:pt x="7978" y="108"/>
                  </a:lnTo>
                  <a:cubicBezTo>
                    <a:pt x="7859" y="108"/>
                    <a:pt x="7740" y="108"/>
                    <a:pt x="7621" y="120"/>
                  </a:cubicBezTo>
                  <a:lnTo>
                    <a:pt x="7526" y="120"/>
                  </a:lnTo>
                  <a:cubicBezTo>
                    <a:pt x="6478" y="143"/>
                    <a:pt x="5371" y="179"/>
                    <a:pt x="4406" y="203"/>
                  </a:cubicBezTo>
                  <a:lnTo>
                    <a:pt x="4299" y="203"/>
                  </a:lnTo>
                  <a:cubicBezTo>
                    <a:pt x="3323" y="239"/>
                    <a:pt x="2489" y="251"/>
                    <a:pt x="1989" y="262"/>
                  </a:cubicBezTo>
                  <a:lnTo>
                    <a:pt x="1858" y="262"/>
                  </a:lnTo>
                  <a:cubicBezTo>
                    <a:pt x="1632" y="262"/>
                    <a:pt x="1501" y="286"/>
                    <a:pt x="1501" y="286"/>
                  </a:cubicBezTo>
                  <a:cubicBezTo>
                    <a:pt x="1227" y="1060"/>
                    <a:pt x="1" y="7204"/>
                    <a:pt x="1" y="7204"/>
                  </a:cubicBezTo>
                  <a:cubicBezTo>
                    <a:pt x="1" y="7204"/>
                    <a:pt x="191" y="7501"/>
                    <a:pt x="787" y="7740"/>
                  </a:cubicBezTo>
                  <a:cubicBezTo>
                    <a:pt x="810" y="7751"/>
                    <a:pt x="846" y="7763"/>
                    <a:pt x="870" y="7763"/>
                  </a:cubicBezTo>
                  <a:cubicBezTo>
                    <a:pt x="1275" y="7918"/>
                    <a:pt x="1834" y="8037"/>
                    <a:pt x="2620" y="8049"/>
                  </a:cubicBezTo>
                  <a:cubicBezTo>
                    <a:pt x="2723" y="8051"/>
                    <a:pt x="2824" y="8052"/>
                    <a:pt x="2923" y="8052"/>
                  </a:cubicBezTo>
                  <a:cubicBezTo>
                    <a:pt x="4829" y="8052"/>
                    <a:pt x="5894" y="7740"/>
                    <a:pt x="5894" y="7740"/>
                  </a:cubicBezTo>
                  <a:cubicBezTo>
                    <a:pt x="5894" y="7740"/>
                    <a:pt x="6323" y="5680"/>
                    <a:pt x="6609" y="5311"/>
                  </a:cubicBezTo>
                  <a:cubicBezTo>
                    <a:pt x="6633" y="5287"/>
                    <a:pt x="6668" y="5251"/>
                    <a:pt x="6680" y="5251"/>
                  </a:cubicBezTo>
                  <a:cubicBezTo>
                    <a:pt x="6692" y="5251"/>
                    <a:pt x="6692" y="5251"/>
                    <a:pt x="6704" y="5263"/>
                  </a:cubicBezTo>
                  <a:cubicBezTo>
                    <a:pt x="6906" y="5477"/>
                    <a:pt x="6311" y="7787"/>
                    <a:pt x="6311" y="7787"/>
                  </a:cubicBezTo>
                  <a:cubicBezTo>
                    <a:pt x="6311" y="7787"/>
                    <a:pt x="6982" y="7898"/>
                    <a:pt x="7970" y="7898"/>
                  </a:cubicBezTo>
                  <a:cubicBezTo>
                    <a:pt x="8278" y="7898"/>
                    <a:pt x="8618" y="7887"/>
                    <a:pt x="8978" y="7859"/>
                  </a:cubicBezTo>
                  <a:cubicBezTo>
                    <a:pt x="10478" y="7740"/>
                    <a:pt x="12217" y="7442"/>
                    <a:pt x="12217" y="7442"/>
                  </a:cubicBezTo>
                  <a:cubicBezTo>
                    <a:pt x="12217" y="7442"/>
                    <a:pt x="12312" y="6989"/>
                    <a:pt x="12395" y="5311"/>
                  </a:cubicBezTo>
                  <a:cubicBezTo>
                    <a:pt x="12443" y="4453"/>
                    <a:pt x="12395" y="3084"/>
                    <a:pt x="12336" y="1929"/>
                  </a:cubicBezTo>
                  <a:lnTo>
                    <a:pt x="12336" y="1810"/>
                  </a:lnTo>
                  <a:cubicBezTo>
                    <a:pt x="12288" y="798"/>
                    <a:pt x="12229" y="0"/>
                    <a:pt x="1222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0" name="Google Shape;5967;p62">
              <a:extLst>
                <a:ext uri="{FF2B5EF4-FFF2-40B4-BE49-F238E27FC236}">
                  <a16:creationId xmlns:a16="http://schemas.microsoft.com/office/drawing/2014/main" id="{37322029-8F8C-47EF-807A-31A2F09ECAFE}"/>
                </a:ext>
              </a:extLst>
            </p:cNvPr>
            <p:cNvSpPr/>
            <p:nvPr/>
          </p:nvSpPr>
          <p:spPr>
            <a:xfrm>
              <a:off x="2740551" y="4112344"/>
              <a:ext cx="133549" cy="262430"/>
            </a:xfrm>
            <a:custGeom>
              <a:avLst/>
              <a:gdLst/>
              <a:ahLst/>
              <a:cxnLst/>
              <a:rect l="l" t="t" r="r" b="b"/>
              <a:pathLst>
                <a:path w="3621" h="7562" extrusionOk="0">
                  <a:moveTo>
                    <a:pt x="3513" y="1"/>
                  </a:moveTo>
                  <a:cubicBezTo>
                    <a:pt x="3382" y="691"/>
                    <a:pt x="3061" y="1346"/>
                    <a:pt x="2584" y="1882"/>
                  </a:cubicBezTo>
                  <a:cubicBezTo>
                    <a:pt x="2108" y="2418"/>
                    <a:pt x="1489" y="2823"/>
                    <a:pt x="798" y="3097"/>
                  </a:cubicBezTo>
                  <a:cubicBezTo>
                    <a:pt x="822" y="2966"/>
                    <a:pt x="846" y="2835"/>
                    <a:pt x="858" y="2680"/>
                  </a:cubicBezTo>
                  <a:cubicBezTo>
                    <a:pt x="941" y="2108"/>
                    <a:pt x="1025" y="1525"/>
                    <a:pt x="1096" y="941"/>
                  </a:cubicBezTo>
                  <a:cubicBezTo>
                    <a:pt x="1144" y="644"/>
                    <a:pt x="1179" y="358"/>
                    <a:pt x="1203" y="60"/>
                  </a:cubicBezTo>
                  <a:lnTo>
                    <a:pt x="1203" y="49"/>
                  </a:lnTo>
                  <a:lnTo>
                    <a:pt x="1072" y="49"/>
                  </a:lnTo>
                  <a:cubicBezTo>
                    <a:pt x="1072" y="84"/>
                    <a:pt x="1060" y="120"/>
                    <a:pt x="1060" y="156"/>
                  </a:cubicBezTo>
                  <a:cubicBezTo>
                    <a:pt x="1013" y="477"/>
                    <a:pt x="977" y="799"/>
                    <a:pt x="941" y="1120"/>
                  </a:cubicBezTo>
                  <a:cubicBezTo>
                    <a:pt x="786" y="2287"/>
                    <a:pt x="620" y="3454"/>
                    <a:pt x="441" y="4621"/>
                  </a:cubicBezTo>
                  <a:lnTo>
                    <a:pt x="179" y="6359"/>
                  </a:lnTo>
                  <a:cubicBezTo>
                    <a:pt x="132" y="6645"/>
                    <a:pt x="84" y="6942"/>
                    <a:pt x="48" y="7228"/>
                  </a:cubicBezTo>
                  <a:cubicBezTo>
                    <a:pt x="24" y="7347"/>
                    <a:pt x="13" y="7442"/>
                    <a:pt x="1" y="7538"/>
                  </a:cubicBezTo>
                  <a:cubicBezTo>
                    <a:pt x="24" y="7549"/>
                    <a:pt x="60" y="7561"/>
                    <a:pt x="84" y="7561"/>
                  </a:cubicBezTo>
                  <a:cubicBezTo>
                    <a:pt x="120" y="7418"/>
                    <a:pt x="132" y="7264"/>
                    <a:pt x="167" y="7121"/>
                  </a:cubicBezTo>
                  <a:cubicBezTo>
                    <a:pt x="227" y="6787"/>
                    <a:pt x="286" y="6478"/>
                    <a:pt x="322" y="6156"/>
                  </a:cubicBezTo>
                  <a:cubicBezTo>
                    <a:pt x="489" y="5156"/>
                    <a:pt x="656" y="4156"/>
                    <a:pt x="786" y="3156"/>
                  </a:cubicBezTo>
                  <a:cubicBezTo>
                    <a:pt x="1203" y="3025"/>
                    <a:pt x="1596" y="2835"/>
                    <a:pt x="1929" y="2596"/>
                  </a:cubicBezTo>
                  <a:cubicBezTo>
                    <a:pt x="2822" y="1965"/>
                    <a:pt x="3442" y="1013"/>
                    <a:pt x="3620" y="1"/>
                  </a:cubicBezTo>
                  <a:close/>
                </a:path>
              </a:pathLst>
            </a:custGeom>
            <a:solidFill>
              <a:srgbClr val="57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1" name="Google Shape;5968;p62">
              <a:extLst>
                <a:ext uri="{FF2B5EF4-FFF2-40B4-BE49-F238E27FC236}">
                  <a16:creationId xmlns:a16="http://schemas.microsoft.com/office/drawing/2014/main" id="{6C2D96BB-4393-4D8F-9F96-4774840BAA87}"/>
                </a:ext>
              </a:extLst>
            </p:cNvPr>
            <p:cNvSpPr/>
            <p:nvPr/>
          </p:nvSpPr>
          <p:spPr>
            <a:xfrm>
              <a:off x="2989097" y="4109047"/>
              <a:ext cx="25080" cy="111607"/>
            </a:xfrm>
            <a:custGeom>
              <a:avLst/>
              <a:gdLst/>
              <a:ahLst/>
              <a:cxnLst/>
              <a:rect l="l" t="t" r="r" b="b"/>
              <a:pathLst>
                <a:path w="680" h="3216" extrusionOk="0">
                  <a:moveTo>
                    <a:pt x="1" y="1"/>
                  </a:moveTo>
                  <a:cubicBezTo>
                    <a:pt x="179" y="1048"/>
                    <a:pt x="191" y="2096"/>
                    <a:pt x="60" y="3120"/>
                  </a:cubicBezTo>
                  <a:cubicBezTo>
                    <a:pt x="60" y="3156"/>
                    <a:pt x="96" y="3168"/>
                    <a:pt x="108" y="3168"/>
                  </a:cubicBezTo>
                  <a:cubicBezTo>
                    <a:pt x="239" y="3180"/>
                    <a:pt x="394" y="3192"/>
                    <a:pt x="524" y="3215"/>
                  </a:cubicBezTo>
                  <a:cubicBezTo>
                    <a:pt x="560" y="3215"/>
                    <a:pt x="572" y="3192"/>
                    <a:pt x="572" y="3168"/>
                  </a:cubicBezTo>
                  <a:cubicBezTo>
                    <a:pt x="644" y="2560"/>
                    <a:pt x="679" y="1929"/>
                    <a:pt x="655" y="1310"/>
                  </a:cubicBezTo>
                  <a:cubicBezTo>
                    <a:pt x="644" y="870"/>
                    <a:pt x="620" y="429"/>
                    <a:pt x="536" y="1"/>
                  </a:cubicBezTo>
                  <a:lnTo>
                    <a:pt x="465" y="1"/>
                  </a:lnTo>
                  <a:cubicBezTo>
                    <a:pt x="524" y="441"/>
                    <a:pt x="572" y="894"/>
                    <a:pt x="584" y="1334"/>
                  </a:cubicBezTo>
                  <a:cubicBezTo>
                    <a:pt x="596" y="1929"/>
                    <a:pt x="572" y="2525"/>
                    <a:pt x="501" y="3120"/>
                  </a:cubicBezTo>
                  <a:cubicBezTo>
                    <a:pt x="394" y="3108"/>
                    <a:pt x="274" y="3096"/>
                    <a:pt x="167" y="3072"/>
                  </a:cubicBezTo>
                  <a:cubicBezTo>
                    <a:pt x="215" y="2763"/>
                    <a:pt x="227" y="2441"/>
                    <a:pt x="239" y="2108"/>
                  </a:cubicBezTo>
                  <a:cubicBezTo>
                    <a:pt x="263" y="1525"/>
                    <a:pt x="227" y="929"/>
                    <a:pt x="155" y="358"/>
                  </a:cubicBezTo>
                  <a:cubicBezTo>
                    <a:pt x="143" y="239"/>
                    <a:pt x="120" y="120"/>
                    <a:pt x="96" y="1"/>
                  </a:cubicBezTo>
                  <a:close/>
                </a:path>
              </a:pathLst>
            </a:custGeom>
            <a:solidFill>
              <a:srgbClr val="57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2" name="Google Shape;5969;p62">
              <a:extLst>
                <a:ext uri="{FF2B5EF4-FFF2-40B4-BE49-F238E27FC236}">
                  <a16:creationId xmlns:a16="http://schemas.microsoft.com/office/drawing/2014/main" id="{7A0C08DF-D165-4187-A1B4-734E459AE596}"/>
                </a:ext>
              </a:extLst>
            </p:cNvPr>
            <p:cNvSpPr/>
            <p:nvPr/>
          </p:nvSpPr>
          <p:spPr>
            <a:xfrm>
              <a:off x="3126555" y="4106167"/>
              <a:ext cx="40422" cy="66978"/>
            </a:xfrm>
            <a:custGeom>
              <a:avLst/>
              <a:gdLst/>
              <a:ahLst/>
              <a:cxnLst/>
              <a:rect l="l" t="t" r="r" b="b"/>
              <a:pathLst>
                <a:path w="1096" h="1930" extrusionOk="0">
                  <a:moveTo>
                    <a:pt x="0" y="0"/>
                  </a:moveTo>
                  <a:cubicBezTo>
                    <a:pt x="191" y="715"/>
                    <a:pt x="560" y="1393"/>
                    <a:pt x="1096" y="1929"/>
                  </a:cubicBezTo>
                  <a:lnTo>
                    <a:pt x="1096" y="1810"/>
                  </a:lnTo>
                  <a:cubicBezTo>
                    <a:pt x="1048" y="1751"/>
                    <a:pt x="1000" y="1703"/>
                    <a:pt x="953" y="1643"/>
                  </a:cubicBezTo>
                  <a:cubicBezTo>
                    <a:pt x="560" y="1179"/>
                    <a:pt x="274" y="643"/>
                    <a:pt x="119" y="84"/>
                  </a:cubicBezTo>
                  <a:cubicBezTo>
                    <a:pt x="119" y="60"/>
                    <a:pt x="107" y="36"/>
                    <a:pt x="107" y="0"/>
                  </a:cubicBezTo>
                  <a:close/>
                </a:path>
              </a:pathLst>
            </a:custGeom>
            <a:solidFill>
              <a:srgbClr val="57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3" name="Google Shape;5970;p62">
              <a:extLst>
                <a:ext uri="{FF2B5EF4-FFF2-40B4-BE49-F238E27FC236}">
                  <a16:creationId xmlns:a16="http://schemas.microsoft.com/office/drawing/2014/main" id="{34DF6583-1587-46D3-A69E-9C982C65CA96}"/>
                </a:ext>
              </a:extLst>
            </p:cNvPr>
            <p:cNvSpPr/>
            <p:nvPr/>
          </p:nvSpPr>
          <p:spPr>
            <a:xfrm>
              <a:off x="2949708" y="4270212"/>
              <a:ext cx="74981" cy="21169"/>
            </a:xfrm>
            <a:custGeom>
              <a:avLst/>
              <a:gdLst/>
              <a:ahLst/>
              <a:cxnLst/>
              <a:rect l="l" t="t" r="r" b="b"/>
              <a:pathLst>
                <a:path w="2033" h="610" extrusionOk="0">
                  <a:moveTo>
                    <a:pt x="1997" y="0"/>
                  </a:moveTo>
                  <a:cubicBezTo>
                    <a:pt x="1307" y="83"/>
                    <a:pt x="640" y="274"/>
                    <a:pt x="33" y="560"/>
                  </a:cubicBezTo>
                  <a:cubicBezTo>
                    <a:pt x="1" y="570"/>
                    <a:pt x="7" y="609"/>
                    <a:pt x="42" y="609"/>
                  </a:cubicBezTo>
                  <a:cubicBezTo>
                    <a:pt x="47" y="609"/>
                    <a:pt x="51" y="609"/>
                    <a:pt x="57" y="607"/>
                  </a:cubicBezTo>
                  <a:cubicBezTo>
                    <a:pt x="688" y="369"/>
                    <a:pt x="1342" y="179"/>
                    <a:pt x="2009" y="36"/>
                  </a:cubicBezTo>
                  <a:cubicBezTo>
                    <a:pt x="2033" y="24"/>
                    <a:pt x="2021" y="0"/>
                    <a:pt x="1997" y="0"/>
                  </a:cubicBezTo>
                  <a:close/>
                </a:path>
              </a:pathLst>
            </a:custGeom>
            <a:solidFill>
              <a:srgbClr val="57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4" name="Google Shape;5972;p62">
              <a:extLst>
                <a:ext uri="{FF2B5EF4-FFF2-40B4-BE49-F238E27FC236}">
                  <a16:creationId xmlns:a16="http://schemas.microsoft.com/office/drawing/2014/main" id="{A114D67F-31E0-4501-BA4D-1906C19E0BCC}"/>
                </a:ext>
              </a:extLst>
            </p:cNvPr>
            <p:cNvSpPr/>
            <p:nvPr/>
          </p:nvSpPr>
          <p:spPr>
            <a:xfrm>
              <a:off x="2883284" y="3698744"/>
              <a:ext cx="156342" cy="95123"/>
            </a:xfrm>
            <a:custGeom>
              <a:avLst/>
              <a:gdLst/>
              <a:ahLst/>
              <a:cxnLst/>
              <a:rect l="l" t="t" r="r" b="b"/>
              <a:pathLst>
                <a:path w="4239" h="2741" extrusionOk="0">
                  <a:moveTo>
                    <a:pt x="548" y="1"/>
                  </a:moveTo>
                  <a:lnTo>
                    <a:pt x="167" y="1310"/>
                  </a:lnTo>
                  <a:cubicBezTo>
                    <a:pt x="167" y="1310"/>
                    <a:pt x="0" y="2120"/>
                    <a:pt x="1667" y="2561"/>
                  </a:cubicBezTo>
                  <a:cubicBezTo>
                    <a:pt x="2165" y="2693"/>
                    <a:pt x="2551" y="2740"/>
                    <a:pt x="2847" y="2740"/>
                  </a:cubicBezTo>
                  <a:cubicBezTo>
                    <a:pt x="3592" y="2740"/>
                    <a:pt x="3774" y="2442"/>
                    <a:pt x="3774" y="2442"/>
                  </a:cubicBezTo>
                  <a:lnTo>
                    <a:pt x="4239" y="78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5" name="Google Shape;5973;p62">
              <a:extLst>
                <a:ext uri="{FF2B5EF4-FFF2-40B4-BE49-F238E27FC236}">
                  <a16:creationId xmlns:a16="http://schemas.microsoft.com/office/drawing/2014/main" id="{E933DA47-4C7D-49EA-B57A-743854D5A815}"/>
                </a:ext>
              </a:extLst>
            </p:cNvPr>
            <p:cNvSpPr/>
            <p:nvPr/>
          </p:nvSpPr>
          <p:spPr>
            <a:xfrm>
              <a:off x="2888115" y="3680004"/>
              <a:ext cx="150562" cy="75091"/>
            </a:xfrm>
            <a:custGeom>
              <a:avLst/>
              <a:gdLst/>
              <a:ahLst/>
              <a:cxnLst/>
              <a:rect l="l" t="t" r="r" b="b"/>
              <a:pathLst>
                <a:path w="4632" h="2164" extrusionOk="0">
                  <a:moveTo>
                    <a:pt x="982" y="0"/>
                  </a:moveTo>
                  <a:cubicBezTo>
                    <a:pt x="821" y="0"/>
                    <a:pt x="663" y="9"/>
                    <a:pt x="512" y="29"/>
                  </a:cubicBezTo>
                  <a:cubicBezTo>
                    <a:pt x="357" y="65"/>
                    <a:pt x="191" y="112"/>
                    <a:pt x="107" y="207"/>
                  </a:cubicBezTo>
                  <a:cubicBezTo>
                    <a:pt x="0" y="315"/>
                    <a:pt x="0" y="481"/>
                    <a:pt x="48" y="612"/>
                  </a:cubicBezTo>
                  <a:cubicBezTo>
                    <a:pt x="167" y="1029"/>
                    <a:pt x="488" y="1374"/>
                    <a:pt x="905" y="1612"/>
                  </a:cubicBezTo>
                  <a:cubicBezTo>
                    <a:pt x="1322" y="1850"/>
                    <a:pt x="1822" y="1981"/>
                    <a:pt x="2310" y="2077"/>
                  </a:cubicBezTo>
                  <a:cubicBezTo>
                    <a:pt x="2587" y="2125"/>
                    <a:pt x="2869" y="2163"/>
                    <a:pt x="3145" y="2163"/>
                  </a:cubicBezTo>
                  <a:cubicBezTo>
                    <a:pt x="3273" y="2163"/>
                    <a:pt x="3400" y="2155"/>
                    <a:pt x="3524" y="2136"/>
                  </a:cubicBezTo>
                  <a:cubicBezTo>
                    <a:pt x="3870" y="2077"/>
                    <a:pt x="4334" y="1922"/>
                    <a:pt x="4501" y="1684"/>
                  </a:cubicBezTo>
                  <a:cubicBezTo>
                    <a:pt x="4632" y="1481"/>
                    <a:pt x="4596" y="1065"/>
                    <a:pt x="4465" y="862"/>
                  </a:cubicBezTo>
                  <a:cubicBezTo>
                    <a:pt x="4358" y="707"/>
                    <a:pt x="4155" y="624"/>
                    <a:pt x="3941" y="565"/>
                  </a:cubicBezTo>
                  <a:cubicBezTo>
                    <a:pt x="3108" y="315"/>
                    <a:pt x="2262" y="88"/>
                    <a:pt x="1381" y="17"/>
                  </a:cubicBezTo>
                  <a:cubicBezTo>
                    <a:pt x="1248" y="6"/>
                    <a:pt x="1114" y="0"/>
                    <a:pt x="982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6" name="Google Shape;5974;p62">
              <a:extLst>
                <a:ext uri="{FF2B5EF4-FFF2-40B4-BE49-F238E27FC236}">
                  <a16:creationId xmlns:a16="http://schemas.microsoft.com/office/drawing/2014/main" id="{3480747A-375C-4D4B-8C06-1D8CC477639F}"/>
                </a:ext>
              </a:extLst>
            </p:cNvPr>
            <p:cNvSpPr/>
            <p:nvPr/>
          </p:nvSpPr>
          <p:spPr>
            <a:xfrm>
              <a:off x="2734391" y="3743373"/>
              <a:ext cx="171315" cy="374731"/>
            </a:xfrm>
            <a:custGeom>
              <a:avLst/>
              <a:gdLst/>
              <a:ahLst/>
              <a:cxnLst/>
              <a:rect l="l" t="t" r="r" b="b"/>
              <a:pathLst>
                <a:path w="4645" h="10798" extrusionOk="0">
                  <a:moveTo>
                    <a:pt x="3740" y="1"/>
                  </a:moveTo>
                  <a:cubicBezTo>
                    <a:pt x="3382" y="24"/>
                    <a:pt x="2680" y="179"/>
                    <a:pt x="2335" y="358"/>
                  </a:cubicBezTo>
                  <a:cubicBezTo>
                    <a:pt x="2275" y="382"/>
                    <a:pt x="2275" y="441"/>
                    <a:pt x="2299" y="501"/>
                  </a:cubicBezTo>
                  <a:cubicBezTo>
                    <a:pt x="2668" y="1489"/>
                    <a:pt x="3204" y="3191"/>
                    <a:pt x="2656" y="5311"/>
                  </a:cubicBezTo>
                  <a:cubicBezTo>
                    <a:pt x="2096" y="7418"/>
                    <a:pt x="834" y="9133"/>
                    <a:pt x="358" y="9776"/>
                  </a:cubicBezTo>
                  <a:cubicBezTo>
                    <a:pt x="180" y="10014"/>
                    <a:pt x="1" y="10335"/>
                    <a:pt x="108" y="10597"/>
                  </a:cubicBezTo>
                  <a:cubicBezTo>
                    <a:pt x="161" y="10727"/>
                    <a:pt x="288" y="10798"/>
                    <a:pt x="422" y="10798"/>
                  </a:cubicBezTo>
                  <a:cubicBezTo>
                    <a:pt x="498" y="10798"/>
                    <a:pt x="575" y="10775"/>
                    <a:pt x="644" y="10728"/>
                  </a:cubicBezTo>
                  <a:cubicBezTo>
                    <a:pt x="2275" y="9657"/>
                    <a:pt x="3573" y="7847"/>
                    <a:pt x="4109" y="5858"/>
                  </a:cubicBezTo>
                  <a:cubicBezTo>
                    <a:pt x="4644" y="3906"/>
                    <a:pt x="4644" y="1715"/>
                    <a:pt x="3811" y="36"/>
                  </a:cubicBezTo>
                  <a:cubicBezTo>
                    <a:pt x="3799" y="13"/>
                    <a:pt x="3763" y="1"/>
                    <a:pt x="374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7" name="Google Shape;5975;p62">
              <a:extLst>
                <a:ext uri="{FF2B5EF4-FFF2-40B4-BE49-F238E27FC236}">
                  <a16:creationId xmlns:a16="http://schemas.microsoft.com/office/drawing/2014/main" id="{5DEE58C1-0183-4D31-BCF9-B3E9D1A7C0D3}"/>
                </a:ext>
              </a:extLst>
            </p:cNvPr>
            <p:cNvSpPr/>
            <p:nvPr/>
          </p:nvSpPr>
          <p:spPr>
            <a:xfrm>
              <a:off x="3047960" y="3757949"/>
              <a:ext cx="162501" cy="312507"/>
            </a:xfrm>
            <a:custGeom>
              <a:avLst/>
              <a:gdLst/>
              <a:ahLst/>
              <a:cxnLst/>
              <a:rect l="l" t="t" r="r" b="b"/>
              <a:pathLst>
                <a:path w="4406" h="9005" extrusionOk="0">
                  <a:moveTo>
                    <a:pt x="127" y="0"/>
                  </a:moveTo>
                  <a:cubicBezTo>
                    <a:pt x="51" y="0"/>
                    <a:pt x="0" y="19"/>
                    <a:pt x="0" y="69"/>
                  </a:cubicBezTo>
                  <a:cubicBezTo>
                    <a:pt x="0" y="152"/>
                    <a:pt x="143" y="271"/>
                    <a:pt x="191" y="331"/>
                  </a:cubicBezTo>
                  <a:cubicBezTo>
                    <a:pt x="357" y="509"/>
                    <a:pt x="524" y="688"/>
                    <a:pt x="679" y="890"/>
                  </a:cubicBezTo>
                  <a:cubicBezTo>
                    <a:pt x="1000" y="1259"/>
                    <a:pt x="1262" y="1676"/>
                    <a:pt x="1512" y="2105"/>
                  </a:cubicBezTo>
                  <a:cubicBezTo>
                    <a:pt x="2072" y="3069"/>
                    <a:pt x="2858" y="5022"/>
                    <a:pt x="3477" y="8606"/>
                  </a:cubicBezTo>
                  <a:cubicBezTo>
                    <a:pt x="3497" y="8675"/>
                    <a:pt x="3642" y="9004"/>
                    <a:pt x="3765" y="9004"/>
                  </a:cubicBezTo>
                  <a:cubicBezTo>
                    <a:pt x="3789" y="9004"/>
                    <a:pt x="3813" y="8992"/>
                    <a:pt x="3834" y="8963"/>
                  </a:cubicBezTo>
                  <a:cubicBezTo>
                    <a:pt x="3941" y="8820"/>
                    <a:pt x="4405" y="5141"/>
                    <a:pt x="2346" y="1450"/>
                  </a:cubicBezTo>
                  <a:cubicBezTo>
                    <a:pt x="2036" y="866"/>
                    <a:pt x="1548" y="486"/>
                    <a:pt x="976" y="235"/>
                  </a:cubicBezTo>
                  <a:cubicBezTo>
                    <a:pt x="917" y="200"/>
                    <a:pt x="857" y="188"/>
                    <a:pt x="833" y="176"/>
                  </a:cubicBezTo>
                  <a:cubicBezTo>
                    <a:pt x="763" y="150"/>
                    <a:pt x="343" y="0"/>
                    <a:pt x="127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8" name="Google Shape;5976;p62">
              <a:extLst>
                <a:ext uri="{FF2B5EF4-FFF2-40B4-BE49-F238E27FC236}">
                  <a16:creationId xmlns:a16="http://schemas.microsoft.com/office/drawing/2014/main" id="{4B1EE5AB-3CA4-4333-A495-AB5A7E3BD680}"/>
                </a:ext>
              </a:extLst>
            </p:cNvPr>
            <p:cNvSpPr/>
            <p:nvPr/>
          </p:nvSpPr>
          <p:spPr>
            <a:xfrm>
              <a:off x="2578087" y="4186333"/>
              <a:ext cx="149777" cy="200483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1560" y="0"/>
                  </a:moveTo>
                  <a:cubicBezTo>
                    <a:pt x="1560" y="12"/>
                    <a:pt x="1203" y="1476"/>
                    <a:pt x="977" y="2072"/>
                  </a:cubicBezTo>
                  <a:cubicBezTo>
                    <a:pt x="762" y="2667"/>
                    <a:pt x="0" y="4167"/>
                    <a:pt x="179" y="4263"/>
                  </a:cubicBezTo>
                  <a:cubicBezTo>
                    <a:pt x="187" y="4266"/>
                    <a:pt x="195" y="4268"/>
                    <a:pt x="204" y="4268"/>
                  </a:cubicBezTo>
                  <a:cubicBezTo>
                    <a:pt x="408" y="4268"/>
                    <a:pt x="964" y="3406"/>
                    <a:pt x="965" y="3405"/>
                  </a:cubicBezTo>
                  <a:lnTo>
                    <a:pt x="965" y="3405"/>
                  </a:lnTo>
                  <a:cubicBezTo>
                    <a:pt x="965" y="3406"/>
                    <a:pt x="322" y="5120"/>
                    <a:pt x="584" y="5215"/>
                  </a:cubicBezTo>
                  <a:cubicBezTo>
                    <a:pt x="591" y="5217"/>
                    <a:pt x="598" y="5218"/>
                    <a:pt x="605" y="5218"/>
                  </a:cubicBezTo>
                  <a:cubicBezTo>
                    <a:pt x="876" y="5218"/>
                    <a:pt x="1619" y="3811"/>
                    <a:pt x="1620" y="3810"/>
                  </a:cubicBezTo>
                  <a:lnTo>
                    <a:pt x="1620" y="3810"/>
                  </a:lnTo>
                  <a:cubicBezTo>
                    <a:pt x="1619" y="3811"/>
                    <a:pt x="1132" y="5703"/>
                    <a:pt x="1489" y="5775"/>
                  </a:cubicBezTo>
                  <a:cubicBezTo>
                    <a:pt x="1495" y="5776"/>
                    <a:pt x="1502" y="5777"/>
                    <a:pt x="1509" y="5777"/>
                  </a:cubicBezTo>
                  <a:cubicBezTo>
                    <a:pt x="1863" y="5777"/>
                    <a:pt x="2310" y="3978"/>
                    <a:pt x="2310" y="3977"/>
                  </a:cubicBezTo>
                  <a:lnTo>
                    <a:pt x="2310" y="3977"/>
                  </a:lnTo>
                  <a:cubicBezTo>
                    <a:pt x="2310" y="3978"/>
                    <a:pt x="2144" y="5477"/>
                    <a:pt x="2453" y="5477"/>
                  </a:cubicBezTo>
                  <a:cubicBezTo>
                    <a:pt x="2763" y="5477"/>
                    <a:pt x="3203" y="3453"/>
                    <a:pt x="3203" y="3453"/>
                  </a:cubicBezTo>
                  <a:cubicBezTo>
                    <a:pt x="3203" y="3453"/>
                    <a:pt x="3504" y="4445"/>
                    <a:pt x="3772" y="4445"/>
                  </a:cubicBezTo>
                  <a:cubicBezTo>
                    <a:pt x="3781" y="4445"/>
                    <a:pt x="3790" y="4443"/>
                    <a:pt x="3798" y="4441"/>
                  </a:cubicBezTo>
                  <a:cubicBezTo>
                    <a:pt x="4060" y="4358"/>
                    <a:pt x="3572" y="2191"/>
                    <a:pt x="3560" y="1762"/>
                  </a:cubicBezTo>
                  <a:cubicBezTo>
                    <a:pt x="3537" y="1322"/>
                    <a:pt x="3739" y="298"/>
                    <a:pt x="3739" y="298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9" name="Google Shape;5977;p62">
              <a:extLst>
                <a:ext uri="{FF2B5EF4-FFF2-40B4-BE49-F238E27FC236}">
                  <a16:creationId xmlns:a16="http://schemas.microsoft.com/office/drawing/2014/main" id="{C06B8F1A-860A-4AE2-9311-162CA6DC4C16}"/>
                </a:ext>
              </a:extLst>
            </p:cNvPr>
            <p:cNvSpPr/>
            <p:nvPr/>
          </p:nvSpPr>
          <p:spPr>
            <a:xfrm>
              <a:off x="2601027" y="3778632"/>
              <a:ext cx="226933" cy="515247"/>
            </a:xfrm>
            <a:custGeom>
              <a:avLst/>
              <a:gdLst/>
              <a:ahLst/>
              <a:cxnLst/>
              <a:rect l="l" t="t" r="r" b="b"/>
              <a:pathLst>
                <a:path w="6153" h="14847" extrusionOk="0">
                  <a:moveTo>
                    <a:pt x="4769" y="1"/>
                  </a:moveTo>
                  <a:cubicBezTo>
                    <a:pt x="4564" y="1"/>
                    <a:pt x="4347" y="114"/>
                    <a:pt x="4129" y="378"/>
                  </a:cubicBezTo>
                  <a:cubicBezTo>
                    <a:pt x="3296" y="1390"/>
                    <a:pt x="1010" y="7057"/>
                    <a:pt x="152" y="13332"/>
                  </a:cubicBezTo>
                  <a:cubicBezTo>
                    <a:pt x="152" y="13379"/>
                    <a:pt x="152" y="13427"/>
                    <a:pt x="140" y="13475"/>
                  </a:cubicBezTo>
                  <a:cubicBezTo>
                    <a:pt x="105" y="13665"/>
                    <a:pt x="93" y="13879"/>
                    <a:pt x="57" y="14082"/>
                  </a:cubicBezTo>
                  <a:cubicBezTo>
                    <a:pt x="1" y="14575"/>
                    <a:pt x="2090" y="14847"/>
                    <a:pt x="3138" y="14847"/>
                  </a:cubicBezTo>
                  <a:cubicBezTo>
                    <a:pt x="3203" y="14847"/>
                    <a:pt x="3263" y="14846"/>
                    <a:pt x="3319" y="14844"/>
                  </a:cubicBezTo>
                  <a:cubicBezTo>
                    <a:pt x="3319" y="14844"/>
                    <a:pt x="3367" y="14594"/>
                    <a:pt x="3438" y="14165"/>
                  </a:cubicBezTo>
                  <a:cubicBezTo>
                    <a:pt x="3438" y="14129"/>
                    <a:pt x="3450" y="14106"/>
                    <a:pt x="3450" y="14070"/>
                  </a:cubicBezTo>
                  <a:cubicBezTo>
                    <a:pt x="3665" y="13010"/>
                    <a:pt x="4034" y="10962"/>
                    <a:pt x="4510" y="8652"/>
                  </a:cubicBezTo>
                  <a:cubicBezTo>
                    <a:pt x="5201" y="5295"/>
                    <a:pt x="6153" y="4354"/>
                    <a:pt x="6153" y="2807"/>
                  </a:cubicBezTo>
                  <a:cubicBezTo>
                    <a:pt x="6153" y="1585"/>
                    <a:pt x="5538" y="1"/>
                    <a:pt x="4769" y="1"/>
                  </a:cubicBezTo>
                  <a:close/>
                </a:path>
              </a:pathLst>
            </a:custGeom>
            <a:solidFill>
              <a:srgbClr val="EBE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0" name="Google Shape;5978;p62">
              <a:extLst>
                <a:ext uri="{FF2B5EF4-FFF2-40B4-BE49-F238E27FC236}">
                  <a16:creationId xmlns:a16="http://schemas.microsoft.com/office/drawing/2014/main" id="{87A6DF5E-AA8C-4557-BB75-ACEE4CF5A1BD}"/>
                </a:ext>
              </a:extLst>
            </p:cNvPr>
            <p:cNvSpPr/>
            <p:nvPr/>
          </p:nvSpPr>
          <p:spPr>
            <a:xfrm>
              <a:off x="2606191" y="4240020"/>
              <a:ext cx="122115" cy="30227"/>
            </a:xfrm>
            <a:custGeom>
              <a:avLst/>
              <a:gdLst/>
              <a:ahLst/>
              <a:cxnLst/>
              <a:rect l="l" t="t" r="r" b="b"/>
              <a:pathLst>
                <a:path w="3311" h="871" extrusionOk="0">
                  <a:moveTo>
                    <a:pt x="12" y="1"/>
                  </a:moveTo>
                  <a:cubicBezTo>
                    <a:pt x="12" y="60"/>
                    <a:pt x="12" y="108"/>
                    <a:pt x="0" y="156"/>
                  </a:cubicBezTo>
                  <a:cubicBezTo>
                    <a:pt x="84" y="191"/>
                    <a:pt x="179" y="227"/>
                    <a:pt x="262" y="251"/>
                  </a:cubicBezTo>
                  <a:cubicBezTo>
                    <a:pt x="977" y="525"/>
                    <a:pt x="1715" y="703"/>
                    <a:pt x="2453" y="787"/>
                  </a:cubicBezTo>
                  <a:cubicBezTo>
                    <a:pt x="2739" y="834"/>
                    <a:pt x="3013" y="870"/>
                    <a:pt x="3298" y="870"/>
                  </a:cubicBezTo>
                  <a:cubicBezTo>
                    <a:pt x="3298" y="834"/>
                    <a:pt x="3310" y="811"/>
                    <a:pt x="3310" y="775"/>
                  </a:cubicBezTo>
                  <a:cubicBezTo>
                    <a:pt x="2715" y="715"/>
                    <a:pt x="2108" y="644"/>
                    <a:pt x="1501" y="477"/>
                  </a:cubicBezTo>
                  <a:cubicBezTo>
                    <a:pt x="989" y="358"/>
                    <a:pt x="489" y="191"/>
                    <a:pt x="12" y="1"/>
                  </a:cubicBezTo>
                  <a:close/>
                </a:path>
              </a:pathLst>
            </a:custGeom>
            <a:solidFill>
              <a:srgbClr val="578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1" name="Google Shape;5979;p62">
              <a:extLst>
                <a:ext uri="{FF2B5EF4-FFF2-40B4-BE49-F238E27FC236}">
                  <a16:creationId xmlns:a16="http://schemas.microsoft.com/office/drawing/2014/main" id="{BDC805A4-F65C-4F12-A6DE-8374369C05F5}"/>
                </a:ext>
              </a:extLst>
            </p:cNvPr>
            <p:cNvSpPr/>
            <p:nvPr/>
          </p:nvSpPr>
          <p:spPr>
            <a:xfrm>
              <a:off x="2740108" y="3923521"/>
              <a:ext cx="79074" cy="287209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2144" y="1"/>
                  </a:moveTo>
                  <a:cubicBezTo>
                    <a:pt x="2025" y="322"/>
                    <a:pt x="1882" y="667"/>
                    <a:pt x="1751" y="1001"/>
                  </a:cubicBezTo>
                  <a:cubicBezTo>
                    <a:pt x="1620" y="1322"/>
                    <a:pt x="1501" y="1668"/>
                    <a:pt x="1382" y="1989"/>
                  </a:cubicBezTo>
                  <a:cubicBezTo>
                    <a:pt x="1144" y="2668"/>
                    <a:pt x="953" y="3358"/>
                    <a:pt x="798" y="4061"/>
                  </a:cubicBezTo>
                  <a:cubicBezTo>
                    <a:pt x="727" y="4418"/>
                    <a:pt x="668" y="4763"/>
                    <a:pt x="596" y="5120"/>
                  </a:cubicBezTo>
                  <a:cubicBezTo>
                    <a:pt x="537" y="5478"/>
                    <a:pt x="453" y="5823"/>
                    <a:pt x="394" y="6180"/>
                  </a:cubicBezTo>
                  <a:cubicBezTo>
                    <a:pt x="239" y="6871"/>
                    <a:pt x="96" y="7573"/>
                    <a:pt x="1" y="8276"/>
                  </a:cubicBezTo>
                  <a:cubicBezTo>
                    <a:pt x="156" y="7573"/>
                    <a:pt x="310" y="6871"/>
                    <a:pt x="453" y="6180"/>
                  </a:cubicBezTo>
                  <a:cubicBezTo>
                    <a:pt x="608" y="5478"/>
                    <a:pt x="739" y="4775"/>
                    <a:pt x="894" y="4073"/>
                  </a:cubicBezTo>
                  <a:cubicBezTo>
                    <a:pt x="1037" y="3370"/>
                    <a:pt x="1227" y="2692"/>
                    <a:pt x="1453" y="2025"/>
                  </a:cubicBezTo>
                  <a:cubicBezTo>
                    <a:pt x="1668" y="1334"/>
                    <a:pt x="1953" y="679"/>
                    <a:pt x="2144" y="1"/>
                  </a:cubicBezTo>
                  <a:close/>
                </a:path>
              </a:pathLst>
            </a:custGeom>
            <a:solidFill>
              <a:srgbClr val="AC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2" name="Google Shape;5980;p62">
              <a:extLst>
                <a:ext uri="{FF2B5EF4-FFF2-40B4-BE49-F238E27FC236}">
                  <a16:creationId xmlns:a16="http://schemas.microsoft.com/office/drawing/2014/main" id="{C0FF7877-75F8-4DBB-8827-3E3C8209939F}"/>
                </a:ext>
              </a:extLst>
            </p:cNvPr>
            <p:cNvSpPr/>
            <p:nvPr/>
          </p:nvSpPr>
          <p:spPr>
            <a:xfrm>
              <a:off x="3069905" y="3251169"/>
              <a:ext cx="138343" cy="202670"/>
            </a:xfrm>
            <a:custGeom>
              <a:avLst/>
              <a:gdLst/>
              <a:ahLst/>
              <a:cxnLst/>
              <a:rect l="l" t="t" r="r" b="b"/>
              <a:pathLst>
                <a:path w="3751" h="5840" extrusionOk="0">
                  <a:moveTo>
                    <a:pt x="823" y="1"/>
                  </a:moveTo>
                  <a:cubicBezTo>
                    <a:pt x="621" y="1"/>
                    <a:pt x="439" y="73"/>
                    <a:pt x="322" y="265"/>
                  </a:cubicBezTo>
                  <a:cubicBezTo>
                    <a:pt x="0" y="825"/>
                    <a:pt x="179" y="1873"/>
                    <a:pt x="310" y="2480"/>
                  </a:cubicBezTo>
                  <a:cubicBezTo>
                    <a:pt x="500" y="3313"/>
                    <a:pt x="846" y="4087"/>
                    <a:pt x="1203" y="4849"/>
                  </a:cubicBezTo>
                  <a:cubicBezTo>
                    <a:pt x="1417" y="5290"/>
                    <a:pt x="1715" y="5802"/>
                    <a:pt x="2203" y="5837"/>
                  </a:cubicBezTo>
                  <a:cubicBezTo>
                    <a:pt x="2222" y="5839"/>
                    <a:pt x="2241" y="5840"/>
                    <a:pt x="2261" y="5840"/>
                  </a:cubicBezTo>
                  <a:cubicBezTo>
                    <a:pt x="2505" y="5840"/>
                    <a:pt x="2752" y="5703"/>
                    <a:pt x="2917" y="5516"/>
                  </a:cubicBezTo>
                  <a:cubicBezTo>
                    <a:pt x="3108" y="5302"/>
                    <a:pt x="3215" y="5052"/>
                    <a:pt x="3286" y="4790"/>
                  </a:cubicBezTo>
                  <a:cubicBezTo>
                    <a:pt x="3751" y="3218"/>
                    <a:pt x="3167" y="1408"/>
                    <a:pt x="1870" y="432"/>
                  </a:cubicBezTo>
                  <a:cubicBezTo>
                    <a:pt x="1638" y="247"/>
                    <a:pt x="1196" y="1"/>
                    <a:pt x="823" y="1"/>
                  </a:cubicBezTo>
                  <a:close/>
                </a:path>
              </a:pathLst>
            </a:custGeom>
            <a:solidFill>
              <a:srgbClr val="4E493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3" name="Google Shape;5981;p62">
              <a:extLst>
                <a:ext uri="{FF2B5EF4-FFF2-40B4-BE49-F238E27FC236}">
                  <a16:creationId xmlns:a16="http://schemas.microsoft.com/office/drawing/2014/main" id="{1C3464D7-0ED4-4EEE-9CB1-CC82930665D7}"/>
                </a:ext>
              </a:extLst>
            </p:cNvPr>
            <p:cNvSpPr/>
            <p:nvPr/>
          </p:nvSpPr>
          <p:spPr>
            <a:xfrm>
              <a:off x="2757701" y="3257902"/>
              <a:ext cx="448371" cy="481792"/>
            </a:xfrm>
            <a:custGeom>
              <a:avLst/>
              <a:gdLst/>
              <a:ahLst/>
              <a:cxnLst/>
              <a:rect l="l" t="t" r="r" b="b"/>
              <a:pathLst>
                <a:path w="12157" h="13883" extrusionOk="0">
                  <a:moveTo>
                    <a:pt x="6280" y="0"/>
                  </a:moveTo>
                  <a:cubicBezTo>
                    <a:pt x="6157" y="0"/>
                    <a:pt x="6032" y="4"/>
                    <a:pt x="5906" y="12"/>
                  </a:cubicBezTo>
                  <a:cubicBezTo>
                    <a:pt x="2405" y="238"/>
                    <a:pt x="0" y="3846"/>
                    <a:pt x="417" y="7763"/>
                  </a:cubicBezTo>
                  <a:cubicBezTo>
                    <a:pt x="512" y="8715"/>
                    <a:pt x="774" y="9584"/>
                    <a:pt x="1143" y="10358"/>
                  </a:cubicBezTo>
                  <a:cubicBezTo>
                    <a:pt x="1214" y="10513"/>
                    <a:pt x="1286" y="10656"/>
                    <a:pt x="1381" y="10799"/>
                  </a:cubicBezTo>
                  <a:cubicBezTo>
                    <a:pt x="1393" y="10811"/>
                    <a:pt x="1393" y="10834"/>
                    <a:pt x="1405" y="10846"/>
                  </a:cubicBezTo>
                  <a:cubicBezTo>
                    <a:pt x="2441" y="12585"/>
                    <a:pt x="4120" y="13728"/>
                    <a:pt x="6013" y="13871"/>
                  </a:cubicBezTo>
                  <a:cubicBezTo>
                    <a:pt x="6167" y="13882"/>
                    <a:pt x="6322" y="13882"/>
                    <a:pt x="6465" y="13882"/>
                  </a:cubicBezTo>
                  <a:lnTo>
                    <a:pt x="6858" y="13882"/>
                  </a:lnTo>
                  <a:cubicBezTo>
                    <a:pt x="8180" y="13811"/>
                    <a:pt x="9192" y="13490"/>
                    <a:pt x="9954" y="13001"/>
                  </a:cubicBezTo>
                  <a:cubicBezTo>
                    <a:pt x="10132" y="12882"/>
                    <a:pt x="10311" y="12751"/>
                    <a:pt x="10454" y="12620"/>
                  </a:cubicBezTo>
                  <a:lnTo>
                    <a:pt x="10478" y="12597"/>
                  </a:lnTo>
                  <a:cubicBezTo>
                    <a:pt x="11347" y="11811"/>
                    <a:pt x="11811" y="10680"/>
                    <a:pt x="12025" y="9358"/>
                  </a:cubicBezTo>
                  <a:cubicBezTo>
                    <a:pt x="12037" y="9191"/>
                    <a:pt x="12061" y="9049"/>
                    <a:pt x="12085" y="8882"/>
                  </a:cubicBezTo>
                  <a:lnTo>
                    <a:pt x="12085" y="8846"/>
                  </a:lnTo>
                  <a:cubicBezTo>
                    <a:pt x="12144" y="8334"/>
                    <a:pt x="12156" y="7798"/>
                    <a:pt x="12156" y="7227"/>
                  </a:cubicBezTo>
                  <a:cubicBezTo>
                    <a:pt x="12110" y="2794"/>
                    <a:pt x="9649" y="0"/>
                    <a:pt x="6280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4" name="Google Shape;5982;p62">
              <a:extLst>
                <a:ext uri="{FF2B5EF4-FFF2-40B4-BE49-F238E27FC236}">
                  <a16:creationId xmlns:a16="http://schemas.microsoft.com/office/drawing/2014/main" id="{5430FD52-5002-4DB0-8C0F-C423332FD352}"/>
                </a:ext>
              </a:extLst>
            </p:cNvPr>
            <p:cNvSpPr/>
            <p:nvPr/>
          </p:nvSpPr>
          <p:spPr>
            <a:xfrm>
              <a:off x="2683458" y="3175445"/>
              <a:ext cx="585829" cy="361787"/>
            </a:xfrm>
            <a:custGeom>
              <a:avLst/>
              <a:gdLst/>
              <a:ahLst/>
              <a:cxnLst/>
              <a:rect l="l" t="t" r="r" b="b"/>
              <a:pathLst>
                <a:path w="15884" h="10425" extrusionOk="0">
                  <a:moveTo>
                    <a:pt x="11593" y="0"/>
                  </a:moveTo>
                  <a:cubicBezTo>
                    <a:pt x="11534" y="0"/>
                    <a:pt x="11476" y="2"/>
                    <a:pt x="11419" y="6"/>
                  </a:cubicBezTo>
                  <a:cubicBezTo>
                    <a:pt x="10847" y="54"/>
                    <a:pt x="10300" y="173"/>
                    <a:pt x="9776" y="376"/>
                  </a:cubicBezTo>
                  <a:cubicBezTo>
                    <a:pt x="9478" y="495"/>
                    <a:pt x="9192" y="626"/>
                    <a:pt x="8942" y="804"/>
                  </a:cubicBezTo>
                  <a:cubicBezTo>
                    <a:pt x="8811" y="888"/>
                    <a:pt x="8692" y="971"/>
                    <a:pt x="8561" y="1078"/>
                  </a:cubicBezTo>
                  <a:cubicBezTo>
                    <a:pt x="8526" y="1102"/>
                    <a:pt x="8478" y="1138"/>
                    <a:pt x="8454" y="1161"/>
                  </a:cubicBezTo>
                  <a:cubicBezTo>
                    <a:pt x="8124" y="1155"/>
                    <a:pt x="7775" y="1148"/>
                    <a:pt x="7409" y="1148"/>
                  </a:cubicBezTo>
                  <a:cubicBezTo>
                    <a:pt x="7142" y="1148"/>
                    <a:pt x="6867" y="1151"/>
                    <a:pt x="6585" y="1161"/>
                  </a:cubicBezTo>
                  <a:cubicBezTo>
                    <a:pt x="6002" y="1197"/>
                    <a:pt x="5394" y="1245"/>
                    <a:pt x="4775" y="1328"/>
                  </a:cubicBezTo>
                  <a:cubicBezTo>
                    <a:pt x="3966" y="1459"/>
                    <a:pt x="3168" y="1661"/>
                    <a:pt x="2489" y="1971"/>
                  </a:cubicBezTo>
                  <a:lnTo>
                    <a:pt x="2394" y="2019"/>
                  </a:lnTo>
                  <a:cubicBezTo>
                    <a:pt x="2358" y="1959"/>
                    <a:pt x="2323" y="1900"/>
                    <a:pt x="2275" y="1840"/>
                  </a:cubicBezTo>
                  <a:cubicBezTo>
                    <a:pt x="2132" y="1638"/>
                    <a:pt x="1965" y="1399"/>
                    <a:pt x="1739" y="1304"/>
                  </a:cubicBezTo>
                  <a:cubicBezTo>
                    <a:pt x="1668" y="1266"/>
                    <a:pt x="1585" y="1245"/>
                    <a:pt x="1503" y="1245"/>
                  </a:cubicBezTo>
                  <a:cubicBezTo>
                    <a:pt x="1380" y="1245"/>
                    <a:pt x="1258" y="1292"/>
                    <a:pt x="1180" y="1399"/>
                  </a:cubicBezTo>
                  <a:cubicBezTo>
                    <a:pt x="1037" y="1614"/>
                    <a:pt x="1168" y="1900"/>
                    <a:pt x="1263" y="2090"/>
                  </a:cubicBezTo>
                  <a:cubicBezTo>
                    <a:pt x="1322" y="2209"/>
                    <a:pt x="1406" y="2316"/>
                    <a:pt x="1477" y="2412"/>
                  </a:cubicBezTo>
                  <a:cubicBezTo>
                    <a:pt x="1299" y="2352"/>
                    <a:pt x="1120" y="2316"/>
                    <a:pt x="941" y="2316"/>
                  </a:cubicBezTo>
                  <a:cubicBezTo>
                    <a:pt x="727" y="2316"/>
                    <a:pt x="191" y="2388"/>
                    <a:pt x="418" y="2697"/>
                  </a:cubicBezTo>
                  <a:cubicBezTo>
                    <a:pt x="572" y="2888"/>
                    <a:pt x="775" y="3043"/>
                    <a:pt x="1013" y="3102"/>
                  </a:cubicBezTo>
                  <a:cubicBezTo>
                    <a:pt x="418" y="3840"/>
                    <a:pt x="168" y="4769"/>
                    <a:pt x="96" y="5674"/>
                  </a:cubicBezTo>
                  <a:cubicBezTo>
                    <a:pt x="1" y="6781"/>
                    <a:pt x="179" y="7829"/>
                    <a:pt x="394" y="8519"/>
                  </a:cubicBezTo>
                  <a:cubicBezTo>
                    <a:pt x="465" y="8817"/>
                    <a:pt x="608" y="9055"/>
                    <a:pt x="775" y="9281"/>
                  </a:cubicBezTo>
                  <a:cubicBezTo>
                    <a:pt x="846" y="9341"/>
                    <a:pt x="930" y="9377"/>
                    <a:pt x="1013" y="9424"/>
                  </a:cubicBezTo>
                  <a:cubicBezTo>
                    <a:pt x="1382" y="9603"/>
                    <a:pt x="1787" y="9651"/>
                    <a:pt x="2192" y="9651"/>
                  </a:cubicBezTo>
                  <a:cubicBezTo>
                    <a:pt x="2358" y="9651"/>
                    <a:pt x="2537" y="9651"/>
                    <a:pt x="2680" y="9722"/>
                  </a:cubicBezTo>
                  <a:cubicBezTo>
                    <a:pt x="2954" y="9853"/>
                    <a:pt x="3049" y="10174"/>
                    <a:pt x="3287" y="10353"/>
                  </a:cubicBezTo>
                  <a:cubicBezTo>
                    <a:pt x="3323" y="10377"/>
                    <a:pt x="3370" y="10389"/>
                    <a:pt x="3394" y="10413"/>
                  </a:cubicBezTo>
                  <a:cubicBezTo>
                    <a:pt x="3418" y="10424"/>
                    <a:pt x="3454" y="10424"/>
                    <a:pt x="3489" y="10424"/>
                  </a:cubicBezTo>
                  <a:cubicBezTo>
                    <a:pt x="3739" y="10424"/>
                    <a:pt x="3954" y="10293"/>
                    <a:pt x="4085" y="10079"/>
                  </a:cubicBezTo>
                  <a:cubicBezTo>
                    <a:pt x="4228" y="9817"/>
                    <a:pt x="4251" y="9472"/>
                    <a:pt x="4228" y="9186"/>
                  </a:cubicBezTo>
                  <a:cubicBezTo>
                    <a:pt x="4216" y="8996"/>
                    <a:pt x="4168" y="8805"/>
                    <a:pt x="4109" y="8603"/>
                  </a:cubicBezTo>
                  <a:lnTo>
                    <a:pt x="4109" y="8591"/>
                  </a:lnTo>
                  <a:cubicBezTo>
                    <a:pt x="4239" y="8591"/>
                    <a:pt x="4394" y="8531"/>
                    <a:pt x="4525" y="8472"/>
                  </a:cubicBezTo>
                  <a:cubicBezTo>
                    <a:pt x="4716" y="8388"/>
                    <a:pt x="4906" y="8281"/>
                    <a:pt x="5049" y="8127"/>
                  </a:cubicBezTo>
                  <a:cubicBezTo>
                    <a:pt x="5287" y="7865"/>
                    <a:pt x="5371" y="7507"/>
                    <a:pt x="5371" y="7150"/>
                  </a:cubicBezTo>
                  <a:cubicBezTo>
                    <a:pt x="5371" y="6698"/>
                    <a:pt x="5240" y="6281"/>
                    <a:pt x="5252" y="5841"/>
                  </a:cubicBezTo>
                  <a:cubicBezTo>
                    <a:pt x="5263" y="5436"/>
                    <a:pt x="5430" y="5079"/>
                    <a:pt x="5656" y="4757"/>
                  </a:cubicBezTo>
                  <a:cubicBezTo>
                    <a:pt x="5716" y="4662"/>
                    <a:pt x="5787" y="4555"/>
                    <a:pt x="5859" y="4471"/>
                  </a:cubicBezTo>
                  <a:cubicBezTo>
                    <a:pt x="5918" y="4531"/>
                    <a:pt x="6002" y="4590"/>
                    <a:pt x="6061" y="4638"/>
                  </a:cubicBezTo>
                  <a:cubicBezTo>
                    <a:pt x="6335" y="4840"/>
                    <a:pt x="6680" y="4971"/>
                    <a:pt x="7026" y="5031"/>
                  </a:cubicBezTo>
                  <a:cubicBezTo>
                    <a:pt x="7119" y="5045"/>
                    <a:pt x="7215" y="5053"/>
                    <a:pt x="7310" y="5053"/>
                  </a:cubicBezTo>
                  <a:cubicBezTo>
                    <a:pt x="7544" y="5053"/>
                    <a:pt x="7779" y="5006"/>
                    <a:pt x="7990" y="4888"/>
                  </a:cubicBezTo>
                  <a:cubicBezTo>
                    <a:pt x="8204" y="4769"/>
                    <a:pt x="8359" y="4578"/>
                    <a:pt x="8442" y="4364"/>
                  </a:cubicBezTo>
                  <a:cubicBezTo>
                    <a:pt x="8692" y="4555"/>
                    <a:pt x="8978" y="4674"/>
                    <a:pt x="9288" y="4721"/>
                  </a:cubicBezTo>
                  <a:cubicBezTo>
                    <a:pt x="9343" y="4729"/>
                    <a:pt x="9401" y="4732"/>
                    <a:pt x="9460" y="4732"/>
                  </a:cubicBezTo>
                  <a:cubicBezTo>
                    <a:pt x="9784" y="4732"/>
                    <a:pt x="10150" y="4623"/>
                    <a:pt x="10371" y="4412"/>
                  </a:cubicBezTo>
                  <a:cubicBezTo>
                    <a:pt x="10490" y="4531"/>
                    <a:pt x="10609" y="4650"/>
                    <a:pt x="10740" y="4757"/>
                  </a:cubicBezTo>
                  <a:cubicBezTo>
                    <a:pt x="11145" y="5055"/>
                    <a:pt x="11633" y="5233"/>
                    <a:pt x="12133" y="5257"/>
                  </a:cubicBezTo>
                  <a:cubicBezTo>
                    <a:pt x="12169" y="5258"/>
                    <a:pt x="12207" y="5259"/>
                    <a:pt x="12245" y="5259"/>
                  </a:cubicBezTo>
                  <a:cubicBezTo>
                    <a:pt x="12547" y="5259"/>
                    <a:pt x="12906" y="5213"/>
                    <a:pt x="13181" y="5055"/>
                  </a:cubicBezTo>
                  <a:cubicBezTo>
                    <a:pt x="13253" y="5061"/>
                    <a:pt x="13321" y="5064"/>
                    <a:pt x="13388" y="5064"/>
                  </a:cubicBezTo>
                  <a:cubicBezTo>
                    <a:pt x="13455" y="5064"/>
                    <a:pt x="13520" y="5061"/>
                    <a:pt x="13586" y="5055"/>
                  </a:cubicBezTo>
                  <a:cubicBezTo>
                    <a:pt x="13919" y="5019"/>
                    <a:pt x="14241" y="4912"/>
                    <a:pt x="14479" y="4674"/>
                  </a:cubicBezTo>
                  <a:cubicBezTo>
                    <a:pt x="14657" y="4495"/>
                    <a:pt x="14753" y="4281"/>
                    <a:pt x="14753" y="4043"/>
                  </a:cubicBezTo>
                  <a:cubicBezTo>
                    <a:pt x="14872" y="3959"/>
                    <a:pt x="14967" y="3888"/>
                    <a:pt x="15074" y="3805"/>
                  </a:cubicBezTo>
                  <a:cubicBezTo>
                    <a:pt x="15598" y="3400"/>
                    <a:pt x="15884" y="2697"/>
                    <a:pt x="15658" y="2054"/>
                  </a:cubicBezTo>
                  <a:cubicBezTo>
                    <a:pt x="15550" y="1757"/>
                    <a:pt x="15348" y="1519"/>
                    <a:pt x="15086" y="1340"/>
                  </a:cubicBezTo>
                  <a:cubicBezTo>
                    <a:pt x="14788" y="1149"/>
                    <a:pt x="14431" y="1090"/>
                    <a:pt x="14098" y="1078"/>
                  </a:cubicBezTo>
                  <a:cubicBezTo>
                    <a:pt x="14046" y="1076"/>
                    <a:pt x="13993" y="1076"/>
                    <a:pt x="13940" y="1076"/>
                  </a:cubicBezTo>
                  <a:cubicBezTo>
                    <a:pt x="13586" y="1076"/>
                    <a:pt x="13224" y="1110"/>
                    <a:pt x="12872" y="1161"/>
                  </a:cubicBezTo>
                  <a:cubicBezTo>
                    <a:pt x="12907" y="971"/>
                    <a:pt x="12883" y="780"/>
                    <a:pt x="12800" y="590"/>
                  </a:cubicBezTo>
                  <a:cubicBezTo>
                    <a:pt x="12578" y="136"/>
                    <a:pt x="12057" y="0"/>
                    <a:pt x="11593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5" name="Google Shape;5983;p62">
              <a:extLst>
                <a:ext uri="{FF2B5EF4-FFF2-40B4-BE49-F238E27FC236}">
                  <a16:creationId xmlns:a16="http://schemas.microsoft.com/office/drawing/2014/main" id="{CE431F5F-159C-4114-AB35-E12E60B642FF}"/>
                </a:ext>
              </a:extLst>
            </p:cNvPr>
            <p:cNvSpPr/>
            <p:nvPr/>
          </p:nvSpPr>
          <p:spPr>
            <a:xfrm>
              <a:off x="2687847" y="3215736"/>
              <a:ext cx="240247" cy="166578"/>
            </a:xfrm>
            <a:custGeom>
              <a:avLst/>
              <a:gdLst/>
              <a:ahLst/>
              <a:cxnLst/>
              <a:rect l="l" t="t" r="r" b="b"/>
              <a:pathLst>
                <a:path w="6514" h="4800" extrusionOk="0">
                  <a:moveTo>
                    <a:pt x="6502" y="0"/>
                  </a:moveTo>
                  <a:cubicBezTo>
                    <a:pt x="5906" y="24"/>
                    <a:pt x="5299" y="84"/>
                    <a:pt x="4704" y="167"/>
                  </a:cubicBezTo>
                  <a:cubicBezTo>
                    <a:pt x="4621" y="346"/>
                    <a:pt x="4537" y="524"/>
                    <a:pt x="4394" y="655"/>
                  </a:cubicBezTo>
                  <a:cubicBezTo>
                    <a:pt x="3966" y="1060"/>
                    <a:pt x="3156" y="858"/>
                    <a:pt x="2680" y="1215"/>
                  </a:cubicBezTo>
                  <a:cubicBezTo>
                    <a:pt x="2501" y="1334"/>
                    <a:pt x="2394" y="1536"/>
                    <a:pt x="2263" y="1703"/>
                  </a:cubicBezTo>
                  <a:cubicBezTo>
                    <a:pt x="2072" y="1947"/>
                    <a:pt x="1886" y="2035"/>
                    <a:pt x="1664" y="2035"/>
                  </a:cubicBezTo>
                  <a:cubicBezTo>
                    <a:pt x="1540" y="2035"/>
                    <a:pt x="1405" y="2008"/>
                    <a:pt x="1251" y="1965"/>
                  </a:cubicBezTo>
                  <a:cubicBezTo>
                    <a:pt x="1144" y="1941"/>
                    <a:pt x="1061" y="1929"/>
                    <a:pt x="953" y="1905"/>
                  </a:cubicBezTo>
                  <a:cubicBezTo>
                    <a:pt x="346" y="2655"/>
                    <a:pt x="72" y="3608"/>
                    <a:pt x="1" y="4513"/>
                  </a:cubicBezTo>
                  <a:cubicBezTo>
                    <a:pt x="1" y="4549"/>
                    <a:pt x="13" y="4560"/>
                    <a:pt x="25" y="4584"/>
                  </a:cubicBezTo>
                  <a:cubicBezTo>
                    <a:pt x="103" y="4718"/>
                    <a:pt x="244" y="4800"/>
                    <a:pt x="398" y="4800"/>
                  </a:cubicBezTo>
                  <a:cubicBezTo>
                    <a:pt x="409" y="4800"/>
                    <a:pt x="419" y="4799"/>
                    <a:pt x="430" y="4799"/>
                  </a:cubicBezTo>
                  <a:cubicBezTo>
                    <a:pt x="680" y="4763"/>
                    <a:pt x="799" y="4477"/>
                    <a:pt x="882" y="4239"/>
                  </a:cubicBezTo>
                  <a:cubicBezTo>
                    <a:pt x="965" y="3977"/>
                    <a:pt x="1037" y="3727"/>
                    <a:pt x="1120" y="3453"/>
                  </a:cubicBezTo>
                  <a:cubicBezTo>
                    <a:pt x="1156" y="3275"/>
                    <a:pt x="1251" y="3072"/>
                    <a:pt x="1442" y="3036"/>
                  </a:cubicBezTo>
                  <a:cubicBezTo>
                    <a:pt x="1453" y="3035"/>
                    <a:pt x="1464" y="3035"/>
                    <a:pt x="1475" y="3035"/>
                  </a:cubicBezTo>
                  <a:cubicBezTo>
                    <a:pt x="1573" y="3035"/>
                    <a:pt x="1676" y="3078"/>
                    <a:pt x="1751" y="3132"/>
                  </a:cubicBezTo>
                  <a:cubicBezTo>
                    <a:pt x="1965" y="3251"/>
                    <a:pt x="2156" y="3394"/>
                    <a:pt x="2382" y="3489"/>
                  </a:cubicBezTo>
                  <a:cubicBezTo>
                    <a:pt x="2466" y="3518"/>
                    <a:pt x="2558" y="3534"/>
                    <a:pt x="2647" y="3534"/>
                  </a:cubicBezTo>
                  <a:cubicBezTo>
                    <a:pt x="2810" y="3534"/>
                    <a:pt x="2964" y="3481"/>
                    <a:pt x="3049" y="3358"/>
                  </a:cubicBezTo>
                  <a:cubicBezTo>
                    <a:pt x="3216" y="3096"/>
                    <a:pt x="3001" y="2763"/>
                    <a:pt x="3120" y="2489"/>
                  </a:cubicBezTo>
                  <a:cubicBezTo>
                    <a:pt x="3221" y="2265"/>
                    <a:pt x="3521" y="2178"/>
                    <a:pt x="3784" y="2178"/>
                  </a:cubicBezTo>
                  <a:cubicBezTo>
                    <a:pt x="3801" y="2178"/>
                    <a:pt x="3818" y="2178"/>
                    <a:pt x="3835" y="2179"/>
                  </a:cubicBezTo>
                  <a:cubicBezTo>
                    <a:pt x="4120" y="2203"/>
                    <a:pt x="4406" y="2298"/>
                    <a:pt x="4692" y="2298"/>
                  </a:cubicBezTo>
                  <a:cubicBezTo>
                    <a:pt x="4990" y="2286"/>
                    <a:pt x="5299" y="2132"/>
                    <a:pt x="5323" y="1870"/>
                  </a:cubicBezTo>
                  <a:cubicBezTo>
                    <a:pt x="5347" y="1751"/>
                    <a:pt x="5287" y="1608"/>
                    <a:pt x="5252" y="1489"/>
                  </a:cubicBezTo>
                  <a:cubicBezTo>
                    <a:pt x="5228" y="1370"/>
                    <a:pt x="5228" y="1215"/>
                    <a:pt x="5323" y="1131"/>
                  </a:cubicBezTo>
                  <a:cubicBezTo>
                    <a:pt x="5371" y="1108"/>
                    <a:pt x="5442" y="1072"/>
                    <a:pt x="5525" y="1060"/>
                  </a:cubicBezTo>
                  <a:cubicBezTo>
                    <a:pt x="5942" y="953"/>
                    <a:pt x="6383" y="762"/>
                    <a:pt x="6490" y="381"/>
                  </a:cubicBezTo>
                  <a:cubicBezTo>
                    <a:pt x="6514" y="262"/>
                    <a:pt x="6502" y="119"/>
                    <a:pt x="6502" y="0"/>
                  </a:cubicBezTo>
                  <a:close/>
                </a:path>
              </a:pathLst>
            </a:custGeom>
            <a:solidFill>
              <a:srgbClr val="46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6" name="Google Shape;5984;p62">
              <a:extLst>
                <a:ext uri="{FF2B5EF4-FFF2-40B4-BE49-F238E27FC236}">
                  <a16:creationId xmlns:a16="http://schemas.microsoft.com/office/drawing/2014/main" id="{BA79931A-559D-4824-B657-1E9A55CD458D}"/>
                </a:ext>
              </a:extLst>
            </p:cNvPr>
            <p:cNvSpPr/>
            <p:nvPr/>
          </p:nvSpPr>
          <p:spPr>
            <a:xfrm>
              <a:off x="2677778" y="3478652"/>
              <a:ext cx="137458" cy="155057"/>
            </a:xfrm>
            <a:custGeom>
              <a:avLst/>
              <a:gdLst/>
              <a:ahLst/>
              <a:cxnLst/>
              <a:rect l="l" t="t" r="r" b="b"/>
              <a:pathLst>
                <a:path w="3727" h="4468" extrusionOk="0">
                  <a:moveTo>
                    <a:pt x="1408" y="1"/>
                  </a:moveTo>
                  <a:cubicBezTo>
                    <a:pt x="1300" y="1"/>
                    <a:pt x="1188" y="11"/>
                    <a:pt x="1072" y="32"/>
                  </a:cubicBezTo>
                  <a:cubicBezTo>
                    <a:pt x="798" y="92"/>
                    <a:pt x="524" y="247"/>
                    <a:pt x="322" y="521"/>
                  </a:cubicBezTo>
                  <a:cubicBezTo>
                    <a:pt x="95" y="842"/>
                    <a:pt x="0" y="1235"/>
                    <a:pt x="24" y="1604"/>
                  </a:cubicBezTo>
                  <a:cubicBezTo>
                    <a:pt x="24" y="2426"/>
                    <a:pt x="405" y="3211"/>
                    <a:pt x="1036" y="3771"/>
                  </a:cubicBezTo>
                  <a:cubicBezTo>
                    <a:pt x="1417" y="4104"/>
                    <a:pt x="1929" y="4426"/>
                    <a:pt x="2453" y="4462"/>
                  </a:cubicBezTo>
                  <a:cubicBezTo>
                    <a:pt x="2495" y="4466"/>
                    <a:pt x="2536" y="4468"/>
                    <a:pt x="2577" y="4468"/>
                  </a:cubicBezTo>
                  <a:cubicBezTo>
                    <a:pt x="3112" y="4468"/>
                    <a:pt x="3523" y="4111"/>
                    <a:pt x="3655" y="3569"/>
                  </a:cubicBezTo>
                  <a:cubicBezTo>
                    <a:pt x="3727" y="3295"/>
                    <a:pt x="3703" y="2973"/>
                    <a:pt x="3655" y="2699"/>
                  </a:cubicBezTo>
                  <a:cubicBezTo>
                    <a:pt x="3501" y="1554"/>
                    <a:pt x="2746" y="1"/>
                    <a:pt x="140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7" name="Google Shape;5985;p62">
              <a:extLst>
                <a:ext uri="{FF2B5EF4-FFF2-40B4-BE49-F238E27FC236}">
                  <a16:creationId xmlns:a16="http://schemas.microsoft.com/office/drawing/2014/main" id="{CC509FDB-B1B8-4FC2-B935-20F86AEDA3C8}"/>
                </a:ext>
              </a:extLst>
            </p:cNvPr>
            <p:cNvSpPr/>
            <p:nvPr/>
          </p:nvSpPr>
          <p:spPr>
            <a:xfrm>
              <a:off x="2704111" y="3520262"/>
              <a:ext cx="67641" cy="73572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560" y="0"/>
                  </a:moveTo>
                  <a:cubicBezTo>
                    <a:pt x="358" y="0"/>
                    <a:pt x="0" y="143"/>
                    <a:pt x="0" y="369"/>
                  </a:cubicBezTo>
                  <a:cubicBezTo>
                    <a:pt x="18" y="414"/>
                    <a:pt x="62" y="438"/>
                    <a:pt x="103" y="438"/>
                  </a:cubicBezTo>
                  <a:cubicBezTo>
                    <a:pt x="117" y="438"/>
                    <a:pt x="131" y="435"/>
                    <a:pt x="143" y="429"/>
                  </a:cubicBezTo>
                  <a:cubicBezTo>
                    <a:pt x="227" y="381"/>
                    <a:pt x="274" y="286"/>
                    <a:pt x="358" y="250"/>
                  </a:cubicBezTo>
                  <a:cubicBezTo>
                    <a:pt x="413" y="230"/>
                    <a:pt x="472" y="217"/>
                    <a:pt x="529" y="217"/>
                  </a:cubicBezTo>
                  <a:cubicBezTo>
                    <a:pt x="569" y="217"/>
                    <a:pt x="608" y="223"/>
                    <a:pt x="643" y="238"/>
                  </a:cubicBezTo>
                  <a:cubicBezTo>
                    <a:pt x="703" y="250"/>
                    <a:pt x="751" y="262"/>
                    <a:pt x="798" y="286"/>
                  </a:cubicBezTo>
                  <a:cubicBezTo>
                    <a:pt x="691" y="417"/>
                    <a:pt x="620" y="548"/>
                    <a:pt x="572" y="691"/>
                  </a:cubicBezTo>
                  <a:cubicBezTo>
                    <a:pt x="536" y="786"/>
                    <a:pt x="524" y="881"/>
                    <a:pt x="536" y="977"/>
                  </a:cubicBezTo>
                  <a:cubicBezTo>
                    <a:pt x="560" y="1084"/>
                    <a:pt x="572" y="1203"/>
                    <a:pt x="643" y="1274"/>
                  </a:cubicBezTo>
                  <a:cubicBezTo>
                    <a:pt x="662" y="1293"/>
                    <a:pt x="685" y="1301"/>
                    <a:pt x="707" y="1301"/>
                  </a:cubicBezTo>
                  <a:cubicBezTo>
                    <a:pt x="754" y="1301"/>
                    <a:pt x="798" y="1264"/>
                    <a:pt x="798" y="1215"/>
                  </a:cubicBezTo>
                  <a:cubicBezTo>
                    <a:pt x="810" y="1167"/>
                    <a:pt x="798" y="1131"/>
                    <a:pt x="774" y="1084"/>
                  </a:cubicBezTo>
                  <a:lnTo>
                    <a:pt x="774" y="1048"/>
                  </a:lnTo>
                  <a:lnTo>
                    <a:pt x="774" y="1036"/>
                  </a:lnTo>
                  <a:lnTo>
                    <a:pt x="774" y="977"/>
                  </a:lnTo>
                  <a:cubicBezTo>
                    <a:pt x="774" y="881"/>
                    <a:pt x="774" y="834"/>
                    <a:pt x="798" y="750"/>
                  </a:cubicBezTo>
                  <a:cubicBezTo>
                    <a:pt x="822" y="631"/>
                    <a:pt x="882" y="512"/>
                    <a:pt x="977" y="417"/>
                  </a:cubicBezTo>
                  <a:cubicBezTo>
                    <a:pt x="1060" y="488"/>
                    <a:pt x="1132" y="572"/>
                    <a:pt x="1191" y="667"/>
                  </a:cubicBezTo>
                  <a:cubicBezTo>
                    <a:pt x="1489" y="1048"/>
                    <a:pt x="1655" y="1560"/>
                    <a:pt x="1632" y="2048"/>
                  </a:cubicBezTo>
                  <a:cubicBezTo>
                    <a:pt x="1632" y="2096"/>
                    <a:pt x="1664" y="2120"/>
                    <a:pt x="1699" y="2120"/>
                  </a:cubicBezTo>
                  <a:cubicBezTo>
                    <a:pt x="1733" y="2120"/>
                    <a:pt x="1769" y="2096"/>
                    <a:pt x="1774" y="2048"/>
                  </a:cubicBezTo>
                  <a:cubicBezTo>
                    <a:pt x="1834" y="1441"/>
                    <a:pt x="1655" y="834"/>
                    <a:pt x="1251" y="369"/>
                  </a:cubicBezTo>
                  <a:cubicBezTo>
                    <a:pt x="1072" y="179"/>
                    <a:pt x="834" y="0"/>
                    <a:pt x="560" y="0"/>
                  </a:cubicBezTo>
                  <a:close/>
                </a:path>
              </a:pathLst>
            </a:custGeom>
            <a:solidFill>
              <a:srgbClr val="4E493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8" name="Google Shape;5986;p62">
              <a:extLst>
                <a:ext uri="{FF2B5EF4-FFF2-40B4-BE49-F238E27FC236}">
                  <a16:creationId xmlns:a16="http://schemas.microsoft.com/office/drawing/2014/main" id="{52BC71A1-AF79-4368-8077-F6B1C0E7A524}"/>
                </a:ext>
              </a:extLst>
            </p:cNvPr>
            <p:cNvSpPr/>
            <p:nvPr/>
          </p:nvSpPr>
          <p:spPr>
            <a:xfrm>
              <a:off x="2996990" y="3575892"/>
              <a:ext cx="131778" cy="50598"/>
            </a:xfrm>
            <a:custGeom>
              <a:avLst/>
              <a:gdLst/>
              <a:ahLst/>
              <a:cxnLst/>
              <a:rect l="l" t="t" r="r" b="b"/>
              <a:pathLst>
                <a:path w="3573" h="1458" extrusionOk="0">
                  <a:moveTo>
                    <a:pt x="676" y="1"/>
                  </a:moveTo>
                  <a:cubicBezTo>
                    <a:pt x="594" y="1"/>
                    <a:pt x="514" y="12"/>
                    <a:pt x="430" y="40"/>
                  </a:cubicBezTo>
                  <a:cubicBezTo>
                    <a:pt x="1" y="195"/>
                    <a:pt x="620" y="1457"/>
                    <a:pt x="1727" y="1457"/>
                  </a:cubicBezTo>
                  <a:cubicBezTo>
                    <a:pt x="2811" y="1457"/>
                    <a:pt x="3573" y="624"/>
                    <a:pt x="3347" y="267"/>
                  </a:cubicBezTo>
                  <a:cubicBezTo>
                    <a:pt x="3318" y="224"/>
                    <a:pt x="3252" y="210"/>
                    <a:pt x="3154" y="210"/>
                  </a:cubicBezTo>
                  <a:cubicBezTo>
                    <a:pt x="2975" y="210"/>
                    <a:pt x="2687" y="255"/>
                    <a:pt x="2311" y="255"/>
                  </a:cubicBezTo>
                  <a:cubicBezTo>
                    <a:pt x="2207" y="255"/>
                    <a:pt x="2095" y="252"/>
                    <a:pt x="1977" y="243"/>
                  </a:cubicBezTo>
                  <a:cubicBezTo>
                    <a:pt x="1355" y="195"/>
                    <a:pt x="1010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9" name="Google Shape;5989;p62">
              <a:extLst>
                <a:ext uri="{FF2B5EF4-FFF2-40B4-BE49-F238E27FC236}">
                  <a16:creationId xmlns:a16="http://schemas.microsoft.com/office/drawing/2014/main" id="{78BACBDD-F2D7-4AB3-A6E1-7E540F9F2CB3}"/>
                </a:ext>
              </a:extLst>
            </p:cNvPr>
            <p:cNvSpPr/>
            <p:nvPr/>
          </p:nvSpPr>
          <p:spPr>
            <a:xfrm>
              <a:off x="2979877" y="3493367"/>
              <a:ext cx="31202" cy="44282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30" y="0"/>
                  </a:moveTo>
                  <a:cubicBezTo>
                    <a:pt x="422" y="0"/>
                    <a:pt x="413" y="0"/>
                    <a:pt x="405" y="1"/>
                  </a:cubicBezTo>
                  <a:cubicBezTo>
                    <a:pt x="179" y="13"/>
                    <a:pt x="1" y="299"/>
                    <a:pt x="12" y="656"/>
                  </a:cubicBezTo>
                  <a:cubicBezTo>
                    <a:pt x="24" y="1006"/>
                    <a:pt x="218" y="1276"/>
                    <a:pt x="428" y="1276"/>
                  </a:cubicBezTo>
                  <a:cubicBezTo>
                    <a:pt x="432" y="1276"/>
                    <a:pt x="437" y="1276"/>
                    <a:pt x="441" y="1275"/>
                  </a:cubicBezTo>
                  <a:cubicBezTo>
                    <a:pt x="667" y="1263"/>
                    <a:pt x="846" y="978"/>
                    <a:pt x="834" y="620"/>
                  </a:cubicBezTo>
                  <a:cubicBezTo>
                    <a:pt x="834" y="288"/>
                    <a:pt x="636" y="0"/>
                    <a:pt x="430" y="0"/>
                  </a:cubicBezTo>
                  <a:close/>
                </a:path>
              </a:pathLst>
            </a:custGeom>
            <a:solidFill>
              <a:srgbClr val="4E493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00" name="Google Shape;5990;p62">
              <a:extLst>
                <a:ext uri="{FF2B5EF4-FFF2-40B4-BE49-F238E27FC236}">
                  <a16:creationId xmlns:a16="http://schemas.microsoft.com/office/drawing/2014/main" id="{D2400A7A-8A04-442C-BBF6-693E0D559CC3}"/>
                </a:ext>
              </a:extLst>
            </p:cNvPr>
            <p:cNvSpPr/>
            <p:nvPr/>
          </p:nvSpPr>
          <p:spPr>
            <a:xfrm>
              <a:off x="3126998" y="3490105"/>
              <a:ext cx="25043" cy="36786"/>
            </a:xfrm>
            <a:custGeom>
              <a:avLst/>
              <a:gdLst/>
              <a:ahLst/>
              <a:cxnLst/>
              <a:rect l="l" t="t" r="r" b="b"/>
              <a:pathLst>
                <a:path w="679" h="1060" extrusionOk="0">
                  <a:moveTo>
                    <a:pt x="322" y="0"/>
                  </a:moveTo>
                  <a:cubicBezTo>
                    <a:pt x="143" y="0"/>
                    <a:pt x="0" y="238"/>
                    <a:pt x="12" y="536"/>
                  </a:cubicBezTo>
                  <a:cubicBezTo>
                    <a:pt x="12" y="834"/>
                    <a:pt x="179" y="1060"/>
                    <a:pt x="357" y="1060"/>
                  </a:cubicBezTo>
                  <a:cubicBezTo>
                    <a:pt x="536" y="1060"/>
                    <a:pt x="679" y="822"/>
                    <a:pt x="667" y="524"/>
                  </a:cubicBezTo>
                  <a:cubicBezTo>
                    <a:pt x="655" y="226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4E493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01" name="Google Shape;5991;p62">
              <a:extLst>
                <a:ext uri="{FF2B5EF4-FFF2-40B4-BE49-F238E27FC236}">
                  <a16:creationId xmlns:a16="http://schemas.microsoft.com/office/drawing/2014/main" id="{E565FEDB-B0FD-4780-84F9-A4131862006C}"/>
                </a:ext>
              </a:extLst>
            </p:cNvPr>
            <p:cNvSpPr/>
            <p:nvPr/>
          </p:nvSpPr>
          <p:spPr>
            <a:xfrm>
              <a:off x="2962505" y="3392518"/>
              <a:ext cx="77562" cy="59274"/>
            </a:xfrm>
            <a:custGeom>
              <a:avLst/>
              <a:gdLst/>
              <a:ahLst/>
              <a:cxnLst/>
              <a:rect l="l" t="t" r="r" b="b"/>
              <a:pathLst>
                <a:path w="2103" h="1708" extrusionOk="0">
                  <a:moveTo>
                    <a:pt x="1640" y="0"/>
                  </a:moveTo>
                  <a:cubicBezTo>
                    <a:pt x="1570" y="0"/>
                    <a:pt x="1501" y="15"/>
                    <a:pt x="1436" y="38"/>
                  </a:cubicBezTo>
                  <a:cubicBezTo>
                    <a:pt x="960" y="205"/>
                    <a:pt x="543" y="657"/>
                    <a:pt x="245" y="1098"/>
                  </a:cubicBezTo>
                  <a:lnTo>
                    <a:pt x="67" y="1419"/>
                  </a:lnTo>
                  <a:cubicBezTo>
                    <a:pt x="43" y="1455"/>
                    <a:pt x="19" y="1502"/>
                    <a:pt x="7" y="1562"/>
                  </a:cubicBezTo>
                  <a:cubicBezTo>
                    <a:pt x="0" y="1669"/>
                    <a:pt x="51" y="1708"/>
                    <a:pt x="130" y="1708"/>
                  </a:cubicBezTo>
                  <a:cubicBezTo>
                    <a:pt x="323" y="1708"/>
                    <a:pt x="681" y="1473"/>
                    <a:pt x="757" y="1431"/>
                  </a:cubicBezTo>
                  <a:cubicBezTo>
                    <a:pt x="948" y="1336"/>
                    <a:pt x="1138" y="1252"/>
                    <a:pt x="1329" y="1169"/>
                  </a:cubicBezTo>
                  <a:cubicBezTo>
                    <a:pt x="1650" y="1062"/>
                    <a:pt x="2007" y="919"/>
                    <a:pt x="2079" y="550"/>
                  </a:cubicBezTo>
                  <a:cubicBezTo>
                    <a:pt x="2103" y="395"/>
                    <a:pt x="2067" y="217"/>
                    <a:pt x="1948" y="121"/>
                  </a:cubicBezTo>
                  <a:cubicBezTo>
                    <a:pt x="1854" y="34"/>
                    <a:pt x="1747" y="0"/>
                    <a:pt x="1640" y="0"/>
                  </a:cubicBezTo>
                  <a:close/>
                </a:path>
              </a:pathLst>
            </a:custGeom>
            <a:solidFill>
              <a:srgbClr val="4E493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02" name="Google Shape;5992;p62">
              <a:extLst>
                <a:ext uri="{FF2B5EF4-FFF2-40B4-BE49-F238E27FC236}">
                  <a16:creationId xmlns:a16="http://schemas.microsoft.com/office/drawing/2014/main" id="{49DCB035-EE48-46AD-9C92-20F3080EEFBA}"/>
                </a:ext>
              </a:extLst>
            </p:cNvPr>
            <p:cNvSpPr/>
            <p:nvPr/>
          </p:nvSpPr>
          <p:spPr>
            <a:xfrm>
              <a:off x="3099742" y="3385924"/>
              <a:ext cx="66793" cy="44490"/>
            </a:xfrm>
            <a:custGeom>
              <a:avLst/>
              <a:gdLst/>
              <a:ahLst/>
              <a:cxnLst/>
              <a:rect l="l" t="t" r="r" b="b"/>
              <a:pathLst>
                <a:path w="1811" h="1282" extrusionOk="0">
                  <a:moveTo>
                    <a:pt x="533" y="0"/>
                  </a:moveTo>
                  <a:cubicBezTo>
                    <a:pt x="415" y="0"/>
                    <a:pt x="285" y="43"/>
                    <a:pt x="168" y="133"/>
                  </a:cubicBezTo>
                  <a:cubicBezTo>
                    <a:pt x="49" y="228"/>
                    <a:pt x="1" y="383"/>
                    <a:pt x="13" y="514"/>
                  </a:cubicBezTo>
                  <a:cubicBezTo>
                    <a:pt x="37" y="823"/>
                    <a:pt x="358" y="907"/>
                    <a:pt x="620" y="966"/>
                  </a:cubicBezTo>
                  <a:cubicBezTo>
                    <a:pt x="799" y="1002"/>
                    <a:pt x="965" y="1049"/>
                    <a:pt x="1144" y="1109"/>
                  </a:cubicBezTo>
                  <a:cubicBezTo>
                    <a:pt x="1200" y="1133"/>
                    <a:pt x="1477" y="1281"/>
                    <a:pt x="1656" y="1281"/>
                  </a:cubicBezTo>
                  <a:cubicBezTo>
                    <a:pt x="1743" y="1281"/>
                    <a:pt x="1807" y="1246"/>
                    <a:pt x="1811" y="1145"/>
                  </a:cubicBezTo>
                  <a:cubicBezTo>
                    <a:pt x="1811" y="1097"/>
                    <a:pt x="1799" y="1049"/>
                    <a:pt x="1787" y="1026"/>
                  </a:cubicBezTo>
                  <a:cubicBezTo>
                    <a:pt x="1739" y="954"/>
                    <a:pt x="1692" y="859"/>
                    <a:pt x="1632" y="764"/>
                  </a:cubicBezTo>
                  <a:cubicBezTo>
                    <a:pt x="1406" y="430"/>
                    <a:pt x="1084" y="85"/>
                    <a:pt x="644" y="14"/>
                  </a:cubicBezTo>
                  <a:cubicBezTo>
                    <a:pt x="609" y="5"/>
                    <a:pt x="572" y="0"/>
                    <a:pt x="533" y="0"/>
                  </a:cubicBezTo>
                  <a:close/>
                </a:path>
              </a:pathLst>
            </a:custGeom>
            <a:solidFill>
              <a:srgbClr val="4E493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03" name="Google Shape;5993;p62">
              <a:extLst>
                <a:ext uri="{FF2B5EF4-FFF2-40B4-BE49-F238E27FC236}">
                  <a16:creationId xmlns:a16="http://schemas.microsoft.com/office/drawing/2014/main" id="{E78F9668-B6D9-48E9-A7E5-F0778E6E3311}"/>
                </a:ext>
              </a:extLst>
            </p:cNvPr>
            <p:cNvSpPr/>
            <p:nvPr/>
          </p:nvSpPr>
          <p:spPr>
            <a:xfrm>
              <a:off x="3087018" y="3487189"/>
              <a:ext cx="48794" cy="78466"/>
            </a:xfrm>
            <a:custGeom>
              <a:avLst/>
              <a:gdLst/>
              <a:ahLst/>
              <a:cxnLst/>
              <a:rect l="l" t="t" r="r" b="b"/>
              <a:pathLst>
                <a:path w="1323" h="2261" extrusionOk="0">
                  <a:moveTo>
                    <a:pt x="536" y="1"/>
                  </a:moveTo>
                  <a:cubicBezTo>
                    <a:pt x="522" y="1"/>
                    <a:pt x="506" y="4"/>
                    <a:pt x="489" y="13"/>
                  </a:cubicBezTo>
                  <a:cubicBezTo>
                    <a:pt x="417" y="36"/>
                    <a:pt x="370" y="120"/>
                    <a:pt x="322" y="179"/>
                  </a:cubicBezTo>
                  <a:cubicBezTo>
                    <a:pt x="298" y="239"/>
                    <a:pt x="251" y="298"/>
                    <a:pt x="215" y="358"/>
                  </a:cubicBezTo>
                  <a:cubicBezTo>
                    <a:pt x="155" y="489"/>
                    <a:pt x="96" y="620"/>
                    <a:pt x="72" y="751"/>
                  </a:cubicBezTo>
                  <a:cubicBezTo>
                    <a:pt x="36" y="906"/>
                    <a:pt x="13" y="1037"/>
                    <a:pt x="13" y="1191"/>
                  </a:cubicBezTo>
                  <a:cubicBezTo>
                    <a:pt x="13" y="1322"/>
                    <a:pt x="1" y="1489"/>
                    <a:pt x="72" y="1584"/>
                  </a:cubicBezTo>
                  <a:cubicBezTo>
                    <a:pt x="124" y="1680"/>
                    <a:pt x="221" y="1718"/>
                    <a:pt x="320" y="1718"/>
                  </a:cubicBezTo>
                  <a:cubicBezTo>
                    <a:pt x="357" y="1718"/>
                    <a:pt x="394" y="1713"/>
                    <a:pt x="429" y="1703"/>
                  </a:cubicBezTo>
                  <a:cubicBezTo>
                    <a:pt x="542" y="1681"/>
                    <a:pt x="655" y="1583"/>
                    <a:pt x="778" y="1583"/>
                  </a:cubicBezTo>
                  <a:cubicBezTo>
                    <a:pt x="785" y="1583"/>
                    <a:pt x="792" y="1584"/>
                    <a:pt x="798" y="1584"/>
                  </a:cubicBezTo>
                  <a:cubicBezTo>
                    <a:pt x="1084" y="1620"/>
                    <a:pt x="1156" y="1977"/>
                    <a:pt x="965" y="2168"/>
                  </a:cubicBezTo>
                  <a:cubicBezTo>
                    <a:pt x="926" y="2206"/>
                    <a:pt x="958" y="2261"/>
                    <a:pt x="997" y="2261"/>
                  </a:cubicBezTo>
                  <a:cubicBezTo>
                    <a:pt x="1006" y="2261"/>
                    <a:pt x="1016" y="2258"/>
                    <a:pt x="1025" y="2251"/>
                  </a:cubicBezTo>
                  <a:cubicBezTo>
                    <a:pt x="1239" y="2120"/>
                    <a:pt x="1322" y="1834"/>
                    <a:pt x="1191" y="1620"/>
                  </a:cubicBezTo>
                  <a:cubicBezTo>
                    <a:pt x="1096" y="1461"/>
                    <a:pt x="932" y="1387"/>
                    <a:pt x="763" y="1387"/>
                  </a:cubicBezTo>
                  <a:cubicBezTo>
                    <a:pt x="678" y="1387"/>
                    <a:pt x="592" y="1406"/>
                    <a:pt x="513" y="1441"/>
                  </a:cubicBezTo>
                  <a:cubicBezTo>
                    <a:pt x="453" y="1465"/>
                    <a:pt x="382" y="1513"/>
                    <a:pt x="310" y="1513"/>
                  </a:cubicBezTo>
                  <a:cubicBezTo>
                    <a:pt x="215" y="1513"/>
                    <a:pt x="215" y="1441"/>
                    <a:pt x="215" y="1382"/>
                  </a:cubicBezTo>
                  <a:cubicBezTo>
                    <a:pt x="215" y="1227"/>
                    <a:pt x="239" y="1060"/>
                    <a:pt x="263" y="918"/>
                  </a:cubicBezTo>
                  <a:cubicBezTo>
                    <a:pt x="298" y="763"/>
                    <a:pt x="346" y="632"/>
                    <a:pt x="406" y="501"/>
                  </a:cubicBezTo>
                  <a:cubicBezTo>
                    <a:pt x="429" y="429"/>
                    <a:pt x="477" y="370"/>
                    <a:pt x="501" y="310"/>
                  </a:cubicBezTo>
                  <a:cubicBezTo>
                    <a:pt x="536" y="251"/>
                    <a:pt x="596" y="179"/>
                    <a:pt x="608" y="96"/>
                  </a:cubicBezTo>
                  <a:cubicBezTo>
                    <a:pt x="617" y="41"/>
                    <a:pt x="584" y="1"/>
                    <a:pt x="536" y="1"/>
                  </a:cubicBezTo>
                  <a:close/>
                </a:path>
              </a:pathLst>
            </a:custGeom>
            <a:solidFill>
              <a:srgbClr val="4E493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78A36"/>
                </a:solidFill>
                <a:effectLst/>
                <a:uLnTx/>
                <a:uFillTx/>
                <a:ea typeface="+mn-ea"/>
              </a:endParaRPr>
            </a:p>
          </p:txBody>
        </p:sp>
      </p:grpSp>
      <p:pic>
        <p:nvPicPr>
          <p:cNvPr id="206" name="Picture 205">
            <a:extLst>
              <a:ext uri="{FF2B5EF4-FFF2-40B4-BE49-F238E27FC236}">
                <a16:creationId xmlns:a16="http://schemas.microsoft.com/office/drawing/2014/main" id="{D8484216-1FEA-4DF1-B379-8FCFFF94EE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33614" r="22380" b="1"/>
          <a:stretch/>
        </p:blipFill>
        <p:spPr>
          <a:xfrm flipH="1">
            <a:off x="7510050" y="3452059"/>
            <a:ext cx="253072" cy="300498"/>
          </a:xfrm>
          <a:prstGeom prst="rect">
            <a:avLst/>
          </a:prstGeom>
        </p:spPr>
      </p:pic>
      <p:sp>
        <p:nvSpPr>
          <p:cNvPr id="211" name="Google Shape;400;p38">
            <a:extLst>
              <a:ext uri="{FF2B5EF4-FFF2-40B4-BE49-F238E27FC236}">
                <a16:creationId xmlns:a16="http://schemas.microsoft.com/office/drawing/2014/main" id="{FC54F29B-62BF-4C23-9444-1E3AF39ACF42}"/>
              </a:ext>
            </a:extLst>
          </p:cNvPr>
          <p:cNvSpPr txBox="1">
            <a:spLocks/>
          </p:cNvSpPr>
          <p:nvPr/>
        </p:nvSpPr>
        <p:spPr>
          <a:xfrm rot="21599640">
            <a:off x="3921936" y="451928"/>
            <a:ext cx="3841183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5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Sue Ellen Francisco"/>
              </a:rPr>
              <a:t>C</a:t>
            </a:r>
            <a:r>
              <a:rPr kumimoji="0" lang="en-US" sz="3200" b="1" i="0" u="none" strike="noStrike" kern="0" cap="none" spc="5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Sue Ellen Francisco"/>
              </a:rPr>
              <a:t>HUẨN B</a:t>
            </a:r>
            <a:r>
              <a:rPr lang="en-US" sz="3200" spc="50" dirty="0">
                <a:ln w="0">
                  <a:solidFill>
                    <a:srgbClr val="FF0000"/>
                  </a:solidFill>
                </a:ln>
                <a:solidFill>
                  <a:srgbClr val="FFFFFF"/>
                </a:solidFill>
                <a:effectLst/>
                <a:latin typeface="+mj-lt"/>
              </a:rPr>
              <a:t>Ị BÀI CHO TIẾT SAU</a:t>
            </a:r>
            <a:endParaRPr kumimoji="0" lang="en-US" sz="3200" b="1" i="0" u="none" strike="noStrike" kern="0" cap="none" spc="50" normalizeH="0" baseline="0" noProof="0" dirty="0">
              <a:ln w="0">
                <a:solidFill>
                  <a:srgbClr val="FF0000"/>
                </a:solidFill>
              </a:ln>
              <a:solidFill>
                <a:srgbClr val="FFFFFF"/>
              </a:solidFill>
              <a:effectLst/>
              <a:uLnTx/>
              <a:uFillTx/>
              <a:latin typeface="+mj-lt"/>
              <a:sym typeface="Sue Ellen Francis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3684" y="3043521"/>
            <a:ext cx="1754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Nhớ chuẩn bị bài cho tiết sau bạn nhé!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Google Shape;3930;p50">
            <a:extLst>
              <a:ext uri="{FF2B5EF4-FFF2-40B4-BE49-F238E27FC236}">
                <a16:creationId xmlns:a16="http://schemas.microsoft.com/office/drawing/2014/main" id="{B0B5690F-6E3F-4EE8-B29A-8282C474B8D4}"/>
              </a:ext>
            </a:extLst>
          </p:cNvPr>
          <p:cNvSpPr txBox="1"/>
          <p:nvPr/>
        </p:nvSpPr>
        <p:spPr>
          <a:xfrm>
            <a:off x="4794273" y="3816712"/>
            <a:ext cx="2566431" cy="156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  <a:sym typeface="Short Stack"/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  <a:sym typeface="Short Stack"/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Dùng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mã</a:t>
            </a:r>
            <a:r>
              <a:rPr lang="en-US" dirty="0">
                <a:solidFill>
                  <a:schemeClr val="bg1"/>
                </a:solidFill>
              </a:rPr>
              <a:t> QR do GV </a:t>
            </a:r>
            <a:r>
              <a:rPr lang="en-US" dirty="0" err="1">
                <a:solidFill>
                  <a:schemeClr val="bg1"/>
                </a:solidFill>
              </a:rPr>
              <a:t>cung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cấp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nghe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trước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Vì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cuộc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sống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tươi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đẹp</a:t>
            </a:r>
            <a:endParaRPr lang="en-US" sz="2800" dirty="0">
              <a:solidFill>
                <a:schemeClr val="bg1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100" name="Google Shape;3931;p50">
            <a:extLst>
              <a:ext uri="{FF2B5EF4-FFF2-40B4-BE49-F238E27FC236}">
                <a16:creationId xmlns:a16="http://schemas.microsoft.com/office/drawing/2014/main" id="{4FB48B73-A8F3-4D87-B621-B2E6235FA116}"/>
              </a:ext>
            </a:extLst>
          </p:cNvPr>
          <p:cNvGrpSpPr/>
          <p:nvPr/>
        </p:nvGrpSpPr>
        <p:grpSpPr>
          <a:xfrm>
            <a:off x="4380999" y="4087020"/>
            <a:ext cx="325917" cy="379267"/>
            <a:chOff x="1492676" y="4992126"/>
            <a:chExt cx="481827" cy="481825"/>
          </a:xfrm>
        </p:grpSpPr>
        <p:sp>
          <p:nvSpPr>
            <p:cNvPr id="101" name="Google Shape;3932;p50">
              <a:extLst>
                <a:ext uri="{FF2B5EF4-FFF2-40B4-BE49-F238E27FC236}">
                  <a16:creationId xmlns:a16="http://schemas.microsoft.com/office/drawing/2014/main" id="{5C3B3852-623D-4D86-9B1D-2707FBC2EB25}"/>
                </a:ext>
              </a:extLst>
            </p:cNvPr>
            <p:cNvSpPr/>
            <p:nvPr/>
          </p:nvSpPr>
          <p:spPr>
            <a:xfrm>
              <a:off x="1492676" y="4992126"/>
              <a:ext cx="481827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  <a:latin typeface="+mj-lt"/>
              </a:endParaRPr>
            </a:p>
          </p:txBody>
        </p:sp>
        <p:sp>
          <p:nvSpPr>
            <p:cNvPr id="102" name="Google Shape;3933;p50">
              <a:extLst>
                <a:ext uri="{FF2B5EF4-FFF2-40B4-BE49-F238E27FC236}">
                  <a16:creationId xmlns:a16="http://schemas.microsoft.com/office/drawing/2014/main" id="{44BAE510-FB63-48F6-9615-C5DAA1D5275F}"/>
                </a:ext>
              </a:extLst>
            </p:cNvPr>
            <p:cNvSpPr/>
            <p:nvPr/>
          </p:nvSpPr>
          <p:spPr>
            <a:xfrm>
              <a:off x="1639628" y="5171787"/>
              <a:ext cx="184910" cy="12413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589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292</Words>
  <Application>Microsoft Office PowerPoint</Application>
  <PresentationFormat>Widescreen</PresentationFormat>
  <Paragraphs>37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等线</vt:lpstr>
      <vt:lpstr>等线 Light</vt:lpstr>
      <vt:lpstr>Short Stack</vt:lpstr>
      <vt:lpstr>Sue Ellen Francisco</vt:lpstr>
      <vt:lpstr>Tahoma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邱航</dc:creator>
  <cp:lastModifiedBy>Windows</cp:lastModifiedBy>
  <cp:revision>89</cp:revision>
  <dcterms:created xsi:type="dcterms:W3CDTF">2017-10-01T08:37:08Z</dcterms:created>
  <dcterms:modified xsi:type="dcterms:W3CDTF">2022-09-25T13:11:03Z</dcterms:modified>
</cp:coreProperties>
</file>