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93"/>
  </p:notesMasterIdLst>
  <p:sldIdLst>
    <p:sldId id="531" r:id="rId2"/>
    <p:sldId id="534" r:id="rId3"/>
    <p:sldId id="535" r:id="rId4"/>
    <p:sldId id="417" r:id="rId5"/>
    <p:sldId id="418" r:id="rId6"/>
    <p:sldId id="536" r:id="rId7"/>
    <p:sldId id="419" r:id="rId8"/>
    <p:sldId id="420" r:id="rId9"/>
    <p:sldId id="538" r:id="rId10"/>
    <p:sldId id="540" r:id="rId11"/>
    <p:sldId id="541" r:id="rId12"/>
    <p:sldId id="542" r:id="rId13"/>
    <p:sldId id="421" r:id="rId14"/>
    <p:sldId id="539" r:id="rId15"/>
    <p:sldId id="537" r:id="rId16"/>
    <p:sldId id="544" r:id="rId17"/>
    <p:sldId id="486" r:id="rId18"/>
    <p:sldId id="300" r:id="rId19"/>
    <p:sldId id="329" r:id="rId20"/>
    <p:sldId id="543" r:id="rId21"/>
    <p:sldId id="546" r:id="rId22"/>
    <p:sldId id="549" r:id="rId23"/>
    <p:sldId id="296" r:id="rId24"/>
    <p:sldId id="547" r:id="rId25"/>
    <p:sldId id="301" r:id="rId26"/>
    <p:sldId id="550" r:id="rId27"/>
    <p:sldId id="581" r:id="rId28"/>
    <p:sldId id="551" r:id="rId29"/>
    <p:sldId id="582" r:id="rId30"/>
    <p:sldId id="552" r:id="rId31"/>
    <p:sldId id="554" r:id="rId32"/>
    <p:sldId id="555" r:id="rId33"/>
    <p:sldId id="556" r:id="rId34"/>
    <p:sldId id="557" r:id="rId35"/>
    <p:sldId id="553" r:id="rId36"/>
    <p:sldId id="579" r:id="rId37"/>
    <p:sldId id="580" r:id="rId38"/>
    <p:sldId id="570" r:id="rId39"/>
    <p:sldId id="545" r:id="rId40"/>
    <p:sldId id="559" r:id="rId41"/>
    <p:sldId id="564" r:id="rId42"/>
    <p:sldId id="565" r:id="rId43"/>
    <p:sldId id="577" r:id="rId44"/>
    <p:sldId id="560" r:id="rId45"/>
    <p:sldId id="563" r:id="rId46"/>
    <p:sldId id="578" r:id="rId47"/>
    <p:sldId id="562" r:id="rId48"/>
    <p:sldId id="566" r:id="rId49"/>
    <p:sldId id="561" r:id="rId50"/>
    <p:sldId id="567" r:id="rId51"/>
    <p:sldId id="568" r:id="rId52"/>
    <p:sldId id="548" r:id="rId53"/>
    <p:sldId id="569" r:id="rId54"/>
    <p:sldId id="571" r:id="rId55"/>
    <p:sldId id="572" r:id="rId56"/>
    <p:sldId id="573" r:id="rId57"/>
    <p:sldId id="574" r:id="rId58"/>
    <p:sldId id="576" r:id="rId59"/>
    <p:sldId id="575" r:id="rId60"/>
    <p:sldId id="295" r:id="rId61"/>
    <p:sldId id="584" r:id="rId62"/>
    <p:sldId id="585" r:id="rId63"/>
    <p:sldId id="586" r:id="rId64"/>
    <p:sldId id="587" r:id="rId65"/>
    <p:sldId id="588" r:id="rId66"/>
    <p:sldId id="529" r:id="rId67"/>
    <p:sldId id="590" r:id="rId68"/>
    <p:sldId id="591" r:id="rId69"/>
    <p:sldId id="526" r:id="rId70"/>
    <p:sldId id="589" r:id="rId71"/>
    <p:sldId id="593" r:id="rId72"/>
    <p:sldId id="528" r:id="rId73"/>
    <p:sldId id="594" r:id="rId74"/>
    <p:sldId id="527" r:id="rId75"/>
    <p:sldId id="596" r:id="rId76"/>
    <p:sldId id="597" r:id="rId77"/>
    <p:sldId id="323" r:id="rId78"/>
    <p:sldId id="363" r:id="rId79"/>
    <p:sldId id="351" r:id="rId80"/>
    <p:sldId id="354" r:id="rId81"/>
    <p:sldId id="356" r:id="rId82"/>
    <p:sldId id="357" r:id="rId83"/>
    <p:sldId id="360" r:id="rId84"/>
    <p:sldId id="358" r:id="rId85"/>
    <p:sldId id="362" r:id="rId86"/>
    <p:sldId id="369" r:id="rId87"/>
    <p:sldId id="370" r:id="rId88"/>
    <p:sldId id="333" r:id="rId89"/>
    <p:sldId id="334" r:id="rId90"/>
    <p:sldId id="339" r:id="rId91"/>
    <p:sldId id="340" r:id="rId9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33CC"/>
    <a:srgbClr val="0099CC"/>
    <a:srgbClr val="9933FF"/>
    <a:srgbClr val="006600"/>
    <a:srgbClr val="00FFFF"/>
    <a:srgbClr val="FF99FF"/>
    <a:srgbClr val="FFFFCC"/>
    <a:srgbClr val="CC0099"/>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12" autoAdjust="0"/>
    <p:restoredTop sz="94660"/>
  </p:normalViewPr>
  <p:slideViewPr>
    <p:cSldViewPr snapToGrid="0">
      <p:cViewPr varScale="1">
        <p:scale>
          <a:sx n="66" d="100"/>
          <a:sy n="66" d="100"/>
        </p:scale>
        <p:origin x="162"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notesMaster" Target="notesMasters/notesMaster1.xml"/><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15497995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noProof="0" smtClean="0"/>
              <a:t>4</a:t>
            </a:fld>
            <a:endParaRPr lang="en-US" noProof="0" dirty="0"/>
          </a:p>
        </p:txBody>
      </p:sp>
    </p:spTree>
    <p:extLst>
      <p:ext uri="{BB962C8B-B14F-4D97-AF65-F5344CB8AC3E}">
        <p14:creationId xmlns:p14="http://schemas.microsoft.com/office/powerpoint/2010/main" val="737319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noProof="0" smtClean="0"/>
              <a:t>16</a:t>
            </a:fld>
            <a:endParaRPr lang="en-US" noProof="0" dirty="0"/>
          </a:p>
        </p:txBody>
      </p:sp>
    </p:spTree>
    <p:extLst>
      <p:ext uri="{BB962C8B-B14F-4D97-AF65-F5344CB8AC3E}">
        <p14:creationId xmlns:p14="http://schemas.microsoft.com/office/powerpoint/2010/main" val="40416873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6D8E6D0-8B16-4A74-8CC5-71207D07896B}" type="datetimeFigureOut">
              <a:rPr lang="en-US" smtClean="0"/>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B581F3-FBF4-4702-BE7C-0C287FFB841A}"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D8E6D0-8B16-4A74-8CC5-71207D07896B}" type="datetimeFigureOut">
              <a:rPr lang="en-US" smtClean="0"/>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B581F3-FBF4-4702-BE7C-0C287FFB841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D8E6D0-8B16-4A74-8CC5-71207D07896B}" type="datetimeFigureOut">
              <a:rPr lang="en-US" smtClean="0"/>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B581F3-FBF4-4702-BE7C-0C287FFB841A}"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smtClean="0"/>
            </a:lvl1pPr>
          </a:lstStyle>
          <a:p>
            <a:pPr>
              <a:defRPr/>
            </a:pPr>
            <a:fld id="{EBF173A3-EFB6-440B-861D-E0F0D5C82DA4}" type="slidenum">
              <a:rPr lang="en-US" altLang="en-US"/>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bg1"/>
        </a:solidFill>
        <a:effectLst/>
      </p:bgPr>
    </p:bg>
    <p:spTree>
      <p:nvGrpSpPr>
        <p:cNvPr id="1" name=""/>
        <p:cNvGrpSpPr/>
        <p:nvPr/>
      </p:nvGrpSpPr>
      <p:grpSpPr>
        <a:xfrm>
          <a:off x="0" y="0"/>
          <a:ext cx="0" cy="0"/>
          <a:chOff x="0" y="0"/>
          <a:chExt cx="0" cy="0"/>
        </a:xfrm>
      </p:grpSpPr>
      <p:sp>
        <p:nvSpPr>
          <p:cNvPr id="32" name="Picture Placeholder 31"/>
          <p:cNvSpPr>
            <a:spLocks noGrp="1"/>
          </p:cNvSpPr>
          <p:nvPr>
            <p:ph type="pic" sz="quarter" idx="12" hasCustomPrompt="1"/>
          </p:nvPr>
        </p:nvSpPr>
        <p:spPr>
          <a:xfrm>
            <a:off x="86715" y="86714"/>
            <a:ext cx="12018572" cy="6684572"/>
          </a:xfrm>
          <a:solidFill>
            <a:schemeClr val="bg1">
              <a:lumMod val="85000"/>
            </a:schemeClr>
          </a:solidFill>
        </p:spPr>
        <p:txBody>
          <a:bodyPr lIns="360000" tIns="360000"/>
          <a:lstStyle>
            <a:lvl1pPr marL="0" indent="0">
              <a:buNone/>
              <a:defRPr sz="1100" i="1">
                <a:latin typeface="Times New Roman" panose="02020603050405020304" pitchFamily="18" charset="0"/>
                <a:cs typeface="Times New Roman" panose="02020603050405020304" pitchFamily="18" charset="0"/>
              </a:defRPr>
            </a:lvl1pPr>
          </a:lstStyle>
          <a:p>
            <a:r>
              <a:rPr lang="en-US" noProof="0" dirty="0"/>
              <a:t>Insert or Drag and Drop Image Here</a:t>
            </a:r>
          </a:p>
        </p:txBody>
      </p:sp>
      <p:sp>
        <p:nvSpPr>
          <p:cNvPr id="2" name="Title 1"/>
          <p:cNvSpPr>
            <a:spLocks noGrp="1"/>
          </p:cNvSpPr>
          <p:nvPr>
            <p:ph type="ctrTitle" hasCustomPrompt="1"/>
          </p:nvPr>
        </p:nvSpPr>
        <p:spPr>
          <a:xfrm>
            <a:off x="0" y="1768422"/>
            <a:ext cx="6840000" cy="2387600"/>
          </a:xfrm>
          <a:solidFill>
            <a:schemeClr val="tx1">
              <a:alpha val="80000"/>
            </a:schemeClr>
          </a:solidFill>
        </p:spPr>
        <p:txBody>
          <a:bodyPr lIns="432000" rIns="432000" bIns="144000" anchor="b"/>
          <a:lstStyle>
            <a:lvl1pPr algn="l">
              <a:defRPr sz="4200" spc="-150">
                <a:solidFill>
                  <a:schemeClr val="bg1"/>
                </a:solidFill>
              </a:defRPr>
            </a:lvl1pPr>
          </a:lstStyle>
          <a:p>
            <a:r>
              <a:rPr lang="en-US" noProof="0"/>
              <a:t>Click to edit Master </a:t>
            </a:r>
            <a:br>
              <a:rPr lang="en-US" noProof="0"/>
            </a:br>
            <a:r>
              <a:rPr lang="en-US" noProof="0"/>
              <a:t>title style</a:t>
            </a:r>
          </a:p>
        </p:txBody>
      </p:sp>
      <p:sp>
        <p:nvSpPr>
          <p:cNvPr id="3" name="Subtitle 2"/>
          <p:cNvSpPr>
            <a:spLocks noGrp="1"/>
          </p:cNvSpPr>
          <p:nvPr>
            <p:ph type="subTitle" idx="1"/>
          </p:nvPr>
        </p:nvSpPr>
        <p:spPr>
          <a:xfrm>
            <a:off x="0" y="4153578"/>
            <a:ext cx="6840000" cy="936000"/>
          </a:xfrm>
          <a:solidFill>
            <a:schemeClr val="tx1">
              <a:alpha val="90000"/>
            </a:schemeClr>
          </a:solidFill>
        </p:spPr>
        <p:txBody>
          <a:bodyPr lIns="432000" tIns="144000"/>
          <a:lstStyle>
            <a:lvl1pPr marL="0" indent="0" algn="l">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cSld>
  <p:clrMapOvr>
    <a:masterClrMapping/>
  </p:clrMapOvr>
  <p:transition spd="slow">
    <p:wip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29" name="Freeform: Shape 28"/>
          <p:cNvSpPr/>
          <p:nvPr userDrawn="1"/>
        </p:nvSpPr>
        <p:spPr>
          <a:xfrm rot="4308689">
            <a:off x="8139110" y="-52404"/>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Freeform: Shape 26"/>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sp>
        <p:nvSpPr>
          <p:cNvPr id="6" name="Footer Placeholder 5"/>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7" name="Slide Number Placeholder 6"/>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t>‹#›</a:t>
            </a:fld>
            <a:endParaRPr lang="en-US" noProof="0" dirty="0"/>
          </a:p>
        </p:txBody>
      </p:sp>
      <p:sp>
        <p:nvSpPr>
          <p:cNvPr id="14" name="Freeform: Shape 13"/>
          <p:cNvSpPr/>
          <p:nvPr userDrawn="1"/>
        </p:nvSpPr>
        <p:spPr>
          <a:xfrm rot="4308689">
            <a:off x="9191192" y="1651650"/>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Freeform: Shape 18"/>
          <p:cNvSpPr/>
          <p:nvPr userDrawn="1"/>
        </p:nvSpPr>
        <p:spPr>
          <a:xfrm rot="13830869">
            <a:off x="9457431" y="3977898"/>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Freeform: Shape 17"/>
          <p:cNvSpPr/>
          <p:nvPr userDrawn="1"/>
        </p:nvSpPr>
        <p:spPr>
          <a:xfrm rot="12431080">
            <a:off x="9528615" y="3713859"/>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p:cNvSpPr/>
          <p:nvPr userDrawn="1"/>
        </p:nvSpPr>
        <p:spPr>
          <a:xfrm rot="4308689">
            <a:off x="8785444" y="107587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1" fmla="*/ 0 w 1980696"/>
              <a:gd name="connsiteY0-2" fmla="*/ 1680311 h 1680311"/>
              <a:gd name="connsiteX1-3" fmla="*/ 1337031 w 1980696"/>
              <a:gd name="connsiteY1-4" fmla="*/ 0 h 1680311"/>
              <a:gd name="connsiteX2-5" fmla="*/ 1980696 w 1980696"/>
              <a:gd name="connsiteY2-6" fmla="*/ 1143817 h 1680311"/>
              <a:gd name="connsiteX3-7" fmla="*/ 1459417 w 1980696"/>
              <a:gd name="connsiteY3-8" fmla="*/ 1680311 h 1680311"/>
              <a:gd name="connsiteX4" fmla="*/ 0 w 1980696"/>
              <a:gd name="connsiteY4" fmla="*/ 1680311 h 1680311"/>
              <a:gd name="connsiteX0-9" fmla="*/ 0 w 1459417"/>
              <a:gd name="connsiteY0-10" fmla="*/ 1680311 h 1680311"/>
              <a:gd name="connsiteX1-11" fmla="*/ 1337031 w 1459417"/>
              <a:gd name="connsiteY1-12" fmla="*/ 0 h 1680311"/>
              <a:gd name="connsiteX2-13" fmla="*/ 1360698 w 1459417"/>
              <a:gd name="connsiteY2-14" fmla="*/ 208215 h 1680311"/>
              <a:gd name="connsiteX3-15" fmla="*/ 1459417 w 1459417"/>
              <a:gd name="connsiteY3-16" fmla="*/ 1680311 h 1680311"/>
              <a:gd name="connsiteX4-17" fmla="*/ 0 w 1459417"/>
              <a:gd name="connsiteY4-18" fmla="*/ 1680311 h 1680311"/>
              <a:gd name="connsiteX0-19" fmla="*/ 0 w 1360698"/>
              <a:gd name="connsiteY0-20" fmla="*/ 1680311 h 1688402"/>
              <a:gd name="connsiteX1-21" fmla="*/ 1337031 w 1360698"/>
              <a:gd name="connsiteY1-22" fmla="*/ 0 h 1688402"/>
              <a:gd name="connsiteX2-23" fmla="*/ 1360698 w 1360698"/>
              <a:gd name="connsiteY2-24" fmla="*/ 208215 h 1688402"/>
              <a:gd name="connsiteX3-25" fmla="*/ 278710 w 1360698"/>
              <a:gd name="connsiteY3-26" fmla="*/ 1688402 h 1688402"/>
              <a:gd name="connsiteX4-27" fmla="*/ 0 w 1360698"/>
              <a:gd name="connsiteY4-28" fmla="*/ 1680311 h 1688402"/>
              <a:gd name="connsiteX0-29" fmla="*/ 0 w 1360698"/>
              <a:gd name="connsiteY0-30" fmla="*/ 1680311 h 1698354"/>
              <a:gd name="connsiteX1-31" fmla="*/ 1337031 w 1360698"/>
              <a:gd name="connsiteY1-32" fmla="*/ 0 h 1698354"/>
              <a:gd name="connsiteX2-33" fmla="*/ 1360698 w 1360698"/>
              <a:gd name="connsiteY2-34" fmla="*/ 208215 h 1698354"/>
              <a:gd name="connsiteX3-35" fmla="*/ 415804 w 1360698"/>
              <a:gd name="connsiteY3-36" fmla="*/ 1698354 h 1698354"/>
              <a:gd name="connsiteX4-37" fmla="*/ 0 w 1360698"/>
              <a:gd name="connsiteY4-38" fmla="*/ 1680311 h 1698354"/>
              <a:gd name="connsiteX0-39" fmla="*/ 0 w 1360698"/>
              <a:gd name="connsiteY0-40" fmla="*/ 1556337 h 1574380"/>
              <a:gd name="connsiteX1-41" fmla="*/ 1226116 w 1360698"/>
              <a:gd name="connsiteY1-42" fmla="*/ 0 h 1574380"/>
              <a:gd name="connsiteX2-43" fmla="*/ 1360698 w 1360698"/>
              <a:gd name="connsiteY2-44" fmla="*/ 84241 h 1574380"/>
              <a:gd name="connsiteX3-45" fmla="*/ 415804 w 1360698"/>
              <a:gd name="connsiteY3-46" fmla="*/ 1574380 h 1574380"/>
              <a:gd name="connsiteX4-47" fmla="*/ 0 w 1360698"/>
              <a:gd name="connsiteY4-48" fmla="*/ 1556337 h 1574380"/>
              <a:gd name="connsiteX0-49" fmla="*/ 0 w 1303560"/>
              <a:gd name="connsiteY0-50" fmla="*/ 1556337 h 1574380"/>
              <a:gd name="connsiteX1-51" fmla="*/ 1226116 w 1303560"/>
              <a:gd name="connsiteY1-52" fmla="*/ 0 h 1574380"/>
              <a:gd name="connsiteX2-53" fmla="*/ 1303560 w 1303560"/>
              <a:gd name="connsiteY2-54" fmla="*/ 105569 h 1574380"/>
              <a:gd name="connsiteX3-55" fmla="*/ 415804 w 1303560"/>
              <a:gd name="connsiteY3-56" fmla="*/ 1574380 h 1574380"/>
              <a:gd name="connsiteX4-57" fmla="*/ 0 w 1303560"/>
              <a:gd name="connsiteY4-58" fmla="*/ 1556337 h 1574380"/>
              <a:gd name="connsiteX0-59" fmla="*/ 0 w 1246227"/>
              <a:gd name="connsiteY0-60" fmla="*/ 1580187 h 1580187"/>
              <a:gd name="connsiteX1-61" fmla="*/ 1168783 w 1246227"/>
              <a:gd name="connsiteY1-62" fmla="*/ 0 h 1580187"/>
              <a:gd name="connsiteX2-63" fmla="*/ 1246227 w 1246227"/>
              <a:gd name="connsiteY2-64" fmla="*/ 105569 h 1580187"/>
              <a:gd name="connsiteX3-65" fmla="*/ 358471 w 1246227"/>
              <a:gd name="connsiteY3-66" fmla="*/ 1574380 h 1580187"/>
              <a:gd name="connsiteX4-67" fmla="*/ 0 w 1246227"/>
              <a:gd name="connsiteY4-68" fmla="*/ 1580187 h 1580187"/>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Freeform: Shape 23"/>
          <p:cNvSpPr/>
          <p:nvPr userDrawn="1"/>
        </p:nvSpPr>
        <p:spPr>
          <a:xfrm rot="17193105">
            <a:off x="11374788" y="284642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Freeform: Shape 22"/>
          <p:cNvSpPr/>
          <p:nvPr userDrawn="1"/>
        </p:nvSpPr>
        <p:spPr>
          <a:xfrm rot="17193105">
            <a:off x="10879052" y="262735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Text Placeholder 8"/>
          <p:cNvSpPr>
            <a:spLocks noGrp="1"/>
          </p:cNvSpPr>
          <p:nvPr>
            <p:ph type="body" sz="quarter" idx="26" hasCustomPrompt="1"/>
          </p:nvPr>
        </p:nvSpPr>
        <p:spPr>
          <a:xfrm>
            <a:off x="431800" y="1080000"/>
            <a:ext cx="11339513" cy="276561"/>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 Header</a:t>
            </a:r>
          </a:p>
        </p:txBody>
      </p:sp>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D8E6D0-8B16-4A74-8CC5-71207D07896B}" type="datetimeFigureOut">
              <a:rPr lang="en-US" smtClean="0"/>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B581F3-FBF4-4702-BE7C-0C287FFB841A}"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6D8E6D0-8B16-4A74-8CC5-71207D07896B}" type="datetimeFigureOut">
              <a:rPr lang="en-US" smtClean="0"/>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B581F3-FBF4-4702-BE7C-0C287FFB841A}"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6D8E6D0-8B16-4A74-8CC5-71207D07896B}" type="datetimeFigureOut">
              <a:rPr lang="en-US" smtClean="0"/>
              <a:t>1/31/2024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B581F3-FBF4-4702-BE7C-0C287FFB841A}"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6D8E6D0-8B16-4A74-8CC5-71207D07896B}" type="datetimeFigureOut">
              <a:rPr lang="en-US" smtClean="0"/>
              <a:t>1/31/2024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B581F3-FBF4-4702-BE7C-0C287FFB841A}"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6D8E6D0-8B16-4A74-8CC5-71207D07896B}" type="datetimeFigureOut">
              <a:rPr lang="en-US" smtClean="0"/>
              <a:t>1/31/2024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B581F3-FBF4-4702-BE7C-0C287FFB841A}"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D8E6D0-8B16-4A74-8CC5-71207D07896B}" type="datetimeFigureOut">
              <a:rPr lang="en-US" smtClean="0"/>
              <a:t>1/31/2024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0B581F3-FBF4-4702-BE7C-0C287FFB841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6D8E6D0-8B16-4A74-8CC5-71207D07896B}" type="datetimeFigureOut">
              <a:rPr lang="en-US" smtClean="0"/>
              <a:t>1/31/2024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B581F3-FBF4-4702-BE7C-0C287FFB841A}"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6D8E6D0-8B16-4A74-8CC5-71207D07896B}" type="datetimeFigureOut">
              <a:rPr lang="en-US" smtClean="0"/>
              <a:t>1/31/2024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B581F3-FBF4-4702-BE7C-0C287FFB841A}"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D8E6D0-8B16-4A74-8CC5-71207D07896B}" type="datetimeFigureOut">
              <a:rPr lang="en-US" smtClean="0"/>
              <a:t>1/31/2024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B581F3-FBF4-4702-BE7C-0C287FFB841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png"/></Relationships>
</file>

<file path=ppt/slides/_rels/slide5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6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6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6.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10.jpeg"/></Relationships>
</file>

<file path=ppt/slides/_rels/slide7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 Id="rId5" Type="http://schemas.openxmlformats.org/officeDocument/2006/relationships/image" Target="../media/image96.png"/><Relationship Id="rId4" Type="http://schemas.openxmlformats.org/officeDocument/2006/relationships/image" Target="../media/image95.png"/></Relationships>
</file>

<file path=ppt/slides/_rels/slide7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9.jpeg"/></Relationships>
</file>

<file path=ppt/slides/_rels/slide7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 Id="rId4" Type="http://schemas.openxmlformats.org/officeDocument/2006/relationships/image" Target="../media/image103.png"/></Relationships>
</file>

<file path=ppt/slides/_rels/slide7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xml"/><Relationship Id="rId4" Type="http://schemas.openxmlformats.org/officeDocument/2006/relationships/image" Target="../media/image106.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jpeg"/><Relationship Id="rId4" Type="http://schemas.openxmlformats.org/officeDocument/2006/relationships/image" Target="../media/image109.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image" Target="../media/image113.jpeg"/><Relationship Id="rId7" Type="http://schemas.openxmlformats.org/officeDocument/2006/relationships/image" Target="../media/image117.jpeg"/><Relationship Id="rId2" Type="http://schemas.openxmlformats.org/officeDocument/2006/relationships/image" Target="../media/image112.jpeg"/><Relationship Id="rId1" Type="http://schemas.openxmlformats.org/officeDocument/2006/relationships/slideLayout" Target="../slideLayouts/slideLayout7.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7.xml"/><Relationship Id="rId4" Type="http://schemas.openxmlformats.org/officeDocument/2006/relationships/image" Target="../media/image125.png"/></Relationships>
</file>

<file path=ppt/slides/_rels/slide8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12.xml"/><Relationship Id="rId4" Type="http://schemas.openxmlformats.org/officeDocument/2006/relationships/image" Target="../media/image12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file:///H:\Movie_0002.wmv" TargetMode="External"/><Relationship Id="rId1" Type="http://schemas.microsoft.com/office/2007/relationships/media" Target="file:///H:\Movie_0002.wmv" TargetMode="External"/><Relationship Id="rId6" Type="http://schemas.openxmlformats.org/officeDocument/2006/relationships/image" Target="../media/image131.png"/><Relationship Id="rId5" Type="http://schemas.openxmlformats.org/officeDocument/2006/relationships/image" Target="../media/image130.jpeg"/><Relationship Id="rId4" Type="http://schemas.openxmlformats.org/officeDocument/2006/relationships/image" Target="../media/image129.png"/></Relationships>
</file>

<file path=ppt/slides/_rels/slide9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g.loigiaihay.com/picture/2021/0601/13mo-dau.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288" y="159657"/>
            <a:ext cx="11238139" cy="6375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439287"/>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rt 1"/>
          <p:cNvSpPr/>
          <p:nvPr/>
        </p:nvSpPr>
        <p:spPr>
          <a:xfrm>
            <a:off x="856343" y="101600"/>
            <a:ext cx="6284686" cy="3889829"/>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smtClean="0">
                <a:solidFill>
                  <a:schemeClr val="tx1"/>
                </a:solidFill>
              </a:rPr>
              <a:t>Nhận</a:t>
            </a:r>
            <a:r>
              <a:rPr lang="en-US" sz="6000" dirty="0" smtClean="0">
                <a:solidFill>
                  <a:schemeClr val="tx1"/>
                </a:solidFill>
              </a:rPr>
              <a:t> </a:t>
            </a:r>
            <a:r>
              <a:rPr lang="en-US" sz="6000" dirty="0" err="1" smtClean="0">
                <a:solidFill>
                  <a:schemeClr val="tx1"/>
                </a:solidFill>
              </a:rPr>
              <a:t>xét</a:t>
            </a:r>
            <a:r>
              <a:rPr lang="en-US" sz="6000" dirty="0" smtClean="0">
                <a:solidFill>
                  <a:schemeClr val="tx1"/>
                </a:solidFill>
              </a:rPr>
              <a:t> </a:t>
            </a:r>
            <a:r>
              <a:rPr lang="en-US" sz="6000" dirty="0" err="1" smtClean="0">
                <a:solidFill>
                  <a:schemeClr val="tx1"/>
                </a:solidFill>
              </a:rPr>
              <a:t>về</a:t>
            </a:r>
            <a:r>
              <a:rPr lang="en-US" sz="6000" dirty="0" smtClean="0">
                <a:solidFill>
                  <a:schemeClr val="tx1"/>
                </a:solidFill>
              </a:rPr>
              <a:t> </a:t>
            </a:r>
            <a:r>
              <a:rPr lang="en-US" sz="6000" dirty="0" err="1" smtClean="0">
                <a:solidFill>
                  <a:schemeClr val="tx1"/>
                </a:solidFill>
              </a:rPr>
              <a:t>số</a:t>
            </a:r>
            <a:r>
              <a:rPr lang="en-US" sz="6000" dirty="0" smtClean="0">
                <a:solidFill>
                  <a:schemeClr val="tx1"/>
                </a:solidFill>
              </a:rPr>
              <a:t> </a:t>
            </a:r>
            <a:r>
              <a:rPr lang="en-US" sz="6000" dirty="0" err="1" smtClean="0">
                <a:solidFill>
                  <a:schemeClr val="tx1"/>
                </a:solidFill>
              </a:rPr>
              <a:t>lượng</a:t>
            </a:r>
            <a:r>
              <a:rPr lang="en-US" sz="6000" dirty="0" smtClean="0">
                <a:solidFill>
                  <a:schemeClr val="tx1"/>
                </a:solidFill>
              </a:rPr>
              <a:t> </a:t>
            </a:r>
            <a:r>
              <a:rPr lang="en-US" sz="6000" dirty="0" err="1" smtClean="0">
                <a:solidFill>
                  <a:schemeClr val="tx1"/>
                </a:solidFill>
              </a:rPr>
              <a:t>loài</a:t>
            </a:r>
            <a:r>
              <a:rPr lang="en-US" sz="6000" dirty="0" smtClean="0">
                <a:solidFill>
                  <a:schemeClr val="tx1"/>
                </a:solidFill>
              </a:rPr>
              <a:t>?</a:t>
            </a:r>
            <a:r>
              <a:rPr lang="en-US" dirty="0" smtClean="0">
                <a:solidFill>
                  <a:srgbClr val="FF0000"/>
                </a:solidFill>
              </a:rPr>
              <a:t> </a:t>
            </a:r>
            <a:endParaRPr lang="en-US" dirty="0">
              <a:solidFill>
                <a:srgbClr val="FF0000"/>
              </a:solidFill>
            </a:endParaRPr>
          </a:p>
        </p:txBody>
      </p:sp>
      <p:sp>
        <p:nvSpPr>
          <p:cNvPr id="3" name="Rectangle 2"/>
          <p:cNvSpPr/>
          <p:nvPr/>
        </p:nvSpPr>
        <p:spPr>
          <a:xfrm>
            <a:off x="595084" y="3711752"/>
            <a:ext cx="10900229" cy="2308324"/>
          </a:xfrm>
          <a:prstGeom prst="rect">
            <a:avLst/>
          </a:prstGeom>
        </p:spPr>
        <p:txBody>
          <a:bodyPr wrap="square">
            <a:spAutoFit/>
          </a:bodyPr>
          <a:lstStyle/>
          <a:p>
            <a:pPr lvl="0"/>
            <a:r>
              <a:rPr lang="en-US" sz="7200" dirty="0">
                <a:solidFill>
                  <a:srgbClr val="5B9BD5">
                    <a:lumMod val="75000"/>
                  </a:srgbClr>
                </a:solidFill>
                <a:latin typeface="Times New Roman" panose="02020603050405020304" pitchFamily="18" charset="0"/>
                <a:cs typeface="Times New Roman" panose="02020603050405020304" pitchFamily="18" charset="0"/>
              </a:rPr>
              <a:t>- </a:t>
            </a:r>
            <a:r>
              <a:rPr lang="en-US" sz="7200" dirty="0" err="1">
                <a:solidFill>
                  <a:srgbClr val="5B9BD5">
                    <a:lumMod val="75000"/>
                  </a:srgbClr>
                </a:solidFill>
                <a:latin typeface="Times New Roman" panose="02020603050405020304" pitchFamily="18" charset="0"/>
                <a:cs typeface="Times New Roman" panose="02020603050405020304" pitchFamily="18" charset="0"/>
              </a:rPr>
              <a:t>Đa</a:t>
            </a:r>
            <a:r>
              <a:rPr lang="en-US" sz="7200" dirty="0">
                <a:solidFill>
                  <a:srgbClr val="5B9BD5">
                    <a:lumMod val="75000"/>
                  </a:srgbClr>
                </a:solidFill>
                <a:latin typeface="Times New Roman" panose="02020603050405020304" pitchFamily="18" charset="0"/>
                <a:cs typeface="Times New Roman" panose="02020603050405020304" pitchFamily="18" charset="0"/>
              </a:rPr>
              <a:t> </a:t>
            </a:r>
            <a:r>
              <a:rPr lang="en-US" sz="7200" dirty="0" err="1">
                <a:solidFill>
                  <a:srgbClr val="5B9BD5">
                    <a:lumMod val="75000"/>
                  </a:srgbClr>
                </a:solidFill>
                <a:latin typeface="Times New Roman" panose="02020603050405020304" pitchFamily="18" charset="0"/>
                <a:cs typeface="Times New Roman" panose="02020603050405020304" pitchFamily="18" charset="0"/>
              </a:rPr>
              <a:t>dạng</a:t>
            </a:r>
            <a:r>
              <a:rPr lang="en-US" sz="7200" dirty="0">
                <a:solidFill>
                  <a:srgbClr val="5B9BD5">
                    <a:lumMod val="75000"/>
                  </a:srgbClr>
                </a:solidFill>
                <a:latin typeface="Times New Roman" panose="02020603050405020304" pitchFamily="18" charset="0"/>
                <a:cs typeface="Times New Roman" panose="02020603050405020304" pitchFamily="18" charset="0"/>
              </a:rPr>
              <a:t> </a:t>
            </a:r>
            <a:r>
              <a:rPr lang="en-US" sz="7200" dirty="0" err="1">
                <a:solidFill>
                  <a:srgbClr val="5B9BD5">
                    <a:lumMod val="75000"/>
                  </a:srgbClr>
                </a:solidFill>
                <a:latin typeface="Times New Roman" panose="02020603050405020304" pitchFamily="18" charset="0"/>
                <a:cs typeface="Times New Roman" panose="02020603050405020304" pitchFamily="18" charset="0"/>
              </a:rPr>
              <a:t>về</a:t>
            </a:r>
            <a:r>
              <a:rPr lang="en-US" sz="7200" dirty="0">
                <a:solidFill>
                  <a:srgbClr val="5B9BD5">
                    <a:lumMod val="75000"/>
                  </a:srgbClr>
                </a:solidFill>
                <a:latin typeface="Times New Roman" panose="02020603050405020304" pitchFamily="18" charset="0"/>
                <a:cs typeface="Times New Roman" panose="02020603050405020304" pitchFamily="18" charset="0"/>
              </a:rPr>
              <a:t> </a:t>
            </a:r>
            <a:r>
              <a:rPr lang="en-US" sz="7200" dirty="0" err="1">
                <a:solidFill>
                  <a:srgbClr val="5B9BD5">
                    <a:lumMod val="75000"/>
                  </a:srgbClr>
                </a:solidFill>
                <a:latin typeface="Times New Roman" panose="02020603050405020304" pitchFamily="18" charset="0"/>
                <a:cs typeface="Times New Roman" panose="02020603050405020304" pitchFamily="18" charset="0"/>
              </a:rPr>
              <a:t>lòai</a:t>
            </a:r>
            <a:r>
              <a:rPr lang="en-US" sz="7200" dirty="0">
                <a:solidFill>
                  <a:srgbClr val="5B9BD5">
                    <a:lumMod val="75000"/>
                  </a:srgbClr>
                </a:solidFill>
                <a:latin typeface="Times New Roman" panose="02020603050405020304" pitchFamily="18" charset="0"/>
                <a:cs typeface="Times New Roman" panose="02020603050405020304" pitchFamily="18" charset="0"/>
              </a:rPr>
              <a:t>: </a:t>
            </a:r>
            <a:r>
              <a:rPr lang="en-US" sz="7200" dirty="0" err="1">
                <a:solidFill>
                  <a:srgbClr val="5B9BD5">
                    <a:lumMod val="75000"/>
                  </a:srgbClr>
                </a:solidFill>
                <a:latin typeface="Times New Roman" panose="02020603050405020304" pitchFamily="18" charset="0"/>
                <a:cs typeface="Times New Roman" panose="02020603050405020304" pitchFamily="18" charset="0"/>
              </a:rPr>
              <a:t>có</a:t>
            </a:r>
            <a:r>
              <a:rPr lang="en-US" sz="7200" dirty="0">
                <a:solidFill>
                  <a:srgbClr val="5B9BD5">
                    <a:lumMod val="75000"/>
                  </a:srgbClr>
                </a:solidFill>
                <a:latin typeface="Times New Roman" panose="02020603050405020304" pitchFamily="18" charset="0"/>
                <a:cs typeface="Times New Roman" panose="02020603050405020304" pitchFamily="18" charset="0"/>
              </a:rPr>
              <a:t> </a:t>
            </a:r>
            <a:r>
              <a:rPr lang="en-US" sz="7200" dirty="0" err="1">
                <a:solidFill>
                  <a:srgbClr val="5B9BD5">
                    <a:lumMod val="75000"/>
                  </a:srgbClr>
                </a:solidFill>
                <a:latin typeface="Times New Roman" panose="02020603050405020304" pitchFamily="18" charset="0"/>
                <a:cs typeface="Times New Roman" panose="02020603050405020304" pitchFamily="18" charset="0"/>
              </a:rPr>
              <a:t>khoảng</a:t>
            </a:r>
            <a:r>
              <a:rPr lang="en-US" sz="7200" dirty="0">
                <a:solidFill>
                  <a:srgbClr val="5B9BD5">
                    <a:lumMod val="75000"/>
                  </a:srgbClr>
                </a:solidFill>
                <a:latin typeface="Times New Roman" panose="02020603050405020304" pitchFamily="18" charset="0"/>
                <a:cs typeface="Times New Roman" panose="02020603050405020304" pitchFamily="18" charset="0"/>
              </a:rPr>
              <a:t> </a:t>
            </a:r>
            <a:r>
              <a:rPr lang="en-US" sz="7200" dirty="0" err="1">
                <a:solidFill>
                  <a:srgbClr val="5B9BD5">
                    <a:lumMod val="75000"/>
                  </a:srgbClr>
                </a:solidFill>
                <a:latin typeface="Times New Roman" panose="02020603050405020304" pitchFamily="18" charset="0"/>
                <a:cs typeface="Times New Roman" panose="02020603050405020304" pitchFamily="18" charset="0"/>
              </a:rPr>
              <a:t>hơn</a:t>
            </a:r>
            <a:r>
              <a:rPr lang="en-US" sz="7200" dirty="0">
                <a:solidFill>
                  <a:srgbClr val="5B9BD5">
                    <a:lumMod val="75000"/>
                  </a:srgbClr>
                </a:solidFill>
                <a:latin typeface="Times New Roman" panose="02020603050405020304" pitchFamily="18" charset="0"/>
                <a:cs typeface="Times New Roman" panose="02020603050405020304" pitchFamily="18" charset="0"/>
              </a:rPr>
              <a:t> 1,5 </a:t>
            </a:r>
            <a:r>
              <a:rPr lang="en-US" sz="7200" dirty="0" err="1">
                <a:solidFill>
                  <a:srgbClr val="5B9BD5">
                    <a:lumMod val="75000"/>
                  </a:srgbClr>
                </a:solidFill>
                <a:latin typeface="Times New Roman" panose="02020603050405020304" pitchFamily="18" charset="0"/>
                <a:cs typeface="Times New Roman" panose="02020603050405020304" pitchFamily="18" charset="0"/>
              </a:rPr>
              <a:t>triệu</a:t>
            </a:r>
            <a:r>
              <a:rPr lang="en-US" sz="7200" dirty="0">
                <a:solidFill>
                  <a:srgbClr val="5B9BD5">
                    <a:lumMod val="75000"/>
                  </a:srgbClr>
                </a:solidFill>
                <a:latin typeface="Times New Roman" panose="02020603050405020304" pitchFamily="18" charset="0"/>
                <a:cs typeface="Times New Roman" panose="02020603050405020304" pitchFamily="18" charset="0"/>
              </a:rPr>
              <a:t> </a:t>
            </a:r>
            <a:r>
              <a:rPr lang="en-US" sz="7200" dirty="0" err="1">
                <a:solidFill>
                  <a:srgbClr val="5B9BD5">
                    <a:lumMod val="75000"/>
                  </a:srgbClr>
                </a:solidFill>
                <a:latin typeface="Times New Roman" panose="02020603050405020304" pitchFamily="18" charset="0"/>
                <a:cs typeface="Times New Roman" panose="02020603050405020304" pitchFamily="18" charset="0"/>
              </a:rPr>
              <a:t>loài</a:t>
            </a:r>
            <a:endParaRPr lang="en-US" sz="7200" dirty="0">
              <a:solidFill>
                <a:srgbClr val="5B9BD5">
                  <a:lumMod val="75000"/>
                </a:srgb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0512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rt 1"/>
          <p:cNvSpPr/>
          <p:nvPr/>
        </p:nvSpPr>
        <p:spPr>
          <a:xfrm>
            <a:off x="856343" y="101600"/>
            <a:ext cx="6284686" cy="3889829"/>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smtClean="0">
                <a:solidFill>
                  <a:schemeClr val="tx1"/>
                </a:solidFill>
              </a:rPr>
              <a:t>Nhận</a:t>
            </a:r>
            <a:r>
              <a:rPr lang="en-US" sz="6000" dirty="0" smtClean="0">
                <a:solidFill>
                  <a:schemeClr val="tx1"/>
                </a:solidFill>
              </a:rPr>
              <a:t> </a:t>
            </a:r>
            <a:r>
              <a:rPr lang="en-US" sz="6000" dirty="0" err="1" smtClean="0">
                <a:solidFill>
                  <a:schemeClr val="tx1"/>
                </a:solidFill>
              </a:rPr>
              <a:t>xét</a:t>
            </a:r>
            <a:r>
              <a:rPr lang="en-US" sz="6000" dirty="0" smtClean="0">
                <a:solidFill>
                  <a:schemeClr val="tx1"/>
                </a:solidFill>
              </a:rPr>
              <a:t> </a:t>
            </a:r>
            <a:r>
              <a:rPr lang="en-US" sz="6000" dirty="0" err="1" smtClean="0">
                <a:solidFill>
                  <a:schemeClr val="tx1"/>
                </a:solidFill>
              </a:rPr>
              <a:t>về</a:t>
            </a:r>
            <a:r>
              <a:rPr lang="en-US" sz="6000" dirty="0" smtClean="0">
                <a:solidFill>
                  <a:schemeClr val="tx1"/>
                </a:solidFill>
              </a:rPr>
              <a:t> </a:t>
            </a:r>
            <a:r>
              <a:rPr lang="en-US" sz="6000" dirty="0" err="1" smtClean="0">
                <a:solidFill>
                  <a:schemeClr val="tx1"/>
                </a:solidFill>
              </a:rPr>
              <a:t>môi</a:t>
            </a:r>
            <a:r>
              <a:rPr lang="en-US" sz="6000" dirty="0" smtClean="0">
                <a:solidFill>
                  <a:schemeClr val="tx1"/>
                </a:solidFill>
              </a:rPr>
              <a:t> </a:t>
            </a:r>
            <a:r>
              <a:rPr lang="en-US" sz="6000" dirty="0" err="1" smtClean="0">
                <a:solidFill>
                  <a:schemeClr val="tx1"/>
                </a:solidFill>
              </a:rPr>
              <a:t>trường</a:t>
            </a:r>
            <a:r>
              <a:rPr lang="en-US" sz="6000" dirty="0" smtClean="0">
                <a:solidFill>
                  <a:schemeClr val="tx1"/>
                </a:solidFill>
              </a:rPr>
              <a:t> </a:t>
            </a:r>
            <a:r>
              <a:rPr lang="en-US" sz="6000" dirty="0" err="1" smtClean="0">
                <a:solidFill>
                  <a:schemeClr val="tx1"/>
                </a:solidFill>
              </a:rPr>
              <a:t>sống</a:t>
            </a:r>
            <a:r>
              <a:rPr lang="en-US" sz="6000" dirty="0" smtClean="0">
                <a:solidFill>
                  <a:schemeClr val="tx1"/>
                </a:solidFill>
              </a:rPr>
              <a:t>?</a:t>
            </a:r>
            <a:endParaRPr lang="en-US" dirty="0">
              <a:solidFill>
                <a:srgbClr val="FF0000"/>
              </a:solidFill>
            </a:endParaRPr>
          </a:p>
        </p:txBody>
      </p:sp>
      <p:sp>
        <p:nvSpPr>
          <p:cNvPr id="4" name="Rectangle 3"/>
          <p:cNvSpPr/>
          <p:nvPr/>
        </p:nvSpPr>
        <p:spPr>
          <a:xfrm>
            <a:off x="478971" y="3812577"/>
            <a:ext cx="11466285" cy="2585323"/>
          </a:xfrm>
          <a:prstGeom prst="rect">
            <a:avLst/>
          </a:prstGeom>
        </p:spPr>
        <p:txBody>
          <a:bodyPr wrap="square">
            <a:spAutoFit/>
          </a:bodyPr>
          <a:lstStyle/>
          <a:p>
            <a:pPr lvl="0"/>
            <a:r>
              <a:rPr lang="en-US" sz="5400" dirty="0">
                <a:solidFill>
                  <a:srgbClr val="5B9BD5">
                    <a:lumMod val="75000"/>
                  </a:srgbClr>
                </a:solidFill>
                <a:latin typeface="Times New Roman" panose="02020603050405020304" pitchFamily="18" charset="0"/>
                <a:cs typeface="Times New Roman" panose="02020603050405020304" pitchFamily="18" charset="0"/>
              </a:rPr>
              <a:t>- </a:t>
            </a:r>
            <a:r>
              <a:rPr lang="en-US" sz="5400" dirty="0" err="1">
                <a:solidFill>
                  <a:srgbClr val="5B9BD5">
                    <a:lumMod val="75000"/>
                  </a:srgbClr>
                </a:solidFill>
                <a:latin typeface="Times New Roman" panose="02020603050405020304" pitchFamily="18" charset="0"/>
                <a:cs typeface="Times New Roman" panose="02020603050405020304" pitchFamily="18" charset="0"/>
              </a:rPr>
              <a:t>Đa</a:t>
            </a:r>
            <a:r>
              <a:rPr lang="en-US" sz="5400" dirty="0">
                <a:solidFill>
                  <a:srgbClr val="5B9BD5">
                    <a:lumMod val="75000"/>
                  </a:srgbClr>
                </a:solidFill>
                <a:latin typeface="Times New Roman" panose="02020603050405020304" pitchFamily="18" charset="0"/>
                <a:cs typeface="Times New Roman" panose="02020603050405020304" pitchFamily="18" charset="0"/>
              </a:rPr>
              <a:t> </a:t>
            </a:r>
            <a:r>
              <a:rPr lang="en-US" sz="5400" dirty="0" err="1">
                <a:solidFill>
                  <a:srgbClr val="5B9BD5">
                    <a:lumMod val="75000"/>
                  </a:srgbClr>
                </a:solidFill>
                <a:latin typeface="Times New Roman" panose="02020603050405020304" pitchFamily="18" charset="0"/>
                <a:cs typeface="Times New Roman" panose="02020603050405020304" pitchFamily="18" charset="0"/>
              </a:rPr>
              <a:t>dạng</a:t>
            </a:r>
            <a:r>
              <a:rPr lang="en-US" sz="5400" dirty="0">
                <a:solidFill>
                  <a:srgbClr val="5B9BD5">
                    <a:lumMod val="75000"/>
                  </a:srgbClr>
                </a:solidFill>
                <a:latin typeface="Times New Roman" panose="02020603050405020304" pitchFamily="18" charset="0"/>
                <a:cs typeface="Times New Roman" panose="02020603050405020304" pitchFamily="18" charset="0"/>
              </a:rPr>
              <a:t> </a:t>
            </a:r>
            <a:r>
              <a:rPr lang="en-US" sz="5400" dirty="0" err="1">
                <a:solidFill>
                  <a:srgbClr val="5B9BD5">
                    <a:lumMod val="75000"/>
                  </a:srgbClr>
                </a:solidFill>
                <a:latin typeface="Times New Roman" panose="02020603050405020304" pitchFamily="18" charset="0"/>
                <a:cs typeface="Times New Roman" panose="02020603050405020304" pitchFamily="18" charset="0"/>
              </a:rPr>
              <a:t>về</a:t>
            </a:r>
            <a:r>
              <a:rPr lang="en-US" sz="5400" dirty="0">
                <a:solidFill>
                  <a:srgbClr val="5B9BD5">
                    <a:lumMod val="75000"/>
                  </a:srgbClr>
                </a:solidFill>
                <a:latin typeface="Times New Roman" panose="02020603050405020304" pitchFamily="18" charset="0"/>
                <a:cs typeface="Times New Roman" panose="02020603050405020304" pitchFamily="18" charset="0"/>
              </a:rPr>
              <a:t> </a:t>
            </a:r>
            <a:r>
              <a:rPr lang="en-US" sz="5400" dirty="0" err="1">
                <a:solidFill>
                  <a:srgbClr val="5B9BD5">
                    <a:lumMod val="75000"/>
                  </a:srgbClr>
                </a:solidFill>
                <a:latin typeface="Times New Roman" panose="02020603050405020304" pitchFamily="18" charset="0"/>
                <a:cs typeface="Times New Roman" panose="02020603050405020304" pitchFamily="18" charset="0"/>
              </a:rPr>
              <a:t>môi</a:t>
            </a:r>
            <a:r>
              <a:rPr lang="en-US" sz="5400" dirty="0">
                <a:solidFill>
                  <a:srgbClr val="5B9BD5">
                    <a:lumMod val="75000"/>
                  </a:srgbClr>
                </a:solidFill>
                <a:latin typeface="Times New Roman" panose="02020603050405020304" pitchFamily="18" charset="0"/>
                <a:cs typeface="Times New Roman" panose="02020603050405020304" pitchFamily="18" charset="0"/>
              </a:rPr>
              <a:t> </a:t>
            </a:r>
            <a:r>
              <a:rPr lang="en-US" sz="5400" dirty="0" err="1">
                <a:solidFill>
                  <a:srgbClr val="5B9BD5">
                    <a:lumMod val="75000"/>
                  </a:srgbClr>
                </a:solidFill>
                <a:latin typeface="Times New Roman" panose="02020603050405020304" pitchFamily="18" charset="0"/>
                <a:cs typeface="Times New Roman" panose="02020603050405020304" pitchFamily="18" charset="0"/>
              </a:rPr>
              <a:t>trường</a:t>
            </a:r>
            <a:r>
              <a:rPr lang="en-US" sz="5400" dirty="0">
                <a:solidFill>
                  <a:srgbClr val="5B9BD5">
                    <a:lumMod val="75000"/>
                  </a:srgbClr>
                </a:solidFill>
                <a:latin typeface="Times New Roman" panose="02020603050405020304" pitchFamily="18" charset="0"/>
                <a:cs typeface="Times New Roman" panose="02020603050405020304" pitchFamily="18" charset="0"/>
              </a:rPr>
              <a:t> </a:t>
            </a:r>
            <a:r>
              <a:rPr lang="en-US" sz="5400" dirty="0" err="1">
                <a:solidFill>
                  <a:srgbClr val="5B9BD5">
                    <a:lumMod val="75000"/>
                  </a:srgbClr>
                </a:solidFill>
                <a:latin typeface="Times New Roman" panose="02020603050405020304" pitchFamily="18" charset="0"/>
                <a:cs typeface="Times New Roman" panose="02020603050405020304" pitchFamily="18" charset="0"/>
              </a:rPr>
              <a:t>sống</a:t>
            </a:r>
            <a:r>
              <a:rPr lang="en-US" sz="5400" dirty="0">
                <a:solidFill>
                  <a:srgbClr val="5B9BD5">
                    <a:lumMod val="75000"/>
                  </a:srgbClr>
                </a:solidFill>
                <a:latin typeface="Times New Roman" panose="02020603050405020304" pitchFamily="18" charset="0"/>
                <a:cs typeface="Times New Roman" panose="02020603050405020304" pitchFamily="18" charset="0"/>
              </a:rPr>
              <a:t>: </a:t>
            </a:r>
            <a:r>
              <a:rPr lang="en-US" sz="5400" dirty="0" err="1">
                <a:solidFill>
                  <a:srgbClr val="5B9BD5">
                    <a:lumMod val="75000"/>
                  </a:srgbClr>
                </a:solidFill>
                <a:latin typeface="Times New Roman" panose="02020603050405020304" pitchFamily="18" charset="0"/>
                <a:cs typeface="Times New Roman" panose="02020603050405020304" pitchFamily="18" charset="0"/>
              </a:rPr>
              <a:t>dưới</a:t>
            </a:r>
            <a:r>
              <a:rPr lang="en-US" sz="5400" dirty="0">
                <a:solidFill>
                  <a:srgbClr val="5B9BD5">
                    <a:lumMod val="75000"/>
                  </a:srgbClr>
                </a:solidFill>
                <a:latin typeface="Times New Roman" panose="02020603050405020304" pitchFamily="18" charset="0"/>
                <a:cs typeface="Times New Roman" panose="02020603050405020304" pitchFamily="18" charset="0"/>
              </a:rPr>
              <a:t> </a:t>
            </a:r>
            <a:r>
              <a:rPr lang="en-US" sz="5400" dirty="0" err="1">
                <a:solidFill>
                  <a:srgbClr val="5B9BD5">
                    <a:lumMod val="75000"/>
                  </a:srgbClr>
                </a:solidFill>
                <a:latin typeface="Times New Roman" panose="02020603050405020304" pitchFamily="18" charset="0"/>
                <a:cs typeface="Times New Roman" panose="02020603050405020304" pitchFamily="18" charset="0"/>
              </a:rPr>
              <a:t>nước</a:t>
            </a:r>
            <a:r>
              <a:rPr lang="en-US" sz="5400" dirty="0">
                <a:solidFill>
                  <a:srgbClr val="5B9BD5">
                    <a:lumMod val="75000"/>
                  </a:srgbClr>
                </a:solidFill>
                <a:latin typeface="Times New Roman" panose="02020603050405020304" pitchFamily="18" charset="0"/>
                <a:cs typeface="Times New Roman" panose="02020603050405020304" pitchFamily="18" charset="0"/>
              </a:rPr>
              <a:t>, </a:t>
            </a:r>
            <a:r>
              <a:rPr lang="en-US" sz="5400" dirty="0" err="1">
                <a:solidFill>
                  <a:srgbClr val="5B9BD5">
                    <a:lumMod val="75000"/>
                  </a:srgbClr>
                </a:solidFill>
                <a:latin typeface="Times New Roman" panose="02020603050405020304" pitchFamily="18" charset="0"/>
                <a:cs typeface="Times New Roman" panose="02020603050405020304" pitchFamily="18" charset="0"/>
              </a:rPr>
              <a:t>trên</a:t>
            </a:r>
            <a:r>
              <a:rPr lang="en-US" sz="5400" dirty="0">
                <a:solidFill>
                  <a:srgbClr val="5B9BD5">
                    <a:lumMod val="75000"/>
                  </a:srgbClr>
                </a:solidFill>
                <a:latin typeface="Times New Roman" panose="02020603050405020304" pitchFamily="18" charset="0"/>
                <a:cs typeface="Times New Roman" panose="02020603050405020304" pitchFamily="18" charset="0"/>
              </a:rPr>
              <a:t> </a:t>
            </a:r>
            <a:r>
              <a:rPr lang="en-US" sz="5400" dirty="0" err="1">
                <a:solidFill>
                  <a:srgbClr val="5B9BD5">
                    <a:lumMod val="75000"/>
                  </a:srgbClr>
                </a:solidFill>
                <a:latin typeface="Times New Roman" panose="02020603050405020304" pitchFamily="18" charset="0"/>
                <a:cs typeface="Times New Roman" panose="02020603050405020304" pitchFamily="18" charset="0"/>
              </a:rPr>
              <a:t>cạn</a:t>
            </a:r>
            <a:r>
              <a:rPr lang="en-US" sz="5400" dirty="0">
                <a:solidFill>
                  <a:srgbClr val="5B9BD5">
                    <a:lumMod val="75000"/>
                  </a:srgbClr>
                </a:solidFill>
                <a:latin typeface="Times New Roman" panose="02020603050405020304" pitchFamily="18" charset="0"/>
                <a:cs typeface="Times New Roman" panose="02020603050405020304" pitchFamily="18" charset="0"/>
              </a:rPr>
              <a:t>, </a:t>
            </a:r>
            <a:r>
              <a:rPr lang="en-US" sz="5400" dirty="0" err="1">
                <a:solidFill>
                  <a:srgbClr val="5B9BD5">
                    <a:lumMod val="75000"/>
                  </a:srgbClr>
                </a:solidFill>
                <a:latin typeface="Times New Roman" panose="02020603050405020304" pitchFamily="18" charset="0"/>
                <a:cs typeface="Times New Roman" panose="02020603050405020304" pitchFamily="18" charset="0"/>
              </a:rPr>
              <a:t>trong</a:t>
            </a:r>
            <a:r>
              <a:rPr lang="en-US" sz="5400" dirty="0">
                <a:solidFill>
                  <a:srgbClr val="5B9BD5">
                    <a:lumMod val="75000"/>
                  </a:srgbClr>
                </a:solidFill>
                <a:latin typeface="Times New Roman" panose="02020603050405020304" pitchFamily="18" charset="0"/>
                <a:cs typeface="Times New Roman" panose="02020603050405020304" pitchFamily="18" charset="0"/>
              </a:rPr>
              <a:t> </a:t>
            </a:r>
            <a:r>
              <a:rPr lang="en-US" sz="5400" dirty="0" err="1">
                <a:solidFill>
                  <a:srgbClr val="5B9BD5">
                    <a:lumMod val="75000"/>
                  </a:srgbClr>
                </a:solidFill>
                <a:latin typeface="Times New Roman" panose="02020603050405020304" pitchFamily="18" charset="0"/>
                <a:cs typeface="Times New Roman" panose="02020603050405020304" pitchFamily="18" charset="0"/>
              </a:rPr>
              <a:t>đất</a:t>
            </a:r>
            <a:r>
              <a:rPr lang="en-US" sz="5400" dirty="0">
                <a:solidFill>
                  <a:srgbClr val="5B9BD5">
                    <a:lumMod val="75000"/>
                  </a:srgbClr>
                </a:solidFill>
                <a:latin typeface="Times New Roman" panose="02020603050405020304" pitchFamily="18" charset="0"/>
                <a:cs typeface="Times New Roman" panose="02020603050405020304" pitchFamily="18" charset="0"/>
              </a:rPr>
              <a:t>, </a:t>
            </a:r>
            <a:r>
              <a:rPr lang="en-US" sz="5400" dirty="0" err="1">
                <a:solidFill>
                  <a:srgbClr val="5B9BD5">
                    <a:lumMod val="75000"/>
                  </a:srgbClr>
                </a:solidFill>
                <a:latin typeface="Times New Roman" panose="02020603050405020304" pitchFamily="18" charset="0"/>
                <a:cs typeface="Times New Roman" panose="02020603050405020304" pitchFamily="18" charset="0"/>
              </a:rPr>
              <a:t>trong</a:t>
            </a:r>
            <a:r>
              <a:rPr lang="en-US" sz="5400" dirty="0">
                <a:solidFill>
                  <a:srgbClr val="5B9BD5">
                    <a:lumMod val="75000"/>
                  </a:srgbClr>
                </a:solidFill>
                <a:latin typeface="Times New Roman" panose="02020603050405020304" pitchFamily="18" charset="0"/>
                <a:cs typeface="Times New Roman" panose="02020603050405020304" pitchFamily="18" charset="0"/>
              </a:rPr>
              <a:t> </a:t>
            </a:r>
            <a:r>
              <a:rPr lang="en-US" sz="5400" dirty="0" err="1">
                <a:solidFill>
                  <a:srgbClr val="5B9BD5">
                    <a:lumMod val="75000"/>
                  </a:srgbClr>
                </a:solidFill>
                <a:latin typeface="Times New Roman" panose="02020603050405020304" pitchFamily="18" charset="0"/>
                <a:cs typeface="Times New Roman" panose="02020603050405020304" pitchFamily="18" charset="0"/>
              </a:rPr>
              <a:t>cơ</a:t>
            </a:r>
            <a:r>
              <a:rPr lang="en-US" sz="5400" dirty="0">
                <a:solidFill>
                  <a:srgbClr val="5B9BD5">
                    <a:lumMod val="75000"/>
                  </a:srgbClr>
                </a:solidFill>
                <a:latin typeface="Times New Roman" panose="02020603050405020304" pitchFamily="18" charset="0"/>
                <a:cs typeface="Times New Roman" panose="02020603050405020304" pitchFamily="18" charset="0"/>
              </a:rPr>
              <a:t> </a:t>
            </a:r>
            <a:r>
              <a:rPr lang="en-US" sz="5400" dirty="0" err="1">
                <a:solidFill>
                  <a:srgbClr val="5B9BD5">
                    <a:lumMod val="75000"/>
                  </a:srgbClr>
                </a:solidFill>
                <a:latin typeface="Times New Roman" panose="02020603050405020304" pitchFamily="18" charset="0"/>
                <a:cs typeface="Times New Roman" panose="02020603050405020304" pitchFamily="18" charset="0"/>
              </a:rPr>
              <a:t>thể</a:t>
            </a:r>
            <a:r>
              <a:rPr lang="en-US" sz="5400" dirty="0">
                <a:solidFill>
                  <a:srgbClr val="5B9BD5">
                    <a:lumMod val="75000"/>
                  </a:srgbClr>
                </a:solidFill>
                <a:latin typeface="Times New Roman" panose="02020603050405020304" pitchFamily="18" charset="0"/>
                <a:cs typeface="Times New Roman" panose="02020603050405020304" pitchFamily="18" charset="0"/>
              </a:rPr>
              <a:t> </a:t>
            </a:r>
            <a:r>
              <a:rPr lang="en-US" sz="5400" dirty="0" err="1">
                <a:solidFill>
                  <a:srgbClr val="5B9BD5">
                    <a:lumMod val="75000"/>
                  </a:srgbClr>
                </a:solidFill>
                <a:latin typeface="Times New Roman" panose="02020603050405020304" pitchFamily="18" charset="0"/>
                <a:cs typeface="Times New Roman" panose="02020603050405020304" pitchFamily="18" charset="0"/>
              </a:rPr>
              <a:t>sinh</a:t>
            </a:r>
            <a:r>
              <a:rPr lang="en-US" sz="5400" dirty="0">
                <a:solidFill>
                  <a:srgbClr val="5B9BD5">
                    <a:lumMod val="75000"/>
                  </a:srgbClr>
                </a:solidFill>
                <a:latin typeface="Times New Roman" panose="02020603050405020304" pitchFamily="18" charset="0"/>
                <a:cs typeface="Times New Roman" panose="02020603050405020304" pitchFamily="18" charset="0"/>
              </a:rPr>
              <a:t> </a:t>
            </a:r>
            <a:r>
              <a:rPr lang="en-US" sz="5400" dirty="0" err="1">
                <a:solidFill>
                  <a:srgbClr val="5B9BD5">
                    <a:lumMod val="75000"/>
                  </a:srgbClr>
                </a:solidFill>
                <a:latin typeface="Times New Roman" panose="02020603050405020304" pitchFamily="18" charset="0"/>
                <a:cs typeface="Times New Roman" panose="02020603050405020304" pitchFamily="18" charset="0"/>
              </a:rPr>
              <a:t>vật</a:t>
            </a:r>
            <a:r>
              <a:rPr lang="en-US" sz="5400" dirty="0">
                <a:solidFill>
                  <a:srgbClr val="5B9BD5">
                    <a:lumMod val="75000"/>
                  </a:srgbClr>
                </a:solidFill>
                <a:latin typeface="Times New Roman" panose="02020603050405020304" pitchFamily="18" charset="0"/>
                <a:cs typeface="Times New Roman" panose="02020603050405020304" pitchFamily="18" charset="0"/>
              </a:rPr>
              <a:t> </a:t>
            </a:r>
            <a:r>
              <a:rPr lang="en-US" sz="5400" dirty="0" err="1">
                <a:solidFill>
                  <a:srgbClr val="5B9BD5">
                    <a:lumMod val="75000"/>
                  </a:srgbClr>
                </a:solidFill>
                <a:latin typeface="Times New Roman" panose="02020603050405020304" pitchFamily="18" charset="0"/>
                <a:cs typeface="Times New Roman" panose="02020603050405020304" pitchFamily="18" charset="0"/>
              </a:rPr>
              <a:t>khác</a:t>
            </a:r>
            <a:endParaRPr lang="en-US" sz="5400" dirty="0">
              <a:solidFill>
                <a:srgbClr val="5B9BD5">
                  <a:lumMod val="75000"/>
                </a:srgb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2005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rt 1"/>
          <p:cNvSpPr/>
          <p:nvPr/>
        </p:nvSpPr>
        <p:spPr>
          <a:xfrm>
            <a:off x="856343" y="0"/>
            <a:ext cx="6284686" cy="3889829"/>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smtClean="0">
                <a:solidFill>
                  <a:schemeClr val="tx1"/>
                </a:solidFill>
                <a:latin typeface="Times New Roman" panose="02020603050405020304" pitchFamily="18" charset="0"/>
                <a:cs typeface="Times New Roman" panose="02020603050405020304" pitchFamily="18" charset="0"/>
              </a:rPr>
              <a:t>Rút</a:t>
            </a:r>
            <a:r>
              <a:rPr lang="en-US" sz="6000" dirty="0" smtClean="0">
                <a:solidFill>
                  <a:schemeClr val="tx1"/>
                </a:solidFill>
                <a:latin typeface="Times New Roman" panose="02020603050405020304" pitchFamily="18" charset="0"/>
                <a:cs typeface="Times New Roman" panose="02020603050405020304" pitchFamily="18" charset="0"/>
              </a:rPr>
              <a:t> </a:t>
            </a:r>
            <a:r>
              <a:rPr lang="en-US" sz="6000" dirty="0" err="1" smtClean="0">
                <a:solidFill>
                  <a:schemeClr val="tx1"/>
                </a:solidFill>
                <a:latin typeface="Times New Roman" panose="02020603050405020304" pitchFamily="18" charset="0"/>
                <a:cs typeface="Times New Roman" panose="02020603050405020304" pitchFamily="18" charset="0"/>
              </a:rPr>
              <a:t>ra</a:t>
            </a:r>
            <a:r>
              <a:rPr lang="en-US" sz="6000" dirty="0" smtClean="0">
                <a:solidFill>
                  <a:schemeClr val="tx1"/>
                </a:solidFill>
                <a:latin typeface="Times New Roman" panose="02020603050405020304" pitchFamily="18" charset="0"/>
                <a:cs typeface="Times New Roman" panose="02020603050405020304" pitchFamily="18" charset="0"/>
              </a:rPr>
              <a:t> </a:t>
            </a:r>
            <a:r>
              <a:rPr lang="en-US" sz="6000" dirty="0" err="1" smtClean="0">
                <a:solidFill>
                  <a:schemeClr val="tx1"/>
                </a:solidFill>
                <a:latin typeface="Times New Roman" panose="02020603050405020304" pitchFamily="18" charset="0"/>
                <a:cs typeface="Times New Roman" panose="02020603050405020304" pitchFamily="18" charset="0"/>
              </a:rPr>
              <a:t>đặc</a:t>
            </a:r>
            <a:r>
              <a:rPr lang="en-US" sz="6000" dirty="0" smtClean="0">
                <a:solidFill>
                  <a:schemeClr val="tx1"/>
                </a:solidFill>
                <a:latin typeface="Times New Roman" panose="02020603050405020304" pitchFamily="18" charset="0"/>
                <a:cs typeface="Times New Roman" panose="02020603050405020304" pitchFamily="18" charset="0"/>
              </a:rPr>
              <a:t> </a:t>
            </a:r>
            <a:r>
              <a:rPr lang="en-US" sz="6000" dirty="0" err="1">
                <a:solidFill>
                  <a:schemeClr val="tx1"/>
                </a:solidFill>
                <a:latin typeface="Times New Roman" panose="02020603050405020304" pitchFamily="18" charset="0"/>
                <a:cs typeface="Times New Roman" panose="02020603050405020304" pitchFamily="18" charset="0"/>
              </a:rPr>
              <a:t>điểm</a:t>
            </a:r>
            <a:r>
              <a:rPr lang="en-US" sz="6000" dirty="0">
                <a:solidFill>
                  <a:schemeClr val="tx1"/>
                </a:solidFill>
                <a:latin typeface="Times New Roman" panose="02020603050405020304" pitchFamily="18" charset="0"/>
                <a:cs typeface="Times New Roman" panose="02020603050405020304" pitchFamily="18" charset="0"/>
              </a:rPr>
              <a:t> </a:t>
            </a:r>
            <a:r>
              <a:rPr lang="en-US" sz="6000" dirty="0" err="1" smtClean="0">
                <a:solidFill>
                  <a:schemeClr val="tx1"/>
                </a:solidFill>
                <a:latin typeface="Times New Roman" panose="02020603050405020304" pitchFamily="18" charset="0"/>
                <a:cs typeface="Times New Roman" panose="02020603050405020304" pitchFamily="18" charset="0"/>
              </a:rPr>
              <a:t>chung</a:t>
            </a:r>
            <a:r>
              <a:rPr lang="en-US" sz="6000" dirty="0" smtClean="0">
                <a:solidFill>
                  <a:schemeClr val="tx1"/>
                </a:solidFill>
                <a:latin typeface="Times New Roman" panose="02020603050405020304" pitchFamily="18" charset="0"/>
                <a:cs typeface="Times New Roman" panose="02020603050405020304" pitchFamily="18" charset="0"/>
              </a:rPr>
              <a:t>?</a:t>
            </a:r>
            <a:endParaRPr lang="en-US" dirty="0">
              <a:solidFill>
                <a:schemeClr val="tx1"/>
              </a:solidFill>
            </a:endParaRPr>
          </a:p>
        </p:txBody>
      </p:sp>
      <p:sp>
        <p:nvSpPr>
          <p:cNvPr id="3" name="Rectangle 2"/>
          <p:cNvSpPr/>
          <p:nvPr/>
        </p:nvSpPr>
        <p:spPr>
          <a:xfrm>
            <a:off x="290286" y="3811012"/>
            <a:ext cx="11727542" cy="3046988"/>
          </a:xfrm>
          <a:prstGeom prst="rect">
            <a:avLst/>
          </a:prstGeom>
        </p:spPr>
        <p:txBody>
          <a:bodyPr wrap="square">
            <a:spAutoFit/>
          </a:bodyPr>
          <a:lstStyle/>
          <a:p>
            <a:pPr lvl="0"/>
            <a:r>
              <a:rPr lang="en-US" sz="4800" dirty="0">
                <a:solidFill>
                  <a:srgbClr val="5B9BD5">
                    <a:lumMod val="75000"/>
                  </a:srgbClr>
                </a:solidFill>
                <a:latin typeface="Times New Roman" panose="02020603050405020304" pitchFamily="18" charset="0"/>
                <a:cs typeface="Times New Roman" panose="02020603050405020304" pitchFamily="18" charset="0"/>
              </a:rPr>
              <a:t>- </a:t>
            </a:r>
            <a:r>
              <a:rPr lang="en-US" sz="4800" dirty="0" err="1">
                <a:solidFill>
                  <a:srgbClr val="5B9BD5">
                    <a:lumMod val="75000"/>
                  </a:srgbClr>
                </a:solidFill>
                <a:latin typeface="Times New Roman" panose="02020603050405020304" pitchFamily="18" charset="0"/>
                <a:cs typeface="Times New Roman" panose="02020603050405020304" pitchFamily="18" charset="0"/>
              </a:rPr>
              <a:t>Đặc</a:t>
            </a:r>
            <a:r>
              <a:rPr lang="en-US" sz="4800" dirty="0">
                <a:solidFill>
                  <a:srgbClr val="5B9BD5">
                    <a:lumMod val="75000"/>
                  </a:srgbClr>
                </a:solidFill>
                <a:latin typeface="Times New Roman" panose="02020603050405020304" pitchFamily="18" charset="0"/>
                <a:cs typeface="Times New Roman" panose="02020603050405020304" pitchFamily="18" charset="0"/>
              </a:rPr>
              <a:t> </a:t>
            </a:r>
            <a:r>
              <a:rPr lang="en-US" sz="4800" dirty="0" err="1">
                <a:solidFill>
                  <a:srgbClr val="5B9BD5">
                    <a:lumMod val="75000"/>
                  </a:srgbClr>
                </a:solidFill>
                <a:latin typeface="Times New Roman" panose="02020603050405020304" pitchFamily="18" charset="0"/>
                <a:cs typeface="Times New Roman" panose="02020603050405020304" pitchFamily="18" charset="0"/>
              </a:rPr>
              <a:t>điểm</a:t>
            </a:r>
            <a:r>
              <a:rPr lang="en-US" sz="4800" dirty="0">
                <a:solidFill>
                  <a:srgbClr val="5B9BD5">
                    <a:lumMod val="75000"/>
                  </a:srgbClr>
                </a:solidFill>
                <a:latin typeface="Times New Roman" panose="02020603050405020304" pitchFamily="18" charset="0"/>
                <a:cs typeface="Times New Roman" panose="02020603050405020304" pitchFamily="18" charset="0"/>
              </a:rPr>
              <a:t> </a:t>
            </a:r>
            <a:r>
              <a:rPr lang="en-US" sz="4800" dirty="0" err="1">
                <a:solidFill>
                  <a:srgbClr val="5B9BD5">
                    <a:lumMod val="75000"/>
                  </a:srgbClr>
                </a:solidFill>
                <a:latin typeface="Times New Roman" panose="02020603050405020304" pitchFamily="18" charset="0"/>
                <a:cs typeface="Times New Roman" panose="02020603050405020304" pitchFamily="18" charset="0"/>
              </a:rPr>
              <a:t>chung</a:t>
            </a:r>
            <a:r>
              <a:rPr lang="en-US" sz="4800" dirty="0">
                <a:solidFill>
                  <a:srgbClr val="5B9BD5">
                    <a:lumMod val="75000"/>
                  </a:srgbClr>
                </a:solidFill>
                <a:latin typeface="Times New Roman" panose="02020603050405020304" pitchFamily="18" charset="0"/>
                <a:cs typeface="Times New Roman" panose="02020603050405020304" pitchFamily="18" charset="0"/>
              </a:rPr>
              <a:t>: </a:t>
            </a:r>
            <a:r>
              <a:rPr lang="en-US" sz="4800" dirty="0" err="1">
                <a:solidFill>
                  <a:srgbClr val="5B9BD5">
                    <a:lumMod val="75000"/>
                  </a:srgbClr>
                </a:solidFill>
                <a:latin typeface="Times New Roman" panose="02020603050405020304" pitchFamily="18" charset="0"/>
                <a:cs typeface="Times New Roman" panose="02020603050405020304" pitchFamily="18" charset="0"/>
              </a:rPr>
              <a:t>hầu</a:t>
            </a:r>
            <a:r>
              <a:rPr lang="en-US" sz="4800" dirty="0">
                <a:solidFill>
                  <a:srgbClr val="5B9BD5">
                    <a:lumMod val="75000"/>
                  </a:srgbClr>
                </a:solidFill>
                <a:latin typeface="Times New Roman" panose="02020603050405020304" pitchFamily="18" charset="0"/>
                <a:cs typeface="Times New Roman" panose="02020603050405020304" pitchFamily="18" charset="0"/>
              </a:rPr>
              <a:t> </a:t>
            </a:r>
            <a:r>
              <a:rPr lang="en-US" sz="4800" dirty="0" err="1">
                <a:solidFill>
                  <a:srgbClr val="5B9BD5">
                    <a:lumMod val="75000"/>
                  </a:srgbClr>
                </a:solidFill>
                <a:latin typeface="Times New Roman" panose="02020603050405020304" pitchFamily="18" charset="0"/>
                <a:cs typeface="Times New Roman" panose="02020603050405020304" pitchFamily="18" charset="0"/>
              </a:rPr>
              <a:t>hết</a:t>
            </a:r>
            <a:r>
              <a:rPr lang="en-US" sz="4800" dirty="0">
                <a:solidFill>
                  <a:srgbClr val="5B9BD5">
                    <a:lumMod val="75000"/>
                  </a:srgbClr>
                </a:solidFill>
                <a:latin typeface="Times New Roman" panose="02020603050405020304" pitchFamily="18" charset="0"/>
                <a:cs typeface="Times New Roman" panose="02020603050405020304" pitchFamily="18" charset="0"/>
              </a:rPr>
              <a:t> </a:t>
            </a:r>
            <a:r>
              <a:rPr lang="en-US" sz="4800" dirty="0" err="1">
                <a:solidFill>
                  <a:srgbClr val="5B9BD5">
                    <a:lumMod val="75000"/>
                  </a:srgbClr>
                </a:solidFill>
                <a:latin typeface="Times New Roman" panose="02020603050405020304" pitchFamily="18" charset="0"/>
                <a:cs typeface="Times New Roman" panose="02020603050405020304" pitchFamily="18" charset="0"/>
              </a:rPr>
              <a:t>là</a:t>
            </a:r>
            <a:r>
              <a:rPr lang="en-US" sz="4800" dirty="0">
                <a:solidFill>
                  <a:srgbClr val="5B9BD5">
                    <a:lumMod val="75000"/>
                  </a:srgbClr>
                </a:solidFill>
                <a:latin typeface="Times New Roman" panose="02020603050405020304" pitchFamily="18" charset="0"/>
                <a:cs typeface="Times New Roman" panose="02020603050405020304" pitchFamily="18" charset="0"/>
              </a:rPr>
              <a:t> </a:t>
            </a:r>
            <a:r>
              <a:rPr lang="en-US" sz="4800" dirty="0" err="1">
                <a:solidFill>
                  <a:srgbClr val="5B9BD5">
                    <a:lumMod val="75000"/>
                  </a:srgbClr>
                </a:solidFill>
                <a:latin typeface="Times New Roman" panose="02020603050405020304" pitchFamily="18" charset="0"/>
                <a:cs typeface="Times New Roman" panose="02020603050405020304" pitchFamily="18" charset="0"/>
              </a:rPr>
              <a:t>những</a:t>
            </a:r>
            <a:r>
              <a:rPr lang="en-US" sz="4800" dirty="0">
                <a:solidFill>
                  <a:srgbClr val="5B9BD5">
                    <a:lumMod val="75000"/>
                  </a:srgbClr>
                </a:solidFill>
                <a:latin typeface="Times New Roman" panose="02020603050405020304" pitchFamily="18" charset="0"/>
                <a:cs typeface="Times New Roman" panose="02020603050405020304" pitchFamily="18" charset="0"/>
              </a:rPr>
              <a:t> </a:t>
            </a:r>
            <a:r>
              <a:rPr lang="en-US" sz="4800" dirty="0" err="1">
                <a:solidFill>
                  <a:srgbClr val="5B9BD5">
                    <a:lumMod val="75000"/>
                  </a:srgbClr>
                </a:solidFill>
                <a:latin typeface="Times New Roman" panose="02020603050405020304" pitchFamily="18" charset="0"/>
                <a:cs typeface="Times New Roman" panose="02020603050405020304" pitchFamily="18" charset="0"/>
              </a:rPr>
              <a:t>sinh</a:t>
            </a:r>
            <a:r>
              <a:rPr lang="en-US" sz="4800" dirty="0">
                <a:solidFill>
                  <a:srgbClr val="5B9BD5">
                    <a:lumMod val="75000"/>
                  </a:srgbClr>
                </a:solidFill>
                <a:latin typeface="Times New Roman" panose="02020603050405020304" pitchFamily="18" charset="0"/>
                <a:cs typeface="Times New Roman" panose="02020603050405020304" pitchFamily="18" charset="0"/>
              </a:rPr>
              <a:t> </a:t>
            </a:r>
            <a:r>
              <a:rPr lang="en-US" sz="4800" dirty="0" err="1">
                <a:solidFill>
                  <a:srgbClr val="5B9BD5">
                    <a:lumMod val="75000"/>
                  </a:srgbClr>
                </a:solidFill>
                <a:latin typeface="Times New Roman" panose="02020603050405020304" pitchFamily="18" charset="0"/>
                <a:cs typeface="Times New Roman" panose="02020603050405020304" pitchFamily="18" charset="0"/>
              </a:rPr>
              <a:t>vật</a:t>
            </a:r>
            <a:r>
              <a:rPr lang="en-US" sz="4800" dirty="0">
                <a:solidFill>
                  <a:srgbClr val="5B9BD5">
                    <a:lumMod val="75000"/>
                  </a:srgbClr>
                </a:solidFill>
                <a:latin typeface="Times New Roman" panose="02020603050405020304" pitchFamily="18" charset="0"/>
                <a:cs typeface="Times New Roman" panose="02020603050405020304" pitchFamily="18" charset="0"/>
              </a:rPr>
              <a:t> </a:t>
            </a:r>
            <a:r>
              <a:rPr lang="en-US" sz="4800" dirty="0" err="1">
                <a:solidFill>
                  <a:srgbClr val="5B9BD5">
                    <a:lumMod val="75000"/>
                  </a:srgbClr>
                </a:solidFill>
                <a:latin typeface="Times New Roman" panose="02020603050405020304" pitchFamily="18" charset="0"/>
                <a:cs typeface="Times New Roman" panose="02020603050405020304" pitchFamily="18" charset="0"/>
              </a:rPr>
              <a:t>đa</a:t>
            </a:r>
            <a:r>
              <a:rPr lang="en-US" sz="4800" dirty="0">
                <a:solidFill>
                  <a:srgbClr val="5B9BD5">
                    <a:lumMod val="75000"/>
                  </a:srgbClr>
                </a:solidFill>
                <a:latin typeface="Times New Roman" panose="02020603050405020304" pitchFamily="18" charset="0"/>
                <a:cs typeface="Times New Roman" panose="02020603050405020304" pitchFamily="18" charset="0"/>
              </a:rPr>
              <a:t> </a:t>
            </a:r>
            <a:r>
              <a:rPr lang="en-US" sz="4800" dirty="0" err="1">
                <a:solidFill>
                  <a:srgbClr val="5B9BD5">
                    <a:lumMod val="75000"/>
                  </a:srgbClr>
                </a:solidFill>
                <a:latin typeface="Times New Roman" panose="02020603050405020304" pitchFamily="18" charset="0"/>
                <a:cs typeface="Times New Roman" panose="02020603050405020304" pitchFamily="18" charset="0"/>
              </a:rPr>
              <a:t>bào</a:t>
            </a:r>
            <a:r>
              <a:rPr lang="en-US" sz="4800" dirty="0">
                <a:solidFill>
                  <a:srgbClr val="5B9BD5">
                    <a:lumMod val="75000"/>
                  </a:srgbClr>
                </a:solidFill>
                <a:latin typeface="Times New Roman" panose="02020603050405020304" pitchFamily="18" charset="0"/>
                <a:cs typeface="Times New Roman" panose="02020603050405020304" pitchFamily="18" charset="0"/>
              </a:rPr>
              <a:t> </a:t>
            </a:r>
            <a:r>
              <a:rPr lang="en-US" sz="4800" dirty="0" err="1">
                <a:solidFill>
                  <a:srgbClr val="5B9BD5">
                    <a:lumMod val="75000"/>
                  </a:srgbClr>
                </a:solidFill>
                <a:latin typeface="Times New Roman" panose="02020603050405020304" pitchFamily="18" charset="0"/>
                <a:cs typeface="Times New Roman" panose="02020603050405020304" pitchFamily="18" charset="0"/>
              </a:rPr>
              <a:t>nhân</a:t>
            </a:r>
            <a:r>
              <a:rPr lang="en-US" sz="4800" dirty="0">
                <a:solidFill>
                  <a:srgbClr val="5B9BD5">
                    <a:lumMod val="75000"/>
                  </a:srgbClr>
                </a:solidFill>
                <a:latin typeface="Times New Roman" panose="02020603050405020304" pitchFamily="18" charset="0"/>
                <a:cs typeface="Times New Roman" panose="02020603050405020304" pitchFamily="18" charset="0"/>
              </a:rPr>
              <a:t> </a:t>
            </a:r>
            <a:r>
              <a:rPr lang="en-US" sz="4800" dirty="0" err="1">
                <a:solidFill>
                  <a:srgbClr val="5B9BD5">
                    <a:lumMod val="75000"/>
                  </a:srgbClr>
                </a:solidFill>
                <a:latin typeface="Times New Roman" panose="02020603050405020304" pitchFamily="18" charset="0"/>
                <a:cs typeface="Times New Roman" panose="02020603050405020304" pitchFamily="18" charset="0"/>
              </a:rPr>
              <a:t>thực</a:t>
            </a:r>
            <a:r>
              <a:rPr lang="en-US" sz="4800" dirty="0">
                <a:solidFill>
                  <a:srgbClr val="5B9BD5">
                    <a:lumMod val="75000"/>
                  </a:srgbClr>
                </a:solidFill>
                <a:latin typeface="Times New Roman" panose="02020603050405020304" pitchFamily="18" charset="0"/>
                <a:cs typeface="Times New Roman" panose="02020603050405020304" pitchFamily="18" charset="0"/>
              </a:rPr>
              <a:t>, </a:t>
            </a:r>
            <a:r>
              <a:rPr lang="en-US" sz="4800" dirty="0" err="1">
                <a:solidFill>
                  <a:srgbClr val="5B9BD5">
                    <a:lumMod val="75000"/>
                  </a:srgbClr>
                </a:solidFill>
                <a:latin typeface="Times New Roman" panose="02020603050405020304" pitchFamily="18" charset="0"/>
                <a:cs typeface="Times New Roman" panose="02020603050405020304" pitchFamily="18" charset="0"/>
              </a:rPr>
              <a:t>dị</a:t>
            </a:r>
            <a:r>
              <a:rPr lang="en-US" sz="4800" dirty="0">
                <a:solidFill>
                  <a:srgbClr val="5B9BD5">
                    <a:lumMod val="75000"/>
                  </a:srgbClr>
                </a:solidFill>
                <a:latin typeface="Times New Roman" panose="02020603050405020304" pitchFamily="18" charset="0"/>
                <a:cs typeface="Times New Roman" panose="02020603050405020304" pitchFamily="18" charset="0"/>
              </a:rPr>
              <a:t> </a:t>
            </a:r>
            <a:r>
              <a:rPr lang="en-US" sz="4800" dirty="0" err="1">
                <a:solidFill>
                  <a:srgbClr val="5B9BD5">
                    <a:lumMod val="75000"/>
                  </a:srgbClr>
                </a:solidFill>
                <a:latin typeface="Times New Roman" panose="02020603050405020304" pitchFamily="18" charset="0"/>
                <a:cs typeface="Times New Roman" panose="02020603050405020304" pitchFamily="18" charset="0"/>
              </a:rPr>
              <a:t>dưỡng</a:t>
            </a:r>
            <a:r>
              <a:rPr lang="en-US" sz="4800" dirty="0">
                <a:solidFill>
                  <a:srgbClr val="5B9BD5">
                    <a:lumMod val="75000"/>
                  </a:srgbClr>
                </a:solidFill>
                <a:latin typeface="Times New Roman" panose="02020603050405020304" pitchFamily="18" charset="0"/>
                <a:cs typeface="Times New Roman" panose="02020603050405020304" pitchFamily="18" charset="0"/>
              </a:rPr>
              <a:t>, </a:t>
            </a:r>
            <a:r>
              <a:rPr lang="en-US" sz="4800" dirty="0" err="1">
                <a:solidFill>
                  <a:srgbClr val="5B9BD5">
                    <a:lumMod val="75000"/>
                  </a:srgbClr>
                </a:solidFill>
                <a:latin typeface="Times New Roman" panose="02020603050405020304" pitchFamily="18" charset="0"/>
                <a:cs typeface="Times New Roman" panose="02020603050405020304" pitchFamily="18" charset="0"/>
              </a:rPr>
              <a:t>tế</a:t>
            </a:r>
            <a:r>
              <a:rPr lang="en-US" sz="4800" dirty="0">
                <a:solidFill>
                  <a:srgbClr val="5B9BD5">
                    <a:lumMod val="75000"/>
                  </a:srgbClr>
                </a:solidFill>
                <a:latin typeface="Times New Roman" panose="02020603050405020304" pitchFamily="18" charset="0"/>
                <a:cs typeface="Times New Roman" panose="02020603050405020304" pitchFamily="18" charset="0"/>
              </a:rPr>
              <a:t> </a:t>
            </a:r>
            <a:r>
              <a:rPr lang="en-US" sz="4800" dirty="0" err="1">
                <a:solidFill>
                  <a:srgbClr val="5B9BD5">
                    <a:lumMod val="75000"/>
                  </a:srgbClr>
                </a:solidFill>
                <a:latin typeface="Times New Roman" panose="02020603050405020304" pitchFamily="18" charset="0"/>
                <a:cs typeface="Times New Roman" panose="02020603050405020304" pitchFamily="18" charset="0"/>
              </a:rPr>
              <a:t>bào</a:t>
            </a:r>
            <a:r>
              <a:rPr lang="en-US" sz="4800" dirty="0">
                <a:solidFill>
                  <a:srgbClr val="5B9BD5">
                    <a:lumMod val="75000"/>
                  </a:srgbClr>
                </a:solidFill>
                <a:latin typeface="Times New Roman" panose="02020603050405020304" pitchFamily="18" charset="0"/>
                <a:cs typeface="Times New Roman" panose="02020603050405020304" pitchFamily="18" charset="0"/>
              </a:rPr>
              <a:t> </a:t>
            </a:r>
            <a:r>
              <a:rPr lang="en-US" sz="4800" dirty="0" err="1">
                <a:solidFill>
                  <a:srgbClr val="5B9BD5">
                    <a:lumMod val="75000"/>
                  </a:srgbClr>
                </a:solidFill>
                <a:latin typeface="Times New Roman" panose="02020603050405020304" pitchFamily="18" charset="0"/>
                <a:cs typeface="Times New Roman" panose="02020603050405020304" pitchFamily="18" charset="0"/>
              </a:rPr>
              <a:t>không</a:t>
            </a:r>
            <a:r>
              <a:rPr lang="en-US" sz="4800" dirty="0">
                <a:solidFill>
                  <a:srgbClr val="5B9BD5">
                    <a:lumMod val="75000"/>
                  </a:srgbClr>
                </a:solidFill>
                <a:latin typeface="Times New Roman" panose="02020603050405020304" pitchFamily="18" charset="0"/>
                <a:cs typeface="Times New Roman" panose="02020603050405020304" pitchFamily="18" charset="0"/>
              </a:rPr>
              <a:t> </a:t>
            </a:r>
            <a:r>
              <a:rPr lang="en-US" sz="4800" dirty="0" err="1">
                <a:solidFill>
                  <a:srgbClr val="5B9BD5">
                    <a:lumMod val="75000"/>
                  </a:srgbClr>
                </a:solidFill>
                <a:latin typeface="Times New Roman" panose="02020603050405020304" pitchFamily="18" charset="0"/>
                <a:cs typeface="Times New Roman" panose="02020603050405020304" pitchFamily="18" charset="0"/>
              </a:rPr>
              <a:t>có</a:t>
            </a:r>
            <a:r>
              <a:rPr lang="en-US" sz="4800" dirty="0">
                <a:solidFill>
                  <a:srgbClr val="5B9BD5">
                    <a:lumMod val="75000"/>
                  </a:srgbClr>
                </a:solidFill>
                <a:latin typeface="Times New Roman" panose="02020603050405020304" pitchFamily="18" charset="0"/>
                <a:cs typeface="Times New Roman" panose="02020603050405020304" pitchFamily="18" charset="0"/>
              </a:rPr>
              <a:t> </a:t>
            </a:r>
            <a:r>
              <a:rPr lang="en-US" sz="4800" dirty="0" err="1">
                <a:solidFill>
                  <a:srgbClr val="5B9BD5">
                    <a:lumMod val="75000"/>
                  </a:srgbClr>
                </a:solidFill>
                <a:latin typeface="Times New Roman" panose="02020603050405020304" pitchFamily="18" charset="0"/>
                <a:cs typeface="Times New Roman" panose="02020603050405020304" pitchFamily="18" charset="0"/>
              </a:rPr>
              <a:t>thành</a:t>
            </a:r>
            <a:r>
              <a:rPr lang="en-US" sz="4800" dirty="0">
                <a:solidFill>
                  <a:srgbClr val="5B9BD5">
                    <a:lumMod val="75000"/>
                  </a:srgbClr>
                </a:solidFill>
                <a:latin typeface="Times New Roman" panose="02020603050405020304" pitchFamily="18" charset="0"/>
                <a:cs typeface="Times New Roman" panose="02020603050405020304" pitchFamily="18" charset="0"/>
              </a:rPr>
              <a:t> </a:t>
            </a:r>
            <a:r>
              <a:rPr lang="en-US" sz="4800" dirty="0" err="1">
                <a:solidFill>
                  <a:srgbClr val="5B9BD5">
                    <a:lumMod val="75000"/>
                  </a:srgbClr>
                </a:solidFill>
                <a:latin typeface="Times New Roman" panose="02020603050405020304" pitchFamily="18" charset="0"/>
                <a:cs typeface="Times New Roman" panose="02020603050405020304" pitchFamily="18" charset="0"/>
              </a:rPr>
              <a:t>tế</a:t>
            </a:r>
            <a:r>
              <a:rPr lang="en-US" sz="4800" dirty="0">
                <a:solidFill>
                  <a:srgbClr val="5B9BD5">
                    <a:lumMod val="75000"/>
                  </a:srgbClr>
                </a:solidFill>
                <a:latin typeface="Times New Roman" panose="02020603050405020304" pitchFamily="18" charset="0"/>
                <a:cs typeface="Times New Roman" panose="02020603050405020304" pitchFamily="18" charset="0"/>
              </a:rPr>
              <a:t> </a:t>
            </a:r>
            <a:r>
              <a:rPr lang="en-US" sz="4800" dirty="0" err="1">
                <a:solidFill>
                  <a:srgbClr val="5B9BD5">
                    <a:lumMod val="75000"/>
                  </a:srgbClr>
                </a:solidFill>
                <a:latin typeface="Times New Roman" panose="02020603050405020304" pitchFamily="18" charset="0"/>
                <a:cs typeface="Times New Roman" panose="02020603050405020304" pitchFamily="18" charset="0"/>
              </a:rPr>
              <a:t>bào</a:t>
            </a:r>
            <a:r>
              <a:rPr lang="en-US" sz="4800" dirty="0">
                <a:solidFill>
                  <a:srgbClr val="5B9BD5">
                    <a:lumMod val="75000"/>
                  </a:srgbClr>
                </a:solidFill>
                <a:latin typeface="Times New Roman" panose="02020603050405020304" pitchFamily="18" charset="0"/>
                <a:cs typeface="Times New Roman" panose="02020603050405020304" pitchFamily="18" charset="0"/>
              </a:rPr>
              <a:t> </a:t>
            </a:r>
            <a:r>
              <a:rPr lang="en-US" sz="4800" dirty="0" err="1">
                <a:solidFill>
                  <a:srgbClr val="5B9BD5">
                    <a:lumMod val="75000"/>
                  </a:srgbClr>
                </a:solidFill>
                <a:latin typeface="Times New Roman" panose="02020603050405020304" pitchFamily="18" charset="0"/>
                <a:cs typeface="Times New Roman" panose="02020603050405020304" pitchFamily="18" charset="0"/>
              </a:rPr>
              <a:t>và</a:t>
            </a:r>
            <a:r>
              <a:rPr lang="en-US" sz="4800" dirty="0">
                <a:solidFill>
                  <a:srgbClr val="5B9BD5">
                    <a:lumMod val="75000"/>
                  </a:srgbClr>
                </a:solidFill>
                <a:latin typeface="Times New Roman" panose="02020603050405020304" pitchFamily="18" charset="0"/>
                <a:cs typeface="Times New Roman" panose="02020603050405020304" pitchFamily="18" charset="0"/>
              </a:rPr>
              <a:t> </a:t>
            </a:r>
            <a:r>
              <a:rPr lang="en-US" sz="4800" dirty="0" err="1">
                <a:solidFill>
                  <a:srgbClr val="5B9BD5">
                    <a:lumMod val="75000"/>
                  </a:srgbClr>
                </a:solidFill>
                <a:latin typeface="Times New Roman" panose="02020603050405020304" pitchFamily="18" charset="0"/>
                <a:cs typeface="Times New Roman" panose="02020603050405020304" pitchFamily="18" charset="0"/>
              </a:rPr>
              <a:t>hầu</a:t>
            </a:r>
            <a:r>
              <a:rPr lang="en-US" sz="4800" dirty="0">
                <a:solidFill>
                  <a:srgbClr val="5B9BD5">
                    <a:lumMod val="75000"/>
                  </a:srgbClr>
                </a:solidFill>
                <a:latin typeface="Times New Roman" panose="02020603050405020304" pitchFamily="18" charset="0"/>
                <a:cs typeface="Times New Roman" panose="02020603050405020304" pitchFamily="18" charset="0"/>
              </a:rPr>
              <a:t> </a:t>
            </a:r>
            <a:r>
              <a:rPr lang="en-US" sz="4800" dirty="0" err="1">
                <a:solidFill>
                  <a:srgbClr val="5B9BD5">
                    <a:lumMod val="75000"/>
                  </a:srgbClr>
                </a:solidFill>
                <a:latin typeface="Times New Roman" panose="02020603050405020304" pitchFamily="18" charset="0"/>
                <a:cs typeface="Times New Roman" panose="02020603050405020304" pitchFamily="18" charset="0"/>
              </a:rPr>
              <a:t>hết</a:t>
            </a:r>
            <a:r>
              <a:rPr lang="en-US" sz="4800" dirty="0">
                <a:solidFill>
                  <a:srgbClr val="5B9BD5">
                    <a:lumMod val="75000"/>
                  </a:srgbClr>
                </a:solidFill>
                <a:latin typeface="Times New Roman" panose="02020603050405020304" pitchFamily="18" charset="0"/>
                <a:cs typeface="Times New Roman" panose="02020603050405020304" pitchFamily="18" charset="0"/>
              </a:rPr>
              <a:t> </a:t>
            </a:r>
            <a:r>
              <a:rPr lang="en-US" sz="4800" dirty="0" err="1">
                <a:solidFill>
                  <a:srgbClr val="5B9BD5">
                    <a:lumMod val="75000"/>
                  </a:srgbClr>
                </a:solidFill>
                <a:latin typeface="Times New Roman" panose="02020603050405020304" pitchFamily="18" charset="0"/>
                <a:cs typeface="Times New Roman" panose="02020603050405020304" pitchFamily="18" charset="0"/>
              </a:rPr>
              <a:t>chúng</a:t>
            </a:r>
            <a:r>
              <a:rPr lang="en-US" sz="4800" dirty="0">
                <a:solidFill>
                  <a:srgbClr val="5B9BD5">
                    <a:lumMod val="75000"/>
                  </a:srgbClr>
                </a:solidFill>
                <a:latin typeface="Times New Roman" panose="02020603050405020304" pitchFamily="18" charset="0"/>
                <a:cs typeface="Times New Roman" panose="02020603050405020304" pitchFamily="18" charset="0"/>
              </a:rPr>
              <a:t> </a:t>
            </a:r>
            <a:r>
              <a:rPr lang="en-US" sz="4800" dirty="0" err="1">
                <a:solidFill>
                  <a:srgbClr val="5B9BD5">
                    <a:lumMod val="75000"/>
                  </a:srgbClr>
                </a:solidFill>
                <a:latin typeface="Times New Roman" panose="02020603050405020304" pitchFamily="18" charset="0"/>
                <a:cs typeface="Times New Roman" panose="02020603050405020304" pitchFamily="18" charset="0"/>
              </a:rPr>
              <a:t>có</a:t>
            </a:r>
            <a:r>
              <a:rPr lang="en-US" sz="4800" dirty="0">
                <a:solidFill>
                  <a:srgbClr val="5B9BD5">
                    <a:lumMod val="75000"/>
                  </a:srgbClr>
                </a:solidFill>
                <a:latin typeface="Times New Roman" panose="02020603050405020304" pitchFamily="18" charset="0"/>
                <a:cs typeface="Times New Roman" panose="02020603050405020304" pitchFamily="18" charset="0"/>
              </a:rPr>
              <a:t> </a:t>
            </a:r>
            <a:r>
              <a:rPr lang="en-US" sz="4800" dirty="0" err="1">
                <a:solidFill>
                  <a:srgbClr val="5B9BD5">
                    <a:lumMod val="75000"/>
                  </a:srgbClr>
                </a:solidFill>
                <a:latin typeface="Times New Roman" panose="02020603050405020304" pitchFamily="18" charset="0"/>
                <a:cs typeface="Times New Roman" panose="02020603050405020304" pitchFamily="18" charset="0"/>
              </a:rPr>
              <a:t>khả</a:t>
            </a:r>
            <a:r>
              <a:rPr lang="en-US" sz="4800" dirty="0">
                <a:solidFill>
                  <a:srgbClr val="5B9BD5">
                    <a:lumMod val="75000"/>
                  </a:srgbClr>
                </a:solidFill>
                <a:latin typeface="Times New Roman" panose="02020603050405020304" pitchFamily="18" charset="0"/>
                <a:cs typeface="Times New Roman" panose="02020603050405020304" pitchFamily="18" charset="0"/>
              </a:rPr>
              <a:t> </a:t>
            </a:r>
            <a:r>
              <a:rPr lang="en-US" sz="4800" dirty="0" err="1">
                <a:solidFill>
                  <a:srgbClr val="5B9BD5">
                    <a:lumMod val="75000"/>
                  </a:srgbClr>
                </a:solidFill>
                <a:latin typeface="Times New Roman" panose="02020603050405020304" pitchFamily="18" charset="0"/>
                <a:cs typeface="Times New Roman" panose="02020603050405020304" pitchFamily="18" charset="0"/>
              </a:rPr>
              <a:t>năng</a:t>
            </a:r>
            <a:r>
              <a:rPr lang="en-US" sz="4800" dirty="0">
                <a:solidFill>
                  <a:srgbClr val="5B9BD5">
                    <a:lumMod val="75000"/>
                  </a:srgbClr>
                </a:solidFill>
                <a:latin typeface="Times New Roman" panose="02020603050405020304" pitchFamily="18" charset="0"/>
                <a:cs typeface="Times New Roman" panose="02020603050405020304" pitchFamily="18" charset="0"/>
              </a:rPr>
              <a:t> di </a:t>
            </a:r>
            <a:r>
              <a:rPr lang="en-US" sz="4800" dirty="0" err="1">
                <a:solidFill>
                  <a:srgbClr val="5B9BD5">
                    <a:lumMod val="75000"/>
                  </a:srgbClr>
                </a:solidFill>
                <a:latin typeface="Times New Roman" panose="02020603050405020304" pitchFamily="18" charset="0"/>
                <a:cs typeface="Times New Roman" panose="02020603050405020304" pitchFamily="18" charset="0"/>
              </a:rPr>
              <a:t>chuyển</a:t>
            </a:r>
            <a:r>
              <a:rPr lang="en-US" sz="4800" dirty="0">
                <a:solidFill>
                  <a:srgbClr val="5B9BD5">
                    <a:lumMod val="75000"/>
                  </a:srgbClr>
                </a:solidFill>
                <a:latin typeface="Times New Roman" panose="02020603050405020304" pitchFamily="18" charset="0"/>
                <a:cs typeface="Times New Roman" panose="02020603050405020304" pitchFamily="18" charset="0"/>
              </a:rPr>
              <a:t>  </a:t>
            </a:r>
            <a:r>
              <a:rPr lang="en-US" sz="2000" dirty="0">
                <a:solidFill>
                  <a:srgbClr val="5B9BD5">
                    <a:lumMod val="75000"/>
                  </a:srgbClr>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130216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19B51A1E-902D-48AF-9020-955120F399B6}" type="slidenum">
              <a:rPr lang="en-US" noProof="0" smtClean="0"/>
              <a:t>13</a:t>
            </a:fld>
            <a:endParaRPr lang="en-US" noProof="0" dirty="0"/>
          </a:p>
        </p:txBody>
      </p:sp>
      <p:grpSp>
        <p:nvGrpSpPr>
          <p:cNvPr id="18" name="Group 17"/>
          <p:cNvGrpSpPr/>
          <p:nvPr/>
        </p:nvGrpSpPr>
        <p:grpSpPr>
          <a:xfrm>
            <a:off x="608338" y="237979"/>
            <a:ext cx="11162748" cy="5413632"/>
            <a:chOff x="622852" y="1108836"/>
            <a:chExt cx="11162748" cy="5413632"/>
          </a:xfrm>
        </p:grpSpPr>
        <p:sp>
          <p:nvSpPr>
            <p:cNvPr id="19" name="Rectangle 18"/>
            <p:cNvSpPr/>
            <p:nvPr/>
          </p:nvSpPr>
          <p:spPr>
            <a:xfrm>
              <a:off x="2825711" y="1885505"/>
              <a:ext cx="5553287" cy="74960"/>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Rectangle 19"/>
            <p:cNvSpPr/>
            <p:nvPr/>
          </p:nvSpPr>
          <p:spPr>
            <a:xfrm>
              <a:off x="2322088" y="1176753"/>
              <a:ext cx="283000" cy="283000"/>
            </a:xfrm>
            <a:prstGeom prst="rect">
              <a:avLst/>
            </a:prstGeom>
            <a:noFill/>
            <a:ln>
              <a:no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21" name="Freeform: Shape 20"/>
            <p:cNvSpPr/>
            <p:nvPr/>
          </p:nvSpPr>
          <p:spPr>
            <a:xfrm>
              <a:off x="622852" y="1108836"/>
              <a:ext cx="11162748" cy="814148"/>
            </a:xfrm>
            <a:custGeom>
              <a:avLst/>
              <a:gdLst>
                <a:gd name="connsiteX0" fmla="*/ 0 w 6984591"/>
                <a:gd name="connsiteY0" fmla="*/ 0 h 814148"/>
                <a:gd name="connsiteX1" fmla="*/ 6984591 w 6984591"/>
                <a:gd name="connsiteY1" fmla="*/ 0 h 814148"/>
                <a:gd name="connsiteX2" fmla="*/ 6984591 w 6984591"/>
                <a:gd name="connsiteY2" fmla="*/ 814148 h 814148"/>
                <a:gd name="connsiteX3" fmla="*/ 0 w 6984591"/>
                <a:gd name="connsiteY3" fmla="*/ 814148 h 814148"/>
                <a:gd name="connsiteX4" fmla="*/ 0 w 6984591"/>
                <a:gd name="connsiteY4" fmla="*/ 0 h 814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4591" h="814148">
                  <a:moveTo>
                    <a:pt x="0" y="0"/>
                  </a:moveTo>
                  <a:lnTo>
                    <a:pt x="6984591" y="0"/>
                  </a:lnTo>
                  <a:lnTo>
                    <a:pt x="6984591" y="814148"/>
                  </a:lnTo>
                  <a:lnTo>
                    <a:pt x="0" y="81414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3815" tIns="29210" rIns="43815" bIns="29210" numCol="1" spcCol="1270" anchor="ctr" anchorCtr="0">
              <a:noAutofit/>
            </a:bodyPr>
            <a:lstStyle/>
            <a:p>
              <a:pPr marL="0" lvl="0" indent="0" algn="l" defTabSz="1022350">
                <a:lnSpc>
                  <a:spcPct val="90000"/>
                </a:lnSpc>
                <a:spcBef>
                  <a:spcPct val="0"/>
                </a:spcBef>
                <a:spcAft>
                  <a:spcPct val="35000"/>
                </a:spcAft>
                <a:buNone/>
              </a:pPr>
              <a:r>
                <a:rPr lang="en-US" sz="2300" kern="1200" dirty="0" err="1">
                  <a:latin typeface="Arial" panose="020B0604020202020204" pitchFamily="34" charset="0"/>
                  <a:cs typeface="Arial" panose="020B0604020202020204" pitchFamily="34" charset="0"/>
                </a:rPr>
                <a:t>Trong</a:t>
              </a:r>
              <a:r>
                <a:rPr lang="en-US" sz="2300" kern="1200" dirty="0">
                  <a:latin typeface="Arial" panose="020B0604020202020204" pitchFamily="34" charset="0"/>
                  <a:cs typeface="Arial" panose="020B0604020202020204" pitchFamily="34" charset="0"/>
                </a:rPr>
                <a:t> </a:t>
              </a:r>
              <a:r>
                <a:rPr lang="en-US" sz="2300" kern="1200" dirty="0" err="1">
                  <a:latin typeface="Arial" panose="020B0604020202020204" pitchFamily="34" charset="0"/>
                  <a:cs typeface="Arial" panose="020B0604020202020204" pitchFamily="34" charset="0"/>
                </a:rPr>
                <a:t>các</a:t>
              </a:r>
              <a:r>
                <a:rPr lang="en-US" sz="2300" kern="1200" dirty="0">
                  <a:latin typeface="Arial" panose="020B0604020202020204" pitchFamily="34" charset="0"/>
                  <a:cs typeface="Arial" panose="020B0604020202020204" pitchFamily="34" charset="0"/>
                </a:rPr>
                <a:t> </a:t>
              </a:r>
              <a:r>
                <a:rPr lang="en-US" sz="2300" kern="1200" dirty="0" err="1">
                  <a:latin typeface="Arial" panose="020B0604020202020204" pitchFamily="34" charset="0"/>
                  <a:cs typeface="Arial" panose="020B0604020202020204" pitchFamily="34" charset="0"/>
                </a:rPr>
                <a:t>đặc</a:t>
              </a:r>
              <a:r>
                <a:rPr lang="en-US" sz="2300" kern="1200" dirty="0">
                  <a:latin typeface="Arial" panose="020B0604020202020204" pitchFamily="34" charset="0"/>
                  <a:cs typeface="Arial" panose="020B0604020202020204" pitchFamily="34" charset="0"/>
                </a:rPr>
                <a:t> </a:t>
              </a:r>
              <a:r>
                <a:rPr lang="en-US" sz="2300" kern="1200" dirty="0" err="1">
                  <a:latin typeface="Arial" panose="020B0604020202020204" pitchFamily="34" charset="0"/>
                  <a:cs typeface="Arial" panose="020B0604020202020204" pitchFamily="34" charset="0"/>
                </a:rPr>
                <a:t>điểm</a:t>
              </a:r>
              <a:r>
                <a:rPr lang="en-US" sz="2300" kern="1200" dirty="0">
                  <a:latin typeface="Arial" panose="020B0604020202020204" pitchFamily="34" charset="0"/>
                  <a:cs typeface="Arial" panose="020B0604020202020204" pitchFamily="34" charset="0"/>
                </a:rPr>
                <a:t> </a:t>
              </a:r>
              <a:r>
                <a:rPr lang="en-US" sz="2300" kern="1200" dirty="0" err="1">
                  <a:latin typeface="Arial" panose="020B0604020202020204" pitchFamily="34" charset="0"/>
                  <a:cs typeface="Arial" panose="020B0604020202020204" pitchFamily="34" charset="0"/>
                </a:rPr>
                <a:t>sau</a:t>
              </a:r>
              <a:r>
                <a:rPr lang="en-US" sz="2300" kern="1200" dirty="0">
                  <a:latin typeface="Arial" panose="020B0604020202020204" pitchFamily="34" charset="0"/>
                  <a:cs typeface="Arial" panose="020B0604020202020204" pitchFamily="34" charset="0"/>
                </a:rPr>
                <a:t>, </a:t>
              </a:r>
              <a:r>
                <a:rPr lang="en-US" sz="2300" kern="1200" dirty="0" err="1">
                  <a:latin typeface="Arial" panose="020B0604020202020204" pitchFamily="34" charset="0"/>
                  <a:cs typeface="Arial" panose="020B0604020202020204" pitchFamily="34" charset="0"/>
                </a:rPr>
                <a:t>đặc</a:t>
              </a:r>
              <a:r>
                <a:rPr lang="en-US" sz="2300" kern="1200" dirty="0">
                  <a:latin typeface="Arial" panose="020B0604020202020204" pitchFamily="34" charset="0"/>
                  <a:cs typeface="Arial" panose="020B0604020202020204" pitchFamily="34" charset="0"/>
                </a:rPr>
                <a:t> </a:t>
              </a:r>
              <a:r>
                <a:rPr lang="en-US" sz="2300" kern="1200" dirty="0" err="1">
                  <a:latin typeface="Arial" panose="020B0604020202020204" pitchFamily="34" charset="0"/>
                  <a:cs typeface="Arial" panose="020B0604020202020204" pitchFamily="34" charset="0"/>
                </a:rPr>
                <a:t>điểm</a:t>
              </a:r>
              <a:r>
                <a:rPr lang="en-US" sz="2300" kern="1200" dirty="0">
                  <a:latin typeface="Arial" panose="020B0604020202020204" pitchFamily="34" charset="0"/>
                  <a:cs typeface="Arial" panose="020B0604020202020204" pitchFamily="34" charset="0"/>
                </a:rPr>
                <a:t> </a:t>
              </a:r>
              <a:r>
                <a:rPr lang="en-US" sz="2300" kern="1200" dirty="0" err="1">
                  <a:latin typeface="Arial" panose="020B0604020202020204" pitchFamily="34" charset="0"/>
                  <a:cs typeface="Arial" panose="020B0604020202020204" pitchFamily="34" charset="0"/>
                </a:rPr>
                <a:t>nào</a:t>
              </a:r>
              <a:r>
                <a:rPr lang="en-US" sz="2300" kern="1200" dirty="0">
                  <a:latin typeface="Arial" panose="020B0604020202020204" pitchFamily="34" charset="0"/>
                  <a:cs typeface="Arial" panose="020B0604020202020204" pitchFamily="34" charset="0"/>
                </a:rPr>
                <a:t> </a:t>
              </a:r>
              <a:r>
                <a:rPr lang="en-US" sz="2300" kern="1200" dirty="0" err="1">
                  <a:latin typeface="Arial" panose="020B0604020202020204" pitchFamily="34" charset="0"/>
                  <a:cs typeface="Arial" panose="020B0604020202020204" pitchFamily="34" charset="0"/>
                </a:rPr>
                <a:t>là</a:t>
              </a:r>
              <a:r>
                <a:rPr lang="en-US" sz="2300" kern="1200" dirty="0">
                  <a:latin typeface="Arial" panose="020B0604020202020204" pitchFamily="34" charset="0"/>
                  <a:cs typeface="Arial" panose="020B0604020202020204" pitchFamily="34" charset="0"/>
                </a:rPr>
                <a:t> </a:t>
              </a:r>
              <a:r>
                <a:rPr lang="en-US" sz="2300" kern="1200" dirty="0" err="1">
                  <a:latin typeface="Arial" panose="020B0604020202020204" pitchFamily="34" charset="0"/>
                  <a:cs typeface="Arial" panose="020B0604020202020204" pitchFamily="34" charset="0"/>
                </a:rPr>
                <a:t>dấu</a:t>
              </a:r>
              <a:r>
                <a:rPr lang="en-US" sz="2300" kern="1200" dirty="0">
                  <a:latin typeface="Arial" panose="020B0604020202020204" pitchFamily="34" charset="0"/>
                  <a:cs typeface="Arial" panose="020B0604020202020204" pitchFamily="34" charset="0"/>
                </a:rPr>
                <a:t> </a:t>
              </a:r>
              <a:r>
                <a:rPr lang="en-US" sz="2300" kern="1200" dirty="0" err="1">
                  <a:latin typeface="Arial" panose="020B0604020202020204" pitchFamily="34" charset="0"/>
                  <a:cs typeface="Arial" panose="020B0604020202020204" pitchFamily="34" charset="0"/>
                </a:rPr>
                <a:t>hiệu</a:t>
              </a:r>
              <a:r>
                <a:rPr lang="en-US" sz="2300" kern="1200" dirty="0">
                  <a:latin typeface="Arial" panose="020B0604020202020204" pitchFamily="34" charset="0"/>
                  <a:cs typeface="Arial" panose="020B0604020202020204" pitchFamily="34" charset="0"/>
                </a:rPr>
                <a:t> </a:t>
              </a:r>
              <a:r>
                <a:rPr lang="en-US" sz="2300" kern="1200" dirty="0" err="1">
                  <a:latin typeface="Arial" panose="020B0604020202020204" pitchFamily="34" charset="0"/>
                  <a:cs typeface="Arial" panose="020B0604020202020204" pitchFamily="34" charset="0"/>
                </a:rPr>
                <a:t>nhận</a:t>
              </a:r>
              <a:r>
                <a:rPr lang="en-US" sz="2300" kern="1200" dirty="0">
                  <a:latin typeface="Arial" panose="020B0604020202020204" pitchFamily="34" charset="0"/>
                  <a:cs typeface="Arial" panose="020B0604020202020204" pitchFamily="34" charset="0"/>
                </a:rPr>
                <a:t> </a:t>
              </a:r>
              <a:r>
                <a:rPr lang="en-US" sz="2300" kern="1200" dirty="0" err="1">
                  <a:latin typeface="Arial" panose="020B0604020202020204" pitchFamily="34" charset="0"/>
                  <a:cs typeface="Arial" panose="020B0604020202020204" pitchFamily="34" charset="0"/>
                </a:rPr>
                <a:t>biết</a:t>
              </a:r>
              <a:r>
                <a:rPr lang="en-US" sz="2300" kern="1200" dirty="0">
                  <a:latin typeface="Arial" panose="020B0604020202020204" pitchFamily="34" charset="0"/>
                  <a:cs typeface="Arial" panose="020B0604020202020204" pitchFamily="34" charset="0"/>
                </a:rPr>
                <a:t> </a:t>
              </a:r>
              <a:r>
                <a:rPr lang="en-US" sz="2300" kern="1200" dirty="0" err="1">
                  <a:latin typeface="Arial" panose="020B0604020202020204" pitchFamily="34" charset="0"/>
                  <a:cs typeface="Arial" panose="020B0604020202020204" pitchFamily="34" charset="0"/>
                </a:rPr>
                <a:t>động</a:t>
              </a:r>
              <a:r>
                <a:rPr lang="en-US" sz="2300" kern="1200" dirty="0">
                  <a:latin typeface="Arial" panose="020B0604020202020204" pitchFamily="34" charset="0"/>
                  <a:cs typeface="Arial" panose="020B0604020202020204" pitchFamily="34" charset="0"/>
                </a:rPr>
                <a:t> </a:t>
              </a:r>
              <a:r>
                <a:rPr lang="en-US" sz="2300" kern="1200" dirty="0" err="1">
                  <a:latin typeface="Arial" panose="020B0604020202020204" pitchFamily="34" charset="0"/>
                  <a:cs typeface="Arial" panose="020B0604020202020204" pitchFamily="34" charset="0"/>
                </a:rPr>
                <a:t>vật</a:t>
              </a:r>
              <a:r>
                <a:rPr lang="en-US" sz="2300" kern="1200" dirty="0">
                  <a:latin typeface="Arial" panose="020B0604020202020204" pitchFamily="34" charset="0"/>
                  <a:cs typeface="Arial" panose="020B0604020202020204" pitchFamily="34" charset="0"/>
                </a:rPr>
                <a:t>?</a:t>
              </a:r>
            </a:p>
          </p:txBody>
        </p:sp>
        <p:sp>
          <p:nvSpPr>
            <p:cNvPr id="22" name="Rectangle 21"/>
            <p:cNvSpPr/>
            <p:nvPr/>
          </p:nvSpPr>
          <p:spPr>
            <a:xfrm>
              <a:off x="3854477" y="2752854"/>
              <a:ext cx="282993" cy="282993"/>
            </a:xfrm>
            <a:prstGeom prst="re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3" name="Freeform: Shape 22"/>
            <p:cNvSpPr/>
            <p:nvPr/>
          </p:nvSpPr>
          <p:spPr>
            <a:xfrm>
              <a:off x="4166002" y="2564522"/>
              <a:ext cx="3582592" cy="659657"/>
            </a:xfrm>
            <a:custGeom>
              <a:avLst/>
              <a:gdLst>
                <a:gd name="connsiteX0" fmla="*/ 0 w 3582592"/>
                <a:gd name="connsiteY0" fmla="*/ 0 h 659657"/>
                <a:gd name="connsiteX1" fmla="*/ 3582592 w 3582592"/>
                <a:gd name="connsiteY1" fmla="*/ 0 h 659657"/>
                <a:gd name="connsiteX2" fmla="*/ 3582592 w 3582592"/>
                <a:gd name="connsiteY2" fmla="*/ 659657 h 659657"/>
                <a:gd name="connsiteX3" fmla="*/ 0 w 3582592"/>
                <a:gd name="connsiteY3" fmla="*/ 659657 h 659657"/>
                <a:gd name="connsiteX4" fmla="*/ 0 w 3582592"/>
                <a:gd name="connsiteY4" fmla="*/ 0 h 659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2592" h="659657">
                  <a:moveTo>
                    <a:pt x="0" y="0"/>
                  </a:moveTo>
                  <a:lnTo>
                    <a:pt x="3582592" y="0"/>
                  </a:lnTo>
                  <a:lnTo>
                    <a:pt x="3582592" y="659657"/>
                  </a:lnTo>
                  <a:lnTo>
                    <a:pt x="0" y="65965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n-US" sz="2000" kern="1200" dirty="0" err="1">
                  <a:latin typeface="Arial" panose="020B0604020202020204" pitchFamily="34" charset="0"/>
                  <a:cs typeface="Arial" panose="020B0604020202020204" pitchFamily="34" charset="0"/>
                </a:rPr>
                <a:t>Có</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khả</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năng</a:t>
              </a:r>
              <a:r>
                <a:rPr lang="en-US" sz="2000" kern="1200" dirty="0">
                  <a:latin typeface="Arial" panose="020B0604020202020204" pitchFamily="34" charset="0"/>
                  <a:cs typeface="Arial" panose="020B0604020202020204" pitchFamily="34" charset="0"/>
                </a:rPr>
                <a:t> di </a:t>
              </a:r>
              <a:r>
                <a:rPr lang="en-US" sz="2000" kern="1200" dirty="0" err="1">
                  <a:latin typeface="Arial" panose="020B0604020202020204" pitchFamily="34" charset="0"/>
                  <a:cs typeface="Arial" panose="020B0604020202020204" pitchFamily="34" charset="0"/>
                </a:rPr>
                <a:t>chuyển</a:t>
              </a:r>
              <a:endParaRPr lang="en-US" sz="2000" kern="1200" dirty="0">
                <a:latin typeface="Arial" panose="020B0604020202020204" pitchFamily="34" charset="0"/>
                <a:cs typeface="Arial" panose="020B0604020202020204" pitchFamily="34" charset="0"/>
              </a:endParaRPr>
            </a:p>
          </p:txBody>
        </p:sp>
        <p:sp>
          <p:nvSpPr>
            <p:cNvPr id="24" name="Rectangle 23"/>
            <p:cNvSpPr/>
            <p:nvPr/>
          </p:nvSpPr>
          <p:spPr>
            <a:xfrm>
              <a:off x="3854477" y="3412512"/>
              <a:ext cx="282993" cy="282993"/>
            </a:xfrm>
            <a:prstGeom prst="re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5" name="Freeform: Shape 24"/>
            <p:cNvSpPr/>
            <p:nvPr/>
          </p:nvSpPr>
          <p:spPr>
            <a:xfrm>
              <a:off x="4166002" y="3224180"/>
              <a:ext cx="3888530" cy="659657"/>
            </a:xfrm>
            <a:custGeom>
              <a:avLst/>
              <a:gdLst>
                <a:gd name="connsiteX0" fmla="*/ 0 w 3582592"/>
                <a:gd name="connsiteY0" fmla="*/ 0 h 659657"/>
                <a:gd name="connsiteX1" fmla="*/ 3582592 w 3582592"/>
                <a:gd name="connsiteY1" fmla="*/ 0 h 659657"/>
                <a:gd name="connsiteX2" fmla="*/ 3582592 w 3582592"/>
                <a:gd name="connsiteY2" fmla="*/ 659657 h 659657"/>
                <a:gd name="connsiteX3" fmla="*/ 0 w 3582592"/>
                <a:gd name="connsiteY3" fmla="*/ 659657 h 659657"/>
                <a:gd name="connsiteX4" fmla="*/ 0 w 3582592"/>
                <a:gd name="connsiteY4" fmla="*/ 0 h 659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2592" h="659657">
                  <a:moveTo>
                    <a:pt x="0" y="0"/>
                  </a:moveTo>
                  <a:lnTo>
                    <a:pt x="3582592" y="0"/>
                  </a:lnTo>
                  <a:lnTo>
                    <a:pt x="3582592" y="659657"/>
                  </a:lnTo>
                  <a:lnTo>
                    <a:pt x="0" y="65965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n-US" sz="2000" kern="1200" dirty="0" err="1">
                  <a:latin typeface="Arial" panose="020B0604020202020204" pitchFamily="34" charset="0"/>
                  <a:cs typeface="Arial" panose="020B0604020202020204" pitchFamily="34" charset="0"/>
                </a:rPr>
                <a:t>Không</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có</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khả</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năng</a:t>
              </a:r>
              <a:r>
                <a:rPr lang="en-US" sz="2000" kern="1200" dirty="0">
                  <a:latin typeface="Arial" panose="020B0604020202020204" pitchFamily="34" charset="0"/>
                  <a:cs typeface="Arial" panose="020B0604020202020204" pitchFamily="34" charset="0"/>
                </a:rPr>
                <a:t> di </a:t>
              </a:r>
              <a:r>
                <a:rPr lang="en-US" sz="2000" kern="1200" dirty="0" err="1">
                  <a:latin typeface="Arial" panose="020B0604020202020204" pitchFamily="34" charset="0"/>
                  <a:cs typeface="Arial" panose="020B0604020202020204" pitchFamily="34" charset="0"/>
                </a:rPr>
                <a:t>chuyển</a:t>
              </a:r>
              <a:endParaRPr lang="en-US" sz="2000" kern="1200" dirty="0">
                <a:latin typeface="Arial" panose="020B0604020202020204" pitchFamily="34" charset="0"/>
                <a:cs typeface="Arial" panose="020B0604020202020204" pitchFamily="34" charset="0"/>
              </a:endParaRPr>
            </a:p>
          </p:txBody>
        </p:sp>
        <p:sp>
          <p:nvSpPr>
            <p:cNvPr id="26" name="Rectangle 25"/>
            <p:cNvSpPr/>
            <p:nvPr/>
          </p:nvSpPr>
          <p:spPr>
            <a:xfrm>
              <a:off x="3854477" y="4072170"/>
              <a:ext cx="282993" cy="282993"/>
            </a:xfrm>
            <a:prstGeom prst="re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7" name="Freeform: Shape 26"/>
            <p:cNvSpPr/>
            <p:nvPr/>
          </p:nvSpPr>
          <p:spPr>
            <a:xfrm>
              <a:off x="4166002" y="3840485"/>
              <a:ext cx="6581511" cy="659657"/>
            </a:xfrm>
            <a:custGeom>
              <a:avLst/>
              <a:gdLst>
                <a:gd name="connsiteX0" fmla="*/ 0 w 5638534"/>
                <a:gd name="connsiteY0" fmla="*/ 0 h 659657"/>
                <a:gd name="connsiteX1" fmla="*/ 5638534 w 5638534"/>
                <a:gd name="connsiteY1" fmla="*/ 0 h 659657"/>
                <a:gd name="connsiteX2" fmla="*/ 5638534 w 5638534"/>
                <a:gd name="connsiteY2" fmla="*/ 659657 h 659657"/>
                <a:gd name="connsiteX3" fmla="*/ 0 w 5638534"/>
                <a:gd name="connsiteY3" fmla="*/ 659657 h 659657"/>
                <a:gd name="connsiteX4" fmla="*/ 0 w 5638534"/>
                <a:gd name="connsiteY4" fmla="*/ 0 h 659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534" h="659657">
                  <a:moveTo>
                    <a:pt x="0" y="0"/>
                  </a:moveTo>
                  <a:lnTo>
                    <a:pt x="5638534" y="0"/>
                  </a:lnTo>
                  <a:lnTo>
                    <a:pt x="5638534" y="659657"/>
                  </a:lnTo>
                  <a:lnTo>
                    <a:pt x="0" y="65965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n-US" sz="2000" kern="1200" dirty="0" err="1">
                  <a:latin typeface="Arial" panose="020B0604020202020204" pitchFamily="34" charset="0"/>
                  <a:cs typeface="Arial" panose="020B0604020202020204" pitchFamily="34" charset="0"/>
                </a:rPr>
                <a:t>Tự</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tổng</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hợp</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được</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chất</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hữu</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cơ</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nuôi</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cơ</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thể</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tự</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dưỡng</a:t>
              </a:r>
              <a:r>
                <a:rPr lang="en-US" sz="2000" kern="1200" dirty="0">
                  <a:latin typeface="Arial" panose="020B0604020202020204" pitchFamily="34" charset="0"/>
                  <a:cs typeface="Arial" panose="020B0604020202020204" pitchFamily="34" charset="0"/>
                </a:rPr>
                <a:t>)</a:t>
              </a:r>
            </a:p>
          </p:txBody>
        </p:sp>
        <p:sp>
          <p:nvSpPr>
            <p:cNvPr id="28" name="Rectangle 27"/>
            <p:cNvSpPr/>
            <p:nvPr/>
          </p:nvSpPr>
          <p:spPr>
            <a:xfrm>
              <a:off x="3854477" y="4731828"/>
              <a:ext cx="282993" cy="282993"/>
            </a:xfrm>
            <a:prstGeom prst="re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9" name="Freeform: Shape 28"/>
            <p:cNvSpPr/>
            <p:nvPr/>
          </p:nvSpPr>
          <p:spPr>
            <a:xfrm>
              <a:off x="4166001" y="4543496"/>
              <a:ext cx="4911737" cy="659657"/>
            </a:xfrm>
            <a:custGeom>
              <a:avLst/>
              <a:gdLst>
                <a:gd name="connsiteX0" fmla="*/ 0 w 3582592"/>
                <a:gd name="connsiteY0" fmla="*/ 0 h 659657"/>
                <a:gd name="connsiteX1" fmla="*/ 3582592 w 3582592"/>
                <a:gd name="connsiteY1" fmla="*/ 0 h 659657"/>
                <a:gd name="connsiteX2" fmla="*/ 3582592 w 3582592"/>
                <a:gd name="connsiteY2" fmla="*/ 659657 h 659657"/>
                <a:gd name="connsiteX3" fmla="*/ 0 w 3582592"/>
                <a:gd name="connsiteY3" fmla="*/ 659657 h 659657"/>
                <a:gd name="connsiteX4" fmla="*/ 0 w 3582592"/>
                <a:gd name="connsiteY4" fmla="*/ 0 h 659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2592" h="659657">
                  <a:moveTo>
                    <a:pt x="0" y="0"/>
                  </a:moveTo>
                  <a:lnTo>
                    <a:pt x="3582592" y="0"/>
                  </a:lnTo>
                  <a:lnTo>
                    <a:pt x="3582592" y="659657"/>
                  </a:lnTo>
                  <a:lnTo>
                    <a:pt x="0" y="65965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n-US" sz="2000" kern="1200" dirty="0" err="1">
                  <a:latin typeface="Arial" panose="020B0604020202020204" pitchFamily="34" charset="0"/>
                  <a:cs typeface="Arial" panose="020B0604020202020204" pitchFamily="34" charset="0"/>
                </a:rPr>
                <a:t>Sử</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dụng</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chất</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hữu</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cơ</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có</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sẵn</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dị</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dưỡng</a:t>
              </a:r>
              <a:r>
                <a:rPr lang="en-US" sz="2000" kern="1200" dirty="0">
                  <a:latin typeface="Arial" panose="020B0604020202020204" pitchFamily="34" charset="0"/>
                  <a:cs typeface="Arial" panose="020B0604020202020204" pitchFamily="34" charset="0"/>
                </a:rPr>
                <a:t>)</a:t>
              </a:r>
            </a:p>
          </p:txBody>
        </p:sp>
        <p:sp>
          <p:nvSpPr>
            <p:cNvPr id="30" name="Rectangle 29"/>
            <p:cNvSpPr/>
            <p:nvPr/>
          </p:nvSpPr>
          <p:spPr>
            <a:xfrm>
              <a:off x="3854477" y="5391486"/>
              <a:ext cx="282993" cy="282993"/>
            </a:xfrm>
            <a:prstGeom prst="re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1" name="Freeform: Shape 30"/>
            <p:cNvSpPr/>
            <p:nvPr/>
          </p:nvSpPr>
          <p:spPr>
            <a:xfrm>
              <a:off x="4166002" y="5203154"/>
              <a:ext cx="4076850" cy="659657"/>
            </a:xfrm>
            <a:custGeom>
              <a:avLst/>
              <a:gdLst>
                <a:gd name="connsiteX0" fmla="*/ 0 w 3582592"/>
                <a:gd name="connsiteY0" fmla="*/ 0 h 659657"/>
                <a:gd name="connsiteX1" fmla="*/ 3582592 w 3582592"/>
                <a:gd name="connsiteY1" fmla="*/ 0 h 659657"/>
                <a:gd name="connsiteX2" fmla="*/ 3582592 w 3582592"/>
                <a:gd name="connsiteY2" fmla="*/ 659657 h 659657"/>
                <a:gd name="connsiteX3" fmla="*/ 0 w 3582592"/>
                <a:gd name="connsiteY3" fmla="*/ 659657 h 659657"/>
                <a:gd name="connsiteX4" fmla="*/ 0 w 3582592"/>
                <a:gd name="connsiteY4" fmla="*/ 0 h 659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2592" h="659657">
                  <a:moveTo>
                    <a:pt x="0" y="0"/>
                  </a:moveTo>
                  <a:lnTo>
                    <a:pt x="3582592" y="0"/>
                  </a:lnTo>
                  <a:lnTo>
                    <a:pt x="3582592" y="659657"/>
                  </a:lnTo>
                  <a:lnTo>
                    <a:pt x="0" y="65965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n-US" sz="2000" kern="1200" dirty="0" err="1">
                  <a:latin typeface="Arial" panose="020B0604020202020204" pitchFamily="34" charset="0"/>
                  <a:cs typeface="Arial" panose="020B0604020202020204" pitchFamily="34" charset="0"/>
                </a:rPr>
                <a:t>Tế</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bào</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không</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có</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thành</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tế</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bào</a:t>
              </a:r>
              <a:endParaRPr lang="en-US" sz="2000" kern="1200" dirty="0">
                <a:latin typeface="Arial" panose="020B0604020202020204" pitchFamily="34" charset="0"/>
                <a:cs typeface="Arial" panose="020B0604020202020204" pitchFamily="34" charset="0"/>
              </a:endParaRPr>
            </a:p>
          </p:txBody>
        </p:sp>
        <p:sp>
          <p:nvSpPr>
            <p:cNvPr id="32" name="Rectangle 31"/>
            <p:cNvSpPr/>
            <p:nvPr/>
          </p:nvSpPr>
          <p:spPr>
            <a:xfrm>
              <a:off x="3854477" y="6051144"/>
              <a:ext cx="282993" cy="282993"/>
            </a:xfrm>
            <a:prstGeom prst="re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3" name="Freeform: Shape 32"/>
            <p:cNvSpPr/>
            <p:nvPr/>
          </p:nvSpPr>
          <p:spPr>
            <a:xfrm>
              <a:off x="4166002" y="5862811"/>
              <a:ext cx="4553928" cy="659657"/>
            </a:xfrm>
            <a:custGeom>
              <a:avLst/>
              <a:gdLst>
                <a:gd name="connsiteX0" fmla="*/ 0 w 3582592"/>
                <a:gd name="connsiteY0" fmla="*/ 0 h 659657"/>
                <a:gd name="connsiteX1" fmla="*/ 3582592 w 3582592"/>
                <a:gd name="connsiteY1" fmla="*/ 0 h 659657"/>
                <a:gd name="connsiteX2" fmla="*/ 3582592 w 3582592"/>
                <a:gd name="connsiteY2" fmla="*/ 659657 h 659657"/>
                <a:gd name="connsiteX3" fmla="*/ 0 w 3582592"/>
                <a:gd name="connsiteY3" fmla="*/ 659657 h 659657"/>
                <a:gd name="connsiteX4" fmla="*/ 0 w 3582592"/>
                <a:gd name="connsiteY4" fmla="*/ 0 h 659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2592" h="659657">
                  <a:moveTo>
                    <a:pt x="0" y="0"/>
                  </a:moveTo>
                  <a:lnTo>
                    <a:pt x="3582592" y="0"/>
                  </a:lnTo>
                  <a:lnTo>
                    <a:pt x="3582592" y="659657"/>
                  </a:lnTo>
                  <a:lnTo>
                    <a:pt x="0" y="65965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n-US" sz="2000" kern="1200" dirty="0" err="1">
                  <a:latin typeface="Arial" panose="020B0604020202020204" pitchFamily="34" charset="0"/>
                  <a:cs typeface="Arial" panose="020B0604020202020204" pitchFamily="34" charset="0"/>
                </a:rPr>
                <a:t>Tế</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bào</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có</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thành</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tế</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bào</a:t>
              </a:r>
              <a:r>
                <a:rPr lang="en-US" sz="2000" kern="1200" dirty="0">
                  <a:latin typeface="Arial" panose="020B0604020202020204" pitchFamily="34" charset="0"/>
                  <a:cs typeface="Arial" panose="020B0604020202020204" pitchFamily="34" charset="0"/>
                </a:rPr>
                <a:t> cellulose</a:t>
              </a:r>
            </a:p>
          </p:txBody>
        </p:sp>
        <p:sp>
          <p:nvSpPr>
            <p:cNvPr id="37" name="Rectangle 36"/>
            <p:cNvSpPr/>
            <p:nvPr/>
          </p:nvSpPr>
          <p:spPr>
            <a:xfrm>
              <a:off x="3854477" y="2148797"/>
              <a:ext cx="282993" cy="282993"/>
            </a:xfrm>
            <a:prstGeom prst="re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8" name="Freeform: Shape 37"/>
            <p:cNvSpPr/>
            <p:nvPr/>
          </p:nvSpPr>
          <p:spPr>
            <a:xfrm>
              <a:off x="4166001" y="1960465"/>
              <a:ext cx="5084015" cy="659657"/>
            </a:xfrm>
            <a:custGeom>
              <a:avLst/>
              <a:gdLst>
                <a:gd name="connsiteX0" fmla="*/ 0 w 3582592"/>
                <a:gd name="connsiteY0" fmla="*/ 0 h 659657"/>
                <a:gd name="connsiteX1" fmla="*/ 3582592 w 3582592"/>
                <a:gd name="connsiteY1" fmla="*/ 0 h 659657"/>
                <a:gd name="connsiteX2" fmla="*/ 3582592 w 3582592"/>
                <a:gd name="connsiteY2" fmla="*/ 659657 h 659657"/>
                <a:gd name="connsiteX3" fmla="*/ 0 w 3582592"/>
                <a:gd name="connsiteY3" fmla="*/ 659657 h 659657"/>
                <a:gd name="connsiteX4" fmla="*/ 0 w 3582592"/>
                <a:gd name="connsiteY4" fmla="*/ 0 h 659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2592" h="659657">
                  <a:moveTo>
                    <a:pt x="0" y="0"/>
                  </a:moveTo>
                  <a:lnTo>
                    <a:pt x="3582592" y="0"/>
                  </a:lnTo>
                  <a:lnTo>
                    <a:pt x="3582592" y="659657"/>
                  </a:lnTo>
                  <a:lnTo>
                    <a:pt x="0" y="65965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n-US" sz="2000" kern="1200" dirty="0" err="1">
                  <a:latin typeface="Arial" panose="020B0604020202020204" pitchFamily="34" charset="0"/>
                  <a:cs typeface="Arial" panose="020B0604020202020204" pitchFamily="34" charset="0"/>
                </a:rPr>
                <a:t>Cơ</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thể</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cấu</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tạo</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gồm</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nhiều</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tế</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bào</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đa</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bào</a:t>
              </a:r>
              <a:r>
                <a:rPr lang="en-US" sz="2000" kern="1200" dirty="0">
                  <a:latin typeface="Arial" panose="020B0604020202020204" pitchFamily="34" charset="0"/>
                  <a:cs typeface="Arial" panose="020B0604020202020204" pitchFamily="34" charset="0"/>
                </a:rPr>
                <a:t>)</a:t>
              </a:r>
            </a:p>
          </p:txBody>
        </p:sp>
      </p:grpSp>
      <p:sp>
        <p:nvSpPr>
          <p:cNvPr id="5" name="Heart 4"/>
          <p:cNvSpPr/>
          <p:nvPr/>
        </p:nvSpPr>
        <p:spPr>
          <a:xfrm>
            <a:off x="3780465" y="1252714"/>
            <a:ext cx="342491" cy="471325"/>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5" name="Heart 34"/>
          <p:cNvSpPr/>
          <p:nvPr/>
        </p:nvSpPr>
        <p:spPr>
          <a:xfrm>
            <a:off x="3808996" y="1856767"/>
            <a:ext cx="342491" cy="471325"/>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6" name="Heart 35"/>
          <p:cNvSpPr/>
          <p:nvPr/>
        </p:nvSpPr>
        <p:spPr>
          <a:xfrm>
            <a:off x="3794730" y="3824861"/>
            <a:ext cx="342491" cy="471325"/>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9" name="Heart 38"/>
          <p:cNvSpPr/>
          <p:nvPr/>
        </p:nvSpPr>
        <p:spPr>
          <a:xfrm>
            <a:off x="3753029" y="4567807"/>
            <a:ext cx="342491" cy="471325"/>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6" name="Rectangle 5"/>
          <p:cNvSpPr/>
          <p:nvPr/>
        </p:nvSpPr>
        <p:spPr>
          <a:xfrm>
            <a:off x="3674606" y="2541511"/>
            <a:ext cx="420914" cy="4279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rgbClr val="FF0000"/>
                </a:solidFill>
              </a:rPr>
              <a:t>x</a:t>
            </a:r>
            <a:endParaRPr lang="en-US" sz="4400" dirty="0">
              <a:solidFill>
                <a:srgbClr val="FF0000"/>
              </a:solidFill>
            </a:endParaRPr>
          </a:p>
        </p:txBody>
      </p:sp>
      <p:sp>
        <p:nvSpPr>
          <p:cNvPr id="34" name="Rectangle 33"/>
          <p:cNvSpPr/>
          <p:nvPr/>
        </p:nvSpPr>
        <p:spPr>
          <a:xfrm>
            <a:off x="3733504" y="3245088"/>
            <a:ext cx="420914" cy="4279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rgbClr val="FF0000"/>
                </a:solidFill>
              </a:rPr>
              <a:t>x</a:t>
            </a:r>
            <a:endParaRPr lang="en-US" sz="4400" dirty="0">
              <a:solidFill>
                <a:srgbClr val="FF0000"/>
              </a:solidFill>
            </a:endParaRPr>
          </a:p>
        </p:txBody>
      </p:sp>
      <p:sp>
        <p:nvSpPr>
          <p:cNvPr id="40" name="Rectangle 39"/>
          <p:cNvSpPr/>
          <p:nvPr/>
        </p:nvSpPr>
        <p:spPr>
          <a:xfrm>
            <a:off x="3730573" y="5165852"/>
            <a:ext cx="420914" cy="4279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rgbClr val="FF0000"/>
                </a:solidFill>
              </a:rPr>
              <a:t>x</a:t>
            </a:r>
            <a:endParaRPr lang="en-US" sz="4400" dirty="0">
              <a:solidFill>
                <a:srgbClr val="FF0000"/>
              </a:solidFil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1000"/>
                                        <p:tgtEl>
                                          <p:spTgt spid="35"/>
                                        </p:tgtEl>
                                      </p:cBhvr>
                                    </p:animEffect>
                                    <p:anim calcmode="lin" valueType="num">
                                      <p:cBhvr>
                                        <p:cTn id="15" dur="1000" fill="hold"/>
                                        <p:tgtEl>
                                          <p:spTgt spid="35"/>
                                        </p:tgtEl>
                                        <p:attrNameLst>
                                          <p:attrName>ppt_x</p:attrName>
                                        </p:attrNameLst>
                                      </p:cBhvr>
                                      <p:tavLst>
                                        <p:tav tm="0">
                                          <p:val>
                                            <p:strVal val="#ppt_x"/>
                                          </p:val>
                                        </p:tav>
                                        <p:tav tm="100000">
                                          <p:val>
                                            <p:strVal val="#ppt_x"/>
                                          </p:val>
                                        </p:tav>
                                      </p:tavLst>
                                    </p:anim>
                                    <p:anim calcmode="lin" valueType="num">
                                      <p:cBhvr>
                                        <p:cTn id="16"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000"/>
                                        <p:tgtEl>
                                          <p:spTgt spid="34"/>
                                        </p:tgtEl>
                                      </p:cBhvr>
                                    </p:animEffect>
                                    <p:anim calcmode="lin" valueType="num">
                                      <p:cBhvr>
                                        <p:cTn id="29" dur="1000" fill="hold"/>
                                        <p:tgtEl>
                                          <p:spTgt spid="34"/>
                                        </p:tgtEl>
                                        <p:attrNameLst>
                                          <p:attrName>ppt_x</p:attrName>
                                        </p:attrNameLst>
                                      </p:cBhvr>
                                      <p:tavLst>
                                        <p:tav tm="0">
                                          <p:val>
                                            <p:strVal val="#ppt_x"/>
                                          </p:val>
                                        </p:tav>
                                        <p:tav tm="100000">
                                          <p:val>
                                            <p:strVal val="#ppt_x"/>
                                          </p:val>
                                        </p:tav>
                                      </p:tavLst>
                                    </p:anim>
                                    <p:anim calcmode="lin" valueType="num">
                                      <p:cBhvr>
                                        <p:cTn id="3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1000"/>
                                        <p:tgtEl>
                                          <p:spTgt spid="36"/>
                                        </p:tgtEl>
                                      </p:cBhvr>
                                    </p:animEffect>
                                    <p:anim calcmode="lin" valueType="num">
                                      <p:cBhvr>
                                        <p:cTn id="36" dur="1000" fill="hold"/>
                                        <p:tgtEl>
                                          <p:spTgt spid="36"/>
                                        </p:tgtEl>
                                        <p:attrNameLst>
                                          <p:attrName>ppt_x</p:attrName>
                                        </p:attrNameLst>
                                      </p:cBhvr>
                                      <p:tavLst>
                                        <p:tav tm="0">
                                          <p:val>
                                            <p:strVal val="#ppt_x"/>
                                          </p:val>
                                        </p:tav>
                                        <p:tav tm="100000">
                                          <p:val>
                                            <p:strVal val="#ppt_x"/>
                                          </p:val>
                                        </p:tav>
                                      </p:tavLst>
                                    </p:anim>
                                    <p:anim calcmode="lin" valueType="num">
                                      <p:cBhvr>
                                        <p:cTn id="37"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1000"/>
                                        <p:tgtEl>
                                          <p:spTgt spid="39"/>
                                        </p:tgtEl>
                                      </p:cBhvr>
                                    </p:animEffect>
                                    <p:anim calcmode="lin" valueType="num">
                                      <p:cBhvr>
                                        <p:cTn id="43" dur="1000" fill="hold"/>
                                        <p:tgtEl>
                                          <p:spTgt spid="39"/>
                                        </p:tgtEl>
                                        <p:attrNameLst>
                                          <p:attrName>ppt_x</p:attrName>
                                        </p:attrNameLst>
                                      </p:cBhvr>
                                      <p:tavLst>
                                        <p:tav tm="0">
                                          <p:val>
                                            <p:strVal val="#ppt_x"/>
                                          </p:val>
                                        </p:tav>
                                        <p:tav tm="100000">
                                          <p:val>
                                            <p:strVal val="#ppt_x"/>
                                          </p:val>
                                        </p:tav>
                                      </p:tavLst>
                                    </p:anim>
                                    <p:anim calcmode="lin" valueType="num">
                                      <p:cBhvr>
                                        <p:cTn id="4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fade">
                                      <p:cBhvr>
                                        <p:cTn id="49" dur="1000"/>
                                        <p:tgtEl>
                                          <p:spTgt spid="40"/>
                                        </p:tgtEl>
                                      </p:cBhvr>
                                    </p:animEffect>
                                    <p:anim calcmode="lin" valueType="num">
                                      <p:cBhvr>
                                        <p:cTn id="50" dur="1000" fill="hold"/>
                                        <p:tgtEl>
                                          <p:spTgt spid="40"/>
                                        </p:tgtEl>
                                        <p:attrNameLst>
                                          <p:attrName>ppt_x</p:attrName>
                                        </p:attrNameLst>
                                      </p:cBhvr>
                                      <p:tavLst>
                                        <p:tav tm="0">
                                          <p:val>
                                            <p:strVal val="#ppt_x"/>
                                          </p:val>
                                        </p:tav>
                                        <p:tav tm="100000">
                                          <p:val>
                                            <p:strVal val="#ppt_x"/>
                                          </p:val>
                                        </p:tav>
                                      </p:tavLst>
                                    </p:anim>
                                    <p:anim calcmode="lin" valueType="num">
                                      <p:cBhvr>
                                        <p:cTn id="51"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5" grpId="0" animBg="1"/>
      <p:bldP spid="36" grpId="0" animBg="1"/>
      <p:bldP spid="39" grpId="0" animBg="1"/>
      <p:bldP spid="6" grpId="0" animBg="1"/>
      <p:bldP spid="34" grpId="0" animBg="1"/>
      <p:bldP spid="4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6400" y="277282"/>
            <a:ext cx="11190514" cy="6186309"/>
          </a:xfrm>
          <a:prstGeom prst="rect">
            <a:avLst/>
          </a:prstGeom>
        </p:spPr>
        <p:txBody>
          <a:bodyPr wrap="square">
            <a:spAutoFit/>
          </a:bodyPr>
          <a:lstStyle/>
          <a:p>
            <a:pPr algn="just"/>
            <a:r>
              <a:rPr lang="en-US" sz="4400" b="1" dirty="0">
                <a:solidFill>
                  <a:srgbClr val="000000"/>
                </a:solidFill>
                <a:latin typeface="OpenSans"/>
              </a:rPr>
              <a:t>B</a:t>
            </a:r>
            <a:r>
              <a:rPr lang="vi-VN" sz="4400" b="1" dirty="0" smtClean="0">
                <a:solidFill>
                  <a:srgbClr val="000000"/>
                </a:solidFill>
                <a:latin typeface="OpenSans"/>
              </a:rPr>
              <a:t>ài</a:t>
            </a:r>
            <a:r>
              <a:rPr lang="en-US" sz="4400" b="1" dirty="0" smtClean="0">
                <a:solidFill>
                  <a:srgbClr val="000000"/>
                </a:solidFill>
                <a:latin typeface="OpenSans"/>
              </a:rPr>
              <a:t> 2</a:t>
            </a:r>
            <a:endParaRPr lang="vi-VN" sz="4400" dirty="0">
              <a:solidFill>
                <a:srgbClr val="000000"/>
              </a:solidFill>
              <a:latin typeface="OpenSans"/>
            </a:endParaRPr>
          </a:p>
          <a:p>
            <a:pPr algn="just"/>
            <a:r>
              <a:rPr lang="vi-VN" sz="4400" dirty="0">
                <a:solidFill>
                  <a:srgbClr val="000000"/>
                </a:solidFill>
                <a:latin typeface="OpenSans"/>
              </a:rPr>
              <a:t>Sự đa dạng của động vật được thể hiện rõ nhất ở</a:t>
            </a:r>
          </a:p>
          <a:p>
            <a:pPr algn="just"/>
            <a:r>
              <a:rPr lang="vi-VN" sz="4400" dirty="0">
                <a:solidFill>
                  <a:srgbClr val="000000"/>
                </a:solidFill>
                <a:latin typeface="OpenSans"/>
              </a:rPr>
              <a:t>A. cấu tạo cơ thể và số lượng loài.</a:t>
            </a:r>
          </a:p>
          <a:p>
            <a:pPr algn="just"/>
            <a:r>
              <a:rPr lang="vi-VN" sz="4400" dirty="0">
                <a:solidFill>
                  <a:srgbClr val="000000"/>
                </a:solidFill>
                <a:latin typeface="OpenSans"/>
              </a:rPr>
              <a:t>B. số lượng loài và môi trường sống.</a:t>
            </a:r>
          </a:p>
          <a:p>
            <a:pPr algn="just"/>
            <a:r>
              <a:rPr lang="vi-VN" sz="4400" dirty="0">
                <a:solidFill>
                  <a:srgbClr val="000000"/>
                </a:solidFill>
                <a:latin typeface="OpenSans"/>
              </a:rPr>
              <a:t>C. môi trường sống và hình thức dinh dưỡng. </a:t>
            </a:r>
          </a:p>
          <a:p>
            <a:pPr algn="just"/>
            <a:r>
              <a:rPr lang="vi-VN" sz="4400" dirty="0">
                <a:solidFill>
                  <a:srgbClr val="000000"/>
                </a:solidFill>
                <a:latin typeface="OpenSans"/>
              </a:rPr>
              <a:t>D. hình thức dinh dưỡng và hình thức di chuyển</a:t>
            </a:r>
            <a:r>
              <a:rPr lang="vi-VN" sz="4400" dirty="0" smtClean="0">
                <a:solidFill>
                  <a:srgbClr val="000000"/>
                </a:solidFill>
                <a:latin typeface="OpenSans"/>
              </a:rPr>
              <a:t>.</a:t>
            </a:r>
            <a:endParaRPr lang="vi-VN" sz="4400" dirty="0">
              <a:solidFill>
                <a:srgbClr val="000000"/>
              </a:solidFill>
              <a:latin typeface="OpenSans"/>
            </a:endParaRPr>
          </a:p>
        </p:txBody>
      </p:sp>
      <p:sp>
        <p:nvSpPr>
          <p:cNvPr id="3" name="Heart 2"/>
          <p:cNvSpPr/>
          <p:nvPr/>
        </p:nvSpPr>
        <p:spPr>
          <a:xfrm>
            <a:off x="406400" y="3033486"/>
            <a:ext cx="653143" cy="740227"/>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smtClean="0">
                <a:solidFill>
                  <a:schemeClr val="tx1"/>
                </a:solidFill>
              </a:rPr>
              <a:t>B</a:t>
            </a:r>
            <a:endParaRPr lang="en-US" sz="5400" dirty="0">
              <a:solidFill>
                <a:schemeClr val="tx1"/>
              </a:solidFill>
            </a:endParaRPr>
          </a:p>
        </p:txBody>
      </p:sp>
    </p:spTree>
    <p:extLst>
      <p:ext uri="{BB962C8B-B14F-4D97-AF65-F5344CB8AC3E}">
        <p14:creationId xmlns:p14="http://schemas.microsoft.com/office/powerpoint/2010/main" val="2016730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799" y="324507"/>
            <a:ext cx="11437257" cy="6740307"/>
          </a:xfrm>
          <a:prstGeom prst="rect">
            <a:avLst/>
          </a:prstGeom>
        </p:spPr>
        <p:txBody>
          <a:bodyPr wrap="square">
            <a:spAutoFit/>
          </a:bodyPr>
          <a:lstStyle/>
          <a:p>
            <a:pPr algn="just"/>
            <a:r>
              <a:rPr lang="vi-VN" sz="5400" dirty="0">
                <a:solidFill>
                  <a:srgbClr val="1F1F1F"/>
                </a:solidFill>
                <a:latin typeface="Google Sans"/>
              </a:rPr>
              <a:t>Chơi trò chơi "Đoán tên động vật": Chia lớp thành </a:t>
            </a:r>
            <a:r>
              <a:rPr lang="en-US" sz="5400" dirty="0">
                <a:solidFill>
                  <a:srgbClr val="1F1F1F"/>
                </a:solidFill>
                <a:latin typeface="Google Sans"/>
              </a:rPr>
              <a:t>3</a:t>
            </a:r>
            <a:r>
              <a:rPr lang="vi-VN" sz="5400" dirty="0" smtClean="0">
                <a:solidFill>
                  <a:srgbClr val="1F1F1F"/>
                </a:solidFill>
                <a:latin typeface="Google Sans"/>
              </a:rPr>
              <a:t> </a:t>
            </a:r>
            <a:r>
              <a:rPr lang="vi-VN" sz="5400" dirty="0">
                <a:solidFill>
                  <a:srgbClr val="1F1F1F"/>
                </a:solidFill>
                <a:latin typeface="Google Sans"/>
              </a:rPr>
              <a:t>đội. Mỗi đội cử một đại diện lên bục và được miêu tả một loài động vật. Đại diện của đội phải đoán tên loài động vật đó trong một khoảng thời gian </a:t>
            </a:r>
            <a:r>
              <a:rPr lang="en-US" sz="5400" dirty="0" smtClean="0">
                <a:solidFill>
                  <a:srgbClr val="1F1F1F"/>
                </a:solidFill>
                <a:latin typeface="Google Sans"/>
              </a:rPr>
              <a:t>1 </a:t>
            </a:r>
            <a:r>
              <a:rPr lang="en-US" sz="5400" dirty="0" err="1" smtClean="0">
                <a:solidFill>
                  <a:srgbClr val="1F1F1F"/>
                </a:solidFill>
                <a:latin typeface="Google Sans"/>
              </a:rPr>
              <a:t>phút</a:t>
            </a:r>
            <a:r>
              <a:rPr lang="vi-VN" sz="5400" dirty="0" smtClean="0">
                <a:solidFill>
                  <a:srgbClr val="1F1F1F"/>
                </a:solidFill>
                <a:latin typeface="Google Sans"/>
              </a:rPr>
              <a:t>.</a:t>
            </a:r>
            <a:r>
              <a:rPr lang="vi-VN" sz="5400" dirty="0">
                <a:solidFill>
                  <a:srgbClr val="1F1F1F"/>
                </a:solidFill>
                <a:latin typeface="Google Sans"/>
              </a:rPr>
              <a:t> Đội nào đoán đúng nhiều hơn sẽ chiến thắng.</a:t>
            </a:r>
            <a:endParaRPr lang="vi-VN" sz="5400" b="0" i="0" dirty="0">
              <a:solidFill>
                <a:srgbClr val="1F1F1F"/>
              </a:solidFill>
              <a:effectLst/>
              <a:latin typeface="Google Sans"/>
            </a:endParaRPr>
          </a:p>
        </p:txBody>
      </p:sp>
    </p:spTree>
    <p:extLst>
      <p:ext uri="{BB962C8B-B14F-4D97-AF65-F5344CB8AC3E}">
        <p14:creationId xmlns:p14="http://schemas.microsoft.com/office/powerpoint/2010/main" val="13665658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3"/>
          <p:cNvSpPr>
            <a:spLocks noGrp="1"/>
          </p:cNvSpPr>
          <p:nvPr>
            <p:ph type="ctrTitle"/>
          </p:nvPr>
        </p:nvSpPr>
        <p:spPr>
          <a:xfrm>
            <a:off x="754200" y="290285"/>
            <a:ext cx="9812740" cy="3575451"/>
          </a:xfrm>
          <a:noFill/>
        </p:spPr>
        <p:txBody>
          <a:bodyPr>
            <a:noAutofit/>
          </a:bodyPr>
          <a:lstStyle/>
          <a:p>
            <a:pPr algn="ctr">
              <a:lnSpc>
                <a:spcPct val="100000"/>
              </a:lnSpc>
            </a:pPr>
            <a:r>
              <a:rPr lang="en-US" sz="7200" dirty="0" err="1" smtClean="0">
                <a:solidFill>
                  <a:srgbClr val="00B0F0"/>
                </a:solidFill>
                <a:latin typeface="Arial" panose="020B0604020202020204" pitchFamily="34" charset="0"/>
                <a:cs typeface="Arial" panose="020B0604020202020204" pitchFamily="34" charset="0"/>
              </a:rPr>
              <a:t>TIẾT</a:t>
            </a:r>
            <a:r>
              <a:rPr lang="en-US" sz="7200" dirty="0" smtClean="0">
                <a:solidFill>
                  <a:srgbClr val="00B0F0"/>
                </a:solidFill>
                <a:latin typeface="Arial" panose="020B0604020202020204" pitchFamily="34" charset="0"/>
                <a:cs typeface="Arial" panose="020B0604020202020204" pitchFamily="34" charset="0"/>
              </a:rPr>
              <a:t> 89</a:t>
            </a:r>
            <a:br>
              <a:rPr lang="en-US" sz="7200" dirty="0" smtClean="0">
                <a:solidFill>
                  <a:srgbClr val="00B0F0"/>
                </a:solidFill>
                <a:latin typeface="Arial" panose="020B0604020202020204" pitchFamily="34" charset="0"/>
                <a:cs typeface="Arial" panose="020B0604020202020204" pitchFamily="34" charset="0"/>
              </a:rPr>
            </a:br>
            <a:r>
              <a:rPr lang="en-US" sz="7200" dirty="0" err="1" smtClean="0">
                <a:solidFill>
                  <a:srgbClr val="00B0F0"/>
                </a:solidFill>
                <a:latin typeface="Arial" panose="020B0604020202020204" pitchFamily="34" charset="0"/>
                <a:cs typeface="Arial" panose="020B0604020202020204" pitchFamily="34" charset="0"/>
              </a:rPr>
              <a:t>Bài</a:t>
            </a:r>
            <a:r>
              <a:rPr lang="en-US" sz="7200" dirty="0" smtClean="0">
                <a:solidFill>
                  <a:srgbClr val="00B0F0"/>
                </a:solidFill>
                <a:latin typeface="Arial" panose="020B0604020202020204" pitchFamily="34" charset="0"/>
                <a:cs typeface="Arial" panose="020B0604020202020204" pitchFamily="34" charset="0"/>
              </a:rPr>
              <a:t> </a:t>
            </a:r>
            <a:r>
              <a:rPr lang="en-US" sz="7200" dirty="0">
                <a:solidFill>
                  <a:srgbClr val="00B0F0"/>
                </a:solidFill>
                <a:latin typeface="Arial" panose="020B0604020202020204" pitchFamily="34" charset="0"/>
                <a:cs typeface="Arial" panose="020B0604020202020204" pitchFamily="34" charset="0"/>
              </a:rPr>
              <a:t>36: </a:t>
            </a:r>
            <a:r>
              <a:rPr lang="en-US" sz="9600" dirty="0">
                <a:solidFill>
                  <a:srgbClr val="00B0F0"/>
                </a:solidFill>
                <a:latin typeface="Arial" panose="020B0604020202020204" pitchFamily="34" charset="0"/>
                <a:cs typeface="Arial" panose="020B0604020202020204" pitchFamily="34" charset="0"/>
              </a:rPr>
              <a:t/>
            </a:r>
            <a:br>
              <a:rPr lang="en-US" sz="9600" dirty="0">
                <a:solidFill>
                  <a:srgbClr val="00B0F0"/>
                </a:solidFill>
                <a:latin typeface="Arial" panose="020B0604020202020204" pitchFamily="34" charset="0"/>
                <a:cs typeface="Arial" panose="020B0604020202020204" pitchFamily="34" charset="0"/>
              </a:rPr>
            </a:br>
            <a:r>
              <a:rPr lang="en-US" sz="9600" dirty="0">
                <a:solidFill>
                  <a:srgbClr val="00B0F0"/>
                </a:solidFill>
                <a:latin typeface="Arial" panose="020B0604020202020204" pitchFamily="34" charset="0"/>
                <a:cs typeface="Arial" panose="020B0604020202020204" pitchFamily="34" charset="0"/>
              </a:rPr>
              <a:t>ĐỘNG VẬT</a:t>
            </a:r>
          </a:p>
        </p:txBody>
      </p:sp>
    </p:spTree>
    <p:extLst>
      <p:ext uri="{BB962C8B-B14F-4D97-AF65-F5344CB8AC3E}">
        <p14:creationId xmlns:p14="http://schemas.microsoft.com/office/powerpoint/2010/main" val="42899320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19B51A1E-902D-48AF-9020-955120F399B6}" type="slidenum">
              <a:rPr lang="en-US" noProof="0" smtClean="0"/>
              <a:t>17</a:t>
            </a:fld>
            <a:endParaRPr lang="en-US" noProof="0" dirty="0"/>
          </a:p>
        </p:txBody>
      </p:sp>
      <p:pic>
        <p:nvPicPr>
          <p:cNvPr id="7170" name="Picture 2" descr="Bải Giảng Trực Tuyến | THCS Ba Đì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3725" y="61805"/>
            <a:ext cx="6618275" cy="661827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p:nvPr/>
        </p:nvSpPr>
        <p:spPr>
          <a:xfrm>
            <a:off x="235051" y="248227"/>
            <a:ext cx="5033635" cy="3641602"/>
          </a:xfrm>
          <a:prstGeom prst="homePlate">
            <a:avLst/>
          </a:prstGeom>
          <a:solidFill>
            <a:srgbClr val="FFC000"/>
          </a:solidFill>
        </p:spPr>
        <p:txBody>
          <a:bodyPr vert="horz" lIns="0" tIns="0" rIns="0" bIns="0" rtlCol="0" anchor="ctr">
            <a:noAutofit/>
          </a:bodyPr>
          <a:lst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a:lstStyle>
          <a:p>
            <a:r>
              <a:rPr lang="en-US" sz="4400" b="1" dirty="0" smtClean="0">
                <a:solidFill>
                  <a:schemeClr val="bg1"/>
                </a:solidFill>
                <a:latin typeface="Arial" panose="020B0604020202020204" pitchFamily="34" charset="0"/>
                <a:cs typeface="Arial" panose="020B0604020202020204" pitchFamily="34" charset="0"/>
              </a:rPr>
              <a:t>  </a:t>
            </a:r>
            <a:r>
              <a:rPr lang="en-US" sz="6600" b="1" dirty="0" smtClean="0">
                <a:solidFill>
                  <a:srgbClr val="0070C0"/>
                </a:solidFill>
                <a:latin typeface="Arial" panose="020B0604020202020204" pitchFamily="34" charset="0"/>
                <a:cs typeface="Arial" panose="020B0604020202020204" pitchFamily="34" charset="0"/>
              </a:rPr>
              <a:t>II</a:t>
            </a:r>
            <a:r>
              <a:rPr lang="en-US" sz="6600" b="1" dirty="0">
                <a:solidFill>
                  <a:srgbClr val="0070C0"/>
                </a:solidFill>
                <a:latin typeface="Arial" panose="020B0604020202020204" pitchFamily="34" charset="0"/>
                <a:cs typeface="Arial" panose="020B0604020202020204" pitchFamily="34" charset="0"/>
              </a:rPr>
              <a:t>. </a:t>
            </a:r>
            <a:r>
              <a:rPr lang="en-US" sz="6600" b="1" dirty="0" err="1">
                <a:solidFill>
                  <a:srgbClr val="0070C0"/>
                </a:solidFill>
                <a:latin typeface="Arial" panose="020B0604020202020204" pitchFamily="34" charset="0"/>
                <a:cs typeface="Arial" panose="020B0604020202020204" pitchFamily="34" charset="0"/>
              </a:rPr>
              <a:t>Các</a:t>
            </a:r>
            <a:r>
              <a:rPr lang="en-US" sz="6600" b="1" dirty="0">
                <a:solidFill>
                  <a:srgbClr val="0070C0"/>
                </a:solidFill>
                <a:latin typeface="Arial" panose="020B0604020202020204" pitchFamily="34" charset="0"/>
                <a:cs typeface="Arial" panose="020B0604020202020204" pitchFamily="34" charset="0"/>
              </a:rPr>
              <a:t> </a:t>
            </a:r>
            <a:r>
              <a:rPr lang="en-US" sz="6600" b="1" dirty="0" err="1">
                <a:solidFill>
                  <a:srgbClr val="0070C0"/>
                </a:solidFill>
                <a:latin typeface="Arial" panose="020B0604020202020204" pitchFamily="34" charset="0"/>
                <a:cs typeface="Arial" panose="020B0604020202020204" pitchFamily="34" charset="0"/>
              </a:rPr>
              <a:t>nhóm</a:t>
            </a:r>
            <a:r>
              <a:rPr lang="en-US" sz="6600" b="1" dirty="0">
                <a:solidFill>
                  <a:srgbClr val="0070C0"/>
                </a:solidFill>
                <a:latin typeface="Arial" panose="020B0604020202020204" pitchFamily="34" charset="0"/>
                <a:cs typeface="Arial" panose="020B0604020202020204" pitchFamily="34" charset="0"/>
              </a:rPr>
              <a:t> </a:t>
            </a:r>
            <a:r>
              <a:rPr lang="en-US" sz="6600" b="1" dirty="0" err="1">
                <a:solidFill>
                  <a:srgbClr val="0070C0"/>
                </a:solidFill>
                <a:latin typeface="Arial" panose="020B0604020202020204" pitchFamily="34" charset="0"/>
                <a:cs typeface="Arial" panose="020B0604020202020204" pitchFamily="34" charset="0"/>
              </a:rPr>
              <a:t>động</a:t>
            </a:r>
            <a:r>
              <a:rPr lang="en-US" sz="6600" b="1" dirty="0">
                <a:solidFill>
                  <a:srgbClr val="0070C0"/>
                </a:solidFill>
                <a:latin typeface="Arial" panose="020B0604020202020204" pitchFamily="34" charset="0"/>
                <a:cs typeface="Arial" panose="020B0604020202020204" pitchFamily="34" charset="0"/>
              </a:rPr>
              <a:t> </a:t>
            </a:r>
            <a:r>
              <a:rPr lang="en-US" sz="6600" b="1" dirty="0" err="1">
                <a:solidFill>
                  <a:srgbClr val="0070C0"/>
                </a:solidFill>
                <a:latin typeface="Arial" panose="020B0604020202020204" pitchFamily="34" charset="0"/>
                <a:cs typeface="Arial" panose="020B0604020202020204" pitchFamily="34" charset="0"/>
              </a:rPr>
              <a:t>vật</a:t>
            </a:r>
            <a:endParaRPr lang="en-US" sz="6600" b="1" dirty="0">
              <a:solidFill>
                <a:srgbClr val="0070C0"/>
              </a:solidFill>
              <a:latin typeface="Arial" panose="020B0604020202020204" pitchFamily="34" charset="0"/>
              <a:cs typeface="Arial" panose="020B0604020202020204" pitchFamily="34" charset="0"/>
            </a:endParaRPr>
          </a:p>
        </p:txBody>
      </p:sp>
      <p:sp>
        <p:nvSpPr>
          <p:cNvPr id="2" name="Rectangle 1"/>
          <p:cNvSpPr/>
          <p:nvPr/>
        </p:nvSpPr>
        <p:spPr>
          <a:xfrm>
            <a:off x="120" y="4112735"/>
            <a:ext cx="5950737" cy="2862322"/>
          </a:xfrm>
          <a:prstGeom prst="rect">
            <a:avLst/>
          </a:prstGeom>
        </p:spPr>
        <p:txBody>
          <a:bodyPr wrap="square">
            <a:spAutoFit/>
          </a:bodyPr>
          <a:lstStyle/>
          <a:p>
            <a:pPr algn="just"/>
            <a:r>
              <a:rPr lang="vi-VN" sz="3600" dirty="0"/>
              <a:t>95% các loài động vật đã biết được xếp vào nhóm động vật không xương sống, còn lại là động vật có xương sống</a:t>
            </a:r>
            <a:r>
              <a:rPr lang="vi-VN" sz="3600" dirty="0" smtClean="0"/>
              <a:t>.</a:t>
            </a:r>
            <a:endParaRPr lang="vi-VN" sz="3600" dirty="0"/>
          </a:p>
        </p:txBody>
      </p:sp>
    </p:spTree>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876800" y="404948"/>
            <a:ext cx="2590800" cy="1066800"/>
          </a:xfrm>
          <a:prstGeom prst="roundRect">
            <a:avLst/>
          </a:prstGeom>
          <a:solidFill>
            <a:schemeClr val="accent3">
              <a:lumMod val="60000"/>
              <a:lumOff val="40000"/>
            </a:schemeClr>
          </a:solidFill>
          <a:ln w="38100"/>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sz="3600" dirty="0" smtClean="0">
              <a:solidFill>
                <a:srgbClr val="7030A0"/>
              </a:solidFill>
              <a:latin typeface="Times New Roman" panose="02020603050405020304" pitchFamily="18" charset="0"/>
              <a:cs typeface="Times New Roman" panose="02020603050405020304" pitchFamily="18" charset="0"/>
            </a:endParaRPr>
          </a:p>
          <a:p>
            <a:pPr algn="ctr">
              <a:defRPr/>
            </a:pPr>
            <a:r>
              <a:rPr lang="en-US" sz="3600" b="1" dirty="0" err="1" smtClean="0">
                <a:solidFill>
                  <a:srgbClr val="7030A0"/>
                </a:solidFill>
                <a:latin typeface="Times New Roman" panose="02020603050405020304" pitchFamily="18" charset="0"/>
                <a:cs typeface="Times New Roman" panose="02020603050405020304" pitchFamily="18" charset="0"/>
              </a:rPr>
              <a:t>Động</a:t>
            </a:r>
            <a:r>
              <a:rPr lang="en-US" sz="3600" b="1" dirty="0" smtClean="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vật</a:t>
            </a:r>
            <a:endParaRPr lang="en-US" sz="3600" b="1" dirty="0">
              <a:solidFill>
                <a:srgbClr val="7030A0"/>
              </a:solidFill>
              <a:latin typeface="Times New Roman" panose="02020603050405020304" pitchFamily="18" charset="0"/>
              <a:cs typeface="Times New Roman" panose="02020603050405020304" pitchFamily="18" charset="0"/>
            </a:endParaRPr>
          </a:p>
          <a:p>
            <a:pPr algn="ctr">
              <a:defRPr/>
            </a:pPr>
            <a:endParaRPr lang="en-US" sz="3600" dirty="0">
              <a:solidFill>
                <a:srgbClr val="7030A0"/>
              </a:solidFill>
              <a:latin typeface="Times New Roman" panose="02020603050405020304" pitchFamily="18" charset="0"/>
              <a:cs typeface="Times New Roman" panose="02020603050405020304" pitchFamily="18" charset="0"/>
            </a:endParaRPr>
          </a:p>
        </p:txBody>
      </p:sp>
      <p:cxnSp>
        <p:nvCxnSpPr>
          <p:cNvPr id="6" name="Straight Arrow Connector 5"/>
          <p:cNvCxnSpPr/>
          <p:nvPr/>
        </p:nvCxnSpPr>
        <p:spPr>
          <a:xfrm>
            <a:off x="6172200" y="1471748"/>
            <a:ext cx="1524000" cy="12192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8" name="Straight Arrow Connector 7"/>
          <p:cNvCxnSpPr/>
          <p:nvPr/>
        </p:nvCxnSpPr>
        <p:spPr>
          <a:xfrm>
            <a:off x="5943600" y="1700348"/>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4" idx="2"/>
          </p:cNvCxnSpPr>
          <p:nvPr/>
        </p:nvCxnSpPr>
        <p:spPr>
          <a:xfrm flipH="1">
            <a:off x="4419600" y="1471748"/>
            <a:ext cx="1752600" cy="12192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5" name="Rounded Rectangle 14"/>
          <p:cNvSpPr/>
          <p:nvPr/>
        </p:nvSpPr>
        <p:spPr>
          <a:xfrm>
            <a:off x="1188720" y="2843348"/>
            <a:ext cx="3307080" cy="2743200"/>
          </a:xfrm>
          <a:prstGeom prst="roundRect">
            <a:avLst/>
          </a:prstGeom>
          <a:solidFill>
            <a:schemeClr val="accent4">
              <a:lumMod val="20000"/>
              <a:lumOff val="80000"/>
            </a:schemeClr>
          </a:solidFill>
          <a:ln w="38100"/>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sz="3200" b="1" dirty="0" err="1">
                <a:solidFill>
                  <a:schemeClr val="tx1"/>
                </a:solidFill>
                <a:latin typeface="Times New Roman" panose="02020603050405020304" pitchFamily="18" charset="0"/>
                <a:cs typeface="Times New Roman" panose="02020603050405020304" pitchFamily="18" charset="0"/>
              </a:rPr>
              <a:t>Động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vật</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không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xương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sống</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6740433" y="2767148"/>
            <a:ext cx="3631475" cy="2743200"/>
          </a:xfrm>
          <a:prstGeom prst="roundRect">
            <a:avLst/>
          </a:prstGeom>
          <a:solidFill>
            <a:schemeClr val="accent4">
              <a:lumMod val="20000"/>
              <a:lumOff val="80000"/>
            </a:schemeClr>
          </a:solidFill>
          <a:ln w="38100"/>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sz="3200" b="1" dirty="0" err="1">
                <a:solidFill>
                  <a:schemeClr val="tx1"/>
                </a:solidFill>
                <a:latin typeface="Times New Roman" panose="02020603050405020304" pitchFamily="18" charset="0"/>
                <a:cs typeface="Times New Roman" panose="02020603050405020304" pitchFamily="18" charset="0"/>
              </a:rPr>
              <a:t>Động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vật</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có</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xương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sống</a:t>
            </a:r>
            <a:endParaRPr lang="en-US" sz="3200" b="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Horizontal)">
                                      <p:cBhvr>
                                        <p:cTn id="12" dur="500"/>
                                        <p:tgtEl>
                                          <p:spTgt spid="10"/>
                                        </p:tgtEl>
                                      </p:cBhvr>
                                    </p:animEffect>
                                  </p:childTnLst>
                                </p:cTn>
                              </p:par>
                              <p:par>
                                <p:cTn id="13" presetID="16" presetClass="entr" presetSubtype="2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Horizont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6"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Horizontal)">
                                      <p:cBhvr>
                                        <p:cTn id="20" dur="500"/>
                                        <p:tgtEl>
                                          <p:spTgt spid="15"/>
                                        </p:tgtEl>
                                      </p:cBhvr>
                                    </p:animEffect>
                                  </p:childTnLst>
                                </p:cTn>
                              </p:par>
                              <p:par>
                                <p:cTn id="21" presetID="16" presetClass="entr" presetSubtype="26"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Horizontal)">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descr="dvkxs.jpg"/>
          <p:cNvPicPr>
            <a:picLocks noChangeAspect="1"/>
          </p:cNvPicPr>
          <p:nvPr/>
        </p:nvPicPr>
        <p:blipFill>
          <a:blip r:embed="rId2" cstate="print">
            <a:extLst>
              <a:ext uri="{28A0092B-C50C-407E-A947-70E740481C1C}">
                <a14:useLocalDpi xmlns:a14="http://schemas.microsoft.com/office/drawing/2010/main" val="0"/>
              </a:ext>
            </a:extLst>
          </a:blip>
          <a:srcRect r="-1393" b="20309"/>
          <a:stretch>
            <a:fillRect/>
          </a:stretch>
        </p:blipFill>
        <p:spPr bwMode="auto">
          <a:xfrm>
            <a:off x="548640" y="0"/>
            <a:ext cx="5547360" cy="594550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363" name="Picture 2" descr="tải xuống (6).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199" y="0"/>
            <a:ext cx="5347063" cy="5878286"/>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6324600" y="0"/>
            <a:ext cx="0" cy="6858000"/>
          </a:xfrm>
          <a:prstGeom prst="line">
            <a:avLst/>
          </a:prstGeom>
          <a:ln w="28575"/>
        </p:spPr>
        <p:style>
          <a:lnRef idx="2">
            <a:schemeClr val="dk1"/>
          </a:lnRef>
          <a:fillRef idx="0">
            <a:schemeClr val="dk1"/>
          </a:fillRef>
          <a:effectRef idx="1">
            <a:schemeClr val="dk1"/>
          </a:effectRef>
          <a:fontRef idx="minor">
            <a:schemeClr val="tx1"/>
          </a:fontRef>
        </p:style>
      </p:cxnSp>
      <p:sp>
        <p:nvSpPr>
          <p:cNvPr id="8" name="Rounded Rectangle 7"/>
          <p:cNvSpPr/>
          <p:nvPr/>
        </p:nvSpPr>
        <p:spPr>
          <a:xfrm>
            <a:off x="1384666" y="6087293"/>
            <a:ext cx="4036422" cy="685800"/>
          </a:xfrm>
          <a:prstGeom prst="roundRect">
            <a:avLst/>
          </a:prstGeom>
          <a:solidFill>
            <a:srgbClr val="FF99FF"/>
          </a:solidFill>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2400" b="1" dirty="0" err="1">
                <a:latin typeface="Times New Roman" panose="02020603050405020304" pitchFamily="18" charset="0"/>
                <a:cs typeface="Times New Roman" panose="02020603050405020304" pitchFamily="18" charset="0"/>
              </a:rPr>
              <a:t>Động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vật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xương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sống</a:t>
            </a:r>
            <a:endParaRPr lang="en-US" sz="2400" b="1" dirty="0">
              <a:latin typeface="Times New Roman" panose="02020603050405020304" pitchFamily="18" charset="0"/>
              <a:cs typeface="Times New Roman" panose="02020603050405020304" pitchFamily="18" charset="0"/>
            </a:endParaRPr>
          </a:p>
        </p:txBody>
      </p:sp>
      <p:sp>
        <p:nvSpPr>
          <p:cNvPr id="9" name="Rounded Rectangle 8"/>
          <p:cNvSpPr/>
          <p:nvPr/>
        </p:nvSpPr>
        <p:spPr>
          <a:xfrm>
            <a:off x="7221584" y="6087292"/>
            <a:ext cx="3450772" cy="698863"/>
          </a:xfrm>
          <a:prstGeom prst="roundRect">
            <a:avLst/>
          </a:prstGeom>
          <a:solidFill>
            <a:srgbClr val="FF99FF"/>
          </a:solidFill>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2400" b="1" dirty="0" err="1">
                <a:latin typeface="Times New Roman" panose="02020603050405020304" pitchFamily="18" charset="0"/>
                <a:cs typeface="Times New Roman" panose="02020603050405020304" pitchFamily="18" charset="0"/>
              </a:rPr>
              <a:t>Động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vật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xương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sống</a:t>
            </a:r>
            <a:endParaRPr lang="en-US" sz="24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g.loigiaihay.com/picture/2021/0601/13mo-dau.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6286" y="159656"/>
            <a:ext cx="8186057" cy="644434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159656"/>
            <a:ext cx="3556000" cy="7140416"/>
          </a:xfrm>
          <a:prstGeom prst="rect">
            <a:avLst/>
          </a:prstGeom>
        </p:spPr>
        <p:txBody>
          <a:bodyPr wrap="square">
            <a:spAutoFit/>
          </a:bodyPr>
          <a:lstStyle/>
          <a:p>
            <a:pPr algn="just"/>
            <a:r>
              <a:rPr lang="en-US" sz="4400" dirty="0" err="1"/>
              <a:t>Chỉ</a:t>
            </a:r>
            <a:r>
              <a:rPr lang="en-US" sz="4400" dirty="0"/>
              <a:t> </a:t>
            </a:r>
            <a:r>
              <a:rPr lang="en-US" sz="4400" dirty="0" err="1"/>
              <a:t>ra</a:t>
            </a:r>
            <a:r>
              <a:rPr lang="en-US" sz="4400" dirty="0"/>
              <a:t> </a:t>
            </a:r>
            <a:r>
              <a:rPr lang="en-US" sz="4400" dirty="0" err="1"/>
              <a:t>các</a:t>
            </a:r>
            <a:r>
              <a:rPr lang="en-US" sz="4400" dirty="0"/>
              <a:t> </a:t>
            </a:r>
            <a:r>
              <a:rPr lang="en-US" sz="4400" dirty="0" err="1"/>
              <a:t>loài</a:t>
            </a:r>
            <a:r>
              <a:rPr lang="en-US" sz="4400" dirty="0"/>
              <a:t> </a:t>
            </a:r>
            <a:r>
              <a:rPr lang="en-US" sz="4400" dirty="0" err="1"/>
              <a:t>em</a:t>
            </a:r>
            <a:r>
              <a:rPr lang="en-US" sz="4400" dirty="0"/>
              <a:t> </a:t>
            </a:r>
            <a:r>
              <a:rPr lang="en-US" sz="4400" dirty="0" err="1"/>
              <a:t>cho</a:t>
            </a:r>
            <a:r>
              <a:rPr lang="en-US" sz="4400" dirty="0"/>
              <a:t> </a:t>
            </a:r>
            <a:r>
              <a:rPr lang="en-US" sz="4400" dirty="0" err="1"/>
              <a:t>là</a:t>
            </a:r>
            <a:r>
              <a:rPr lang="en-US" sz="4400" dirty="0"/>
              <a:t> </a:t>
            </a:r>
            <a:r>
              <a:rPr lang="en-US" sz="4400" dirty="0" err="1"/>
              <a:t>động</a:t>
            </a:r>
            <a:r>
              <a:rPr lang="en-US" sz="4400" dirty="0"/>
              <a:t> </a:t>
            </a:r>
            <a:r>
              <a:rPr lang="en-US" sz="4400" dirty="0" err="1"/>
              <a:t>vật</a:t>
            </a:r>
            <a:r>
              <a:rPr lang="en-US" sz="4400" dirty="0"/>
              <a:t> </a:t>
            </a:r>
            <a:r>
              <a:rPr lang="en-US" sz="4400" dirty="0" err="1"/>
              <a:t>trong</a:t>
            </a:r>
            <a:r>
              <a:rPr lang="en-US" sz="4400" dirty="0"/>
              <a:t> </a:t>
            </a:r>
            <a:r>
              <a:rPr lang="en-US" sz="4400" dirty="0" err="1"/>
              <a:t>hình</a:t>
            </a:r>
            <a:r>
              <a:rPr lang="en-US" sz="4400" dirty="0"/>
              <a:t> </a:t>
            </a:r>
            <a:r>
              <a:rPr lang="en-US" sz="4400" dirty="0" err="1"/>
              <a:t>bên</a:t>
            </a:r>
            <a:r>
              <a:rPr lang="en-US" sz="4400" dirty="0"/>
              <a:t> </a:t>
            </a:r>
            <a:r>
              <a:rPr lang="en-US" sz="4400" dirty="0" err="1"/>
              <a:t>và</a:t>
            </a:r>
            <a:r>
              <a:rPr lang="en-US" sz="4400" dirty="0"/>
              <a:t> </a:t>
            </a:r>
            <a:r>
              <a:rPr lang="en-US" sz="4400" dirty="0" err="1"/>
              <a:t>gọi</a:t>
            </a:r>
            <a:r>
              <a:rPr lang="en-US" sz="4400" dirty="0"/>
              <a:t> </a:t>
            </a:r>
            <a:r>
              <a:rPr lang="en-US" sz="4400" dirty="0" err="1"/>
              <a:t>tên</a:t>
            </a:r>
            <a:r>
              <a:rPr lang="en-US" sz="4400" dirty="0"/>
              <a:t> </a:t>
            </a:r>
            <a:r>
              <a:rPr lang="en-US" sz="4400" dirty="0" err="1"/>
              <a:t>các</a:t>
            </a:r>
            <a:r>
              <a:rPr lang="en-US" sz="4400" dirty="0"/>
              <a:t> </a:t>
            </a:r>
            <a:r>
              <a:rPr lang="en-US" sz="4400" dirty="0" err="1"/>
              <a:t>loài</a:t>
            </a:r>
            <a:r>
              <a:rPr lang="en-US" sz="4400" dirty="0"/>
              <a:t> </a:t>
            </a:r>
            <a:r>
              <a:rPr lang="en-US" sz="4400" dirty="0" err="1"/>
              <a:t>em</a:t>
            </a:r>
            <a:r>
              <a:rPr lang="en-US" sz="4400" dirty="0"/>
              <a:t> </a:t>
            </a:r>
            <a:r>
              <a:rPr lang="en-US" sz="4400" dirty="0" err="1"/>
              <a:t>biết</a:t>
            </a:r>
            <a:r>
              <a:rPr lang="en-US" sz="4400" dirty="0"/>
              <a:t>. </a:t>
            </a:r>
            <a:r>
              <a:rPr lang="en-US" sz="4400" dirty="0" err="1"/>
              <a:t>Vì</a:t>
            </a:r>
            <a:r>
              <a:rPr lang="en-US" sz="4400" dirty="0"/>
              <a:t> </a:t>
            </a:r>
            <a:r>
              <a:rPr lang="en-US" sz="4400" dirty="0" err="1"/>
              <a:t>sao</a:t>
            </a:r>
            <a:r>
              <a:rPr lang="en-US" sz="4400" dirty="0"/>
              <a:t> </a:t>
            </a:r>
            <a:r>
              <a:rPr lang="en-US" sz="4400" dirty="0" err="1"/>
              <a:t>em</a:t>
            </a:r>
            <a:r>
              <a:rPr lang="en-US" sz="4400" dirty="0"/>
              <a:t> </a:t>
            </a:r>
            <a:r>
              <a:rPr lang="en-US" sz="4400" dirty="0" err="1"/>
              <a:t>lại</a:t>
            </a:r>
            <a:r>
              <a:rPr lang="en-US" sz="4400" dirty="0"/>
              <a:t> </a:t>
            </a:r>
            <a:r>
              <a:rPr lang="en-US" sz="4400" dirty="0" err="1"/>
              <a:t>xếp</a:t>
            </a:r>
            <a:r>
              <a:rPr lang="en-US" sz="4400" dirty="0"/>
              <a:t> </a:t>
            </a:r>
            <a:r>
              <a:rPr lang="en-US" sz="4400" dirty="0" err="1"/>
              <a:t>chúng</a:t>
            </a:r>
            <a:r>
              <a:rPr lang="en-US" sz="4400" dirty="0"/>
              <a:t> </a:t>
            </a:r>
            <a:r>
              <a:rPr lang="en-US" sz="4400" dirty="0" err="1"/>
              <a:t>vào</a:t>
            </a:r>
            <a:r>
              <a:rPr lang="en-US" sz="4400" dirty="0"/>
              <a:t> </a:t>
            </a:r>
            <a:r>
              <a:rPr lang="en-US" sz="4400" dirty="0" err="1"/>
              <a:t>nhóm</a:t>
            </a:r>
            <a:r>
              <a:rPr lang="en-US" sz="4400" dirty="0"/>
              <a:t> </a:t>
            </a:r>
            <a:r>
              <a:rPr lang="en-US" sz="4400" dirty="0" err="1"/>
              <a:t>động</a:t>
            </a:r>
            <a:r>
              <a:rPr lang="en-US" sz="4400" dirty="0"/>
              <a:t> </a:t>
            </a:r>
            <a:r>
              <a:rPr lang="en-US" sz="4400" dirty="0" err="1"/>
              <a:t>vật</a:t>
            </a:r>
            <a:r>
              <a:rPr lang="en-US" sz="4400" dirty="0"/>
              <a:t>?</a:t>
            </a:r>
          </a:p>
          <a:p>
            <a:endParaRPr lang="en-US" dirty="0"/>
          </a:p>
        </p:txBody>
      </p:sp>
    </p:spTree>
    <p:extLst>
      <p:ext uri="{BB962C8B-B14F-4D97-AF65-F5344CB8AC3E}">
        <p14:creationId xmlns:p14="http://schemas.microsoft.com/office/powerpoint/2010/main" val="2264548099"/>
      </p:ext>
    </p:ext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1257" y="308767"/>
            <a:ext cx="11451772" cy="6186309"/>
          </a:xfrm>
          <a:prstGeom prst="rect">
            <a:avLst/>
          </a:prstGeom>
        </p:spPr>
        <p:txBody>
          <a:bodyPr wrap="square">
            <a:spAutoFit/>
          </a:bodyPr>
          <a:lstStyle/>
          <a:p>
            <a:r>
              <a:rPr lang="en-US" sz="4400" dirty="0" smtClean="0">
                <a:solidFill>
                  <a:srgbClr val="1F1F1F"/>
                </a:solidFill>
                <a:latin typeface="Google Sans"/>
              </a:rPr>
              <a:t>1. </a:t>
            </a:r>
            <a:r>
              <a:rPr lang="en-US" sz="4400" dirty="0" err="1" smtClean="0">
                <a:solidFill>
                  <a:srgbClr val="1F1F1F"/>
                </a:solidFill>
                <a:latin typeface="Google Sans"/>
              </a:rPr>
              <a:t>Em</a:t>
            </a:r>
            <a:r>
              <a:rPr lang="en-US" sz="4400" dirty="0" smtClean="0">
                <a:solidFill>
                  <a:srgbClr val="1F1F1F"/>
                </a:solidFill>
                <a:latin typeface="Google Sans"/>
              </a:rPr>
              <a:t> </a:t>
            </a:r>
            <a:r>
              <a:rPr lang="en-US" sz="4400" dirty="0" err="1">
                <a:solidFill>
                  <a:srgbClr val="1F1F1F"/>
                </a:solidFill>
                <a:latin typeface="Google Sans"/>
              </a:rPr>
              <a:t>biết</a:t>
            </a:r>
            <a:r>
              <a:rPr lang="en-US" sz="4400" dirty="0">
                <a:solidFill>
                  <a:srgbClr val="1F1F1F"/>
                </a:solidFill>
                <a:latin typeface="Google Sans"/>
              </a:rPr>
              <a:t> </a:t>
            </a:r>
            <a:r>
              <a:rPr lang="en-US" sz="4400" dirty="0" err="1">
                <a:solidFill>
                  <a:srgbClr val="1F1F1F"/>
                </a:solidFill>
                <a:latin typeface="Google Sans"/>
              </a:rPr>
              <a:t>những</a:t>
            </a:r>
            <a:r>
              <a:rPr lang="en-US" sz="4400" dirty="0">
                <a:solidFill>
                  <a:srgbClr val="1F1F1F"/>
                </a:solidFill>
                <a:latin typeface="Google Sans"/>
              </a:rPr>
              <a:t> </a:t>
            </a:r>
            <a:r>
              <a:rPr lang="en-US" sz="4400" dirty="0" err="1">
                <a:solidFill>
                  <a:srgbClr val="1F1F1F"/>
                </a:solidFill>
                <a:latin typeface="Google Sans"/>
              </a:rPr>
              <a:t>nhóm</a:t>
            </a:r>
            <a:r>
              <a:rPr lang="en-US" sz="4400" dirty="0">
                <a:solidFill>
                  <a:srgbClr val="1F1F1F"/>
                </a:solidFill>
                <a:latin typeface="Google Sans"/>
              </a:rPr>
              <a:t> </a:t>
            </a:r>
            <a:r>
              <a:rPr lang="en-US" sz="4400" dirty="0" err="1">
                <a:solidFill>
                  <a:srgbClr val="1F1F1F"/>
                </a:solidFill>
                <a:latin typeface="Google Sans"/>
              </a:rPr>
              <a:t>động</a:t>
            </a:r>
            <a:r>
              <a:rPr lang="en-US" sz="4400" dirty="0">
                <a:solidFill>
                  <a:srgbClr val="1F1F1F"/>
                </a:solidFill>
                <a:latin typeface="Google Sans"/>
              </a:rPr>
              <a:t> </a:t>
            </a:r>
            <a:r>
              <a:rPr lang="en-US" sz="4400" dirty="0" err="1">
                <a:solidFill>
                  <a:srgbClr val="1F1F1F"/>
                </a:solidFill>
                <a:latin typeface="Google Sans"/>
              </a:rPr>
              <a:t>vật</a:t>
            </a:r>
            <a:r>
              <a:rPr lang="en-US" sz="4400" dirty="0">
                <a:solidFill>
                  <a:srgbClr val="1F1F1F"/>
                </a:solidFill>
                <a:latin typeface="Google Sans"/>
              </a:rPr>
              <a:t> </a:t>
            </a:r>
            <a:r>
              <a:rPr lang="en-US" sz="4400" dirty="0" err="1">
                <a:solidFill>
                  <a:srgbClr val="1F1F1F"/>
                </a:solidFill>
                <a:latin typeface="Google Sans"/>
              </a:rPr>
              <a:t>nào</a:t>
            </a:r>
            <a:r>
              <a:rPr lang="en-US" sz="4400" dirty="0">
                <a:solidFill>
                  <a:srgbClr val="1F1F1F"/>
                </a:solidFill>
                <a:latin typeface="Google Sans"/>
              </a:rPr>
              <a:t>?</a:t>
            </a:r>
          </a:p>
          <a:p>
            <a:r>
              <a:rPr lang="en-US" sz="4400" dirty="0" smtClean="0">
                <a:solidFill>
                  <a:srgbClr val="1F1F1F"/>
                </a:solidFill>
                <a:latin typeface="Google Sans"/>
              </a:rPr>
              <a:t>2. Theo </a:t>
            </a:r>
            <a:r>
              <a:rPr lang="en-US" sz="4400" dirty="0" err="1" smtClean="0">
                <a:solidFill>
                  <a:srgbClr val="1F1F1F"/>
                </a:solidFill>
                <a:latin typeface="Google Sans"/>
              </a:rPr>
              <a:t>em</a:t>
            </a:r>
            <a:r>
              <a:rPr lang="en-US" sz="4400" dirty="0" smtClean="0">
                <a:solidFill>
                  <a:srgbClr val="1F1F1F"/>
                </a:solidFill>
                <a:latin typeface="Google Sans"/>
              </a:rPr>
              <a:t>, </a:t>
            </a:r>
            <a:r>
              <a:rPr lang="en-US" sz="4400" dirty="0" err="1">
                <a:solidFill>
                  <a:srgbClr val="1F1F1F"/>
                </a:solidFill>
                <a:latin typeface="Google Sans"/>
              </a:rPr>
              <a:t>có</a:t>
            </a:r>
            <a:r>
              <a:rPr lang="en-US" sz="4400" dirty="0">
                <a:solidFill>
                  <a:srgbClr val="1F1F1F"/>
                </a:solidFill>
                <a:latin typeface="Google Sans"/>
              </a:rPr>
              <a:t> </a:t>
            </a:r>
            <a:r>
              <a:rPr lang="en-US" sz="4400" dirty="0" err="1">
                <a:solidFill>
                  <a:srgbClr val="1F1F1F"/>
                </a:solidFill>
                <a:latin typeface="Google Sans"/>
              </a:rPr>
              <a:t>bao</a:t>
            </a:r>
            <a:r>
              <a:rPr lang="en-US" sz="4400" dirty="0">
                <a:solidFill>
                  <a:srgbClr val="1F1F1F"/>
                </a:solidFill>
                <a:latin typeface="Google Sans"/>
              </a:rPr>
              <a:t> </a:t>
            </a:r>
            <a:r>
              <a:rPr lang="en-US" sz="4400" dirty="0" err="1">
                <a:solidFill>
                  <a:srgbClr val="1F1F1F"/>
                </a:solidFill>
                <a:latin typeface="Google Sans"/>
              </a:rPr>
              <a:t>nhiêu</a:t>
            </a:r>
            <a:r>
              <a:rPr lang="en-US" sz="4400" dirty="0">
                <a:solidFill>
                  <a:srgbClr val="1F1F1F"/>
                </a:solidFill>
                <a:latin typeface="Google Sans"/>
              </a:rPr>
              <a:t> </a:t>
            </a:r>
            <a:r>
              <a:rPr lang="en-US" sz="4400" dirty="0" err="1">
                <a:solidFill>
                  <a:srgbClr val="1F1F1F"/>
                </a:solidFill>
                <a:latin typeface="Google Sans"/>
              </a:rPr>
              <a:t>nhóm</a:t>
            </a:r>
            <a:r>
              <a:rPr lang="en-US" sz="4400" dirty="0">
                <a:solidFill>
                  <a:srgbClr val="1F1F1F"/>
                </a:solidFill>
                <a:latin typeface="Google Sans"/>
              </a:rPr>
              <a:t> </a:t>
            </a:r>
            <a:r>
              <a:rPr lang="en-US" sz="4400" dirty="0" err="1">
                <a:solidFill>
                  <a:srgbClr val="1F1F1F"/>
                </a:solidFill>
                <a:latin typeface="Google Sans"/>
              </a:rPr>
              <a:t>động</a:t>
            </a:r>
            <a:r>
              <a:rPr lang="en-US" sz="4400" dirty="0">
                <a:solidFill>
                  <a:srgbClr val="1F1F1F"/>
                </a:solidFill>
                <a:latin typeface="Google Sans"/>
              </a:rPr>
              <a:t> </a:t>
            </a:r>
            <a:r>
              <a:rPr lang="en-US" sz="4400" dirty="0" err="1">
                <a:solidFill>
                  <a:srgbClr val="1F1F1F"/>
                </a:solidFill>
                <a:latin typeface="Google Sans"/>
              </a:rPr>
              <a:t>vật</a:t>
            </a:r>
            <a:r>
              <a:rPr lang="en-US" sz="4400" dirty="0">
                <a:solidFill>
                  <a:srgbClr val="1F1F1F"/>
                </a:solidFill>
                <a:latin typeface="Google Sans"/>
              </a:rPr>
              <a:t> </a:t>
            </a:r>
            <a:r>
              <a:rPr lang="en-US" sz="4400" dirty="0" err="1">
                <a:solidFill>
                  <a:srgbClr val="1F1F1F"/>
                </a:solidFill>
                <a:latin typeface="Google Sans"/>
              </a:rPr>
              <a:t>chính</a:t>
            </a:r>
            <a:r>
              <a:rPr lang="en-US" sz="4400" dirty="0">
                <a:solidFill>
                  <a:srgbClr val="1F1F1F"/>
                </a:solidFill>
                <a:latin typeface="Google Sans"/>
              </a:rPr>
              <a:t>?</a:t>
            </a:r>
          </a:p>
          <a:p>
            <a:r>
              <a:rPr lang="en-US" sz="4400" dirty="0" smtClean="0">
                <a:solidFill>
                  <a:srgbClr val="1F1F1F"/>
                </a:solidFill>
                <a:latin typeface="Google Sans"/>
              </a:rPr>
              <a:t>3. </a:t>
            </a:r>
            <a:r>
              <a:rPr lang="en-US" sz="4400" dirty="0" err="1" smtClean="0">
                <a:solidFill>
                  <a:srgbClr val="1F1F1F"/>
                </a:solidFill>
                <a:latin typeface="Google Sans"/>
              </a:rPr>
              <a:t>Bạn</a:t>
            </a:r>
            <a:r>
              <a:rPr lang="en-US" sz="4400" dirty="0" smtClean="0">
                <a:solidFill>
                  <a:srgbClr val="1F1F1F"/>
                </a:solidFill>
                <a:latin typeface="Google Sans"/>
              </a:rPr>
              <a:t> </a:t>
            </a:r>
            <a:r>
              <a:rPr lang="en-US" sz="4400" dirty="0" err="1">
                <a:solidFill>
                  <a:srgbClr val="1F1F1F"/>
                </a:solidFill>
                <a:latin typeface="Google Sans"/>
              </a:rPr>
              <a:t>có</a:t>
            </a:r>
            <a:r>
              <a:rPr lang="en-US" sz="4400" dirty="0">
                <a:solidFill>
                  <a:srgbClr val="1F1F1F"/>
                </a:solidFill>
                <a:latin typeface="Google Sans"/>
              </a:rPr>
              <a:t> </a:t>
            </a:r>
            <a:r>
              <a:rPr lang="en-US" sz="4400" dirty="0" err="1">
                <a:solidFill>
                  <a:srgbClr val="1F1F1F"/>
                </a:solidFill>
                <a:latin typeface="Google Sans"/>
              </a:rPr>
              <a:t>thể</a:t>
            </a:r>
            <a:r>
              <a:rPr lang="en-US" sz="4400" dirty="0">
                <a:solidFill>
                  <a:srgbClr val="1F1F1F"/>
                </a:solidFill>
                <a:latin typeface="Google Sans"/>
              </a:rPr>
              <a:t> </a:t>
            </a:r>
            <a:r>
              <a:rPr lang="en-US" sz="4400" dirty="0" err="1">
                <a:solidFill>
                  <a:srgbClr val="1F1F1F"/>
                </a:solidFill>
                <a:latin typeface="Google Sans"/>
              </a:rPr>
              <a:t>kể</a:t>
            </a:r>
            <a:r>
              <a:rPr lang="en-US" sz="4400" dirty="0">
                <a:solidFill>
                  <a:srgbClr val="1F1F1F"/>
                </a:solidFill>
                <a:latin typeface="Google Sans"/>
              </a:rPr>
              <a:t> </a:t>
            </a:r>
            <a:r>
              <a:rPr lang="en-US" sz="4400" dirty="0" err="1">
                <a:solidFill>
                  <a:srgbClr val="1F1F1F"/>
                </a:solidFill>
                <a:latin typeface="Google Sans"/>
              </a:rPr>
              <a:t>tên</a:t>
            </a:r>
            <a:r>
              <a:rPr lang="en-US" sz="4400" dirty="0">
                <a:solidFill>
                  <a:srgbClr val="1F1F1F"/>
                </a:solidFill>
                <a:latin typeface="Google Sans"/>
              </a:rPr>
              <a:t> </a:t>
            </a:r>
            <a:r>
              <a:rPr lang="en-US" sz="4400" dirty="0" err="1">
                <a:solidFill>
                  <a:srgbClr val="1F1F1F"/>
                </a:solidFill>
                <a:latin typeface="Google Sans"/>
              </a:rPr>
              <a:t>một</a:t>
            </a:r>
            <a:r>
              <a:rPr lang="en-US" sz="4400" dirty="0">
                <a:solidFill>
                  <a:srgbClr val="1F1F1F"/>
                </a:solidFill>
                <a:latin typeface="Google Sans"/>
              </a:rPr>
              <a:t> </a:t>
            </a:r>
            <a:r>
              <a:rPr lang="en-US" sz="4400" dirty="0" err="1">
                <a:solidFill>
                  <a:srgbClr val="1F1F1F"/>
                </a:solidFill>
                <a:latin typeface="Google Sans"/>
              </a:rPr>
              <a:t>số</a:t>
            </a:r>
            <a:r>
              <a:rPr lang="en-US" sz="4400" dirty="0">
                <a:solidFill>
                  <a:srgbClr val="1F1F1F"/>
                </a:solidFill>
                <a:latin typeface="Google Sans"/>
              </a:rPr>
              <a:t> </a:t>
            </a:r>
            <a:r>
              <a:rPr lang="en-US" sz="4400" dirty="0" err="1">
                <a:solidFill>
                  <a:srgbClr val="1F1F1F"/>
                </a:solidFill>
                <a:latin typeface="Google Sans"/>
              </a:rPr>
              <a:t>đặc</a:t>
            </a:r>
            <a:r>
              <a:rPr lang="en-US" sz="4400" dirty="0">
                <a:solidFill>
                  <a:srgbClr val="1F1F1F"/>
                </a:solidFill>
                <a:latin typeface="Google Sans"/>
              </a:rPr>
              <a:t> </a:t>
            </a:r>
            <a:r>
              <a:rPr lang="en-US" sz="4400" dirty="0" err="1">
                <a:solidFill>
                  <a:srgbClr val="1F1F1F"/>
                </a:solidFill>
                <a:latin typeface="Google Sans"/>
              </a:rPr>
              <a:t>điểm</a:t>
            </a:r>
            <a:r>
              <a:rPr lang="en-US" sz="4400" dirty="0">
                <a:solidFill>
                  <a:srgbClr val="1F1F1F"/>
                </a:solidFill>
                <a:latin typeface="Google Sans"/>
              </a:rPr>
              <a:t> </a:t>
            </a:r>
            <a:r>
              <a:rPr lang="en-US" sz="4400" dirty="0" err="1">
                <a:solidFill>
                  <a:srgbClr val="1F1F1F"/>
                </a:solidFill>
                <a:latin typeface="Google Sans"/>
              </a:rPr>
              <a:t>để</a:t>
            </a:r>
            <a:r>
              <a:rPr lang="en-US" sz="4400" dirty="0">
                <a:solidFill>
                  <a:srgbClr val="1F1F1F"/>
                </a:solidFill>
                <a:latin typeface="Google Sans"/>
              </a:rPr>
              <a:t> </a:t>
            </a:r>
            <a:r>
              <a:rPr lang="en-US" sz="4400" dirty="0" err="1">
                <a:solidFill>
                  <a:srgbClr val="1F1F1F"/>
                </a:solidFill>
                <a:latin typeface="Google Sans"/>
              </a:rPr>
              <a:t>phân</a:t>
            </a:r>
            <a:r>
              <a:rPr lang="en-US" sz="4400" dirty="0">
                <a:solidFill>
                  <a:srgbClr val="1F1F1F"/>
                </a:solidFill>
                <a:latin typeface="Google Sans"/>
              </a:rPr>
              <a:t> </a:t>
            </a:r>
            <a:r>
              <a:rPr lang="en-US" sz="4400" dirty="0" err="1">
                <a:solidFill>
                  <a:srgbClr val="1F1F1F"/>
                </a:solidFill>
                <a:latin typeface="Google Sans"/>
              </a:rPr>
              <a:t>biệt</a:t>
            </a:r>
            <a:r>
              <a:rPr lang="en-US" sz="4400" dirty="0">
                <a:solidFill>
                  <a:srgbClr val="1F1F1F"/>
                </a:solidFill>
                <a:latin typeface="Google Sans"/>
              </a:rPr>
              <a:t> </a:t>
            </a:r>
            <a:r>
              <a:rPr lang="en-US" sz="4400" dirty="0" err="1">
                <a:solidFill>
                  <a:srgbClr val="1F1F1F"/>
                </a:solidFill>
                <a:latin typeface="Google Sans"/>
              </a:rPr>
              <a:t>các</a:t>
            </a:r>
            <a:r>
              <a:rPr lang="en-US" sz="4400" dirty="0">
                <a:solidFill>
                  <a:srgbClr val="1F1F1F"/>
                </a:solidFill>
                <a:latin typeface="Google Sans"/>
              </a:rPr>
              <a:t> </a:t>
            </a:r>
            <a:r>
              <a:rPr lang="en-US" sz="4400" dirty="0" err="1">
                <a:solidFill>
                  <a:srgbClr val="1F1F1F"/>
                </a:solidFill>
                <a:latin typeface="Google Sans"/>
              </a:rPr>
              <a:t>nhóm</a:t>
            </a:r>
            <a:r>
              <a:rPr lang="en-US" sz="4400" dirty="0">
                <a:solidFill>
                  <a:srgbClr val="1F1F1F"/>
                </a:solidFill>
                <a:latin typeface="Google Sans"/>
              </a:rPr>
              <a:t> </a:t>
            </a:r>
            <a:r>
              <a:rPr lang="en-US" sz="4400" dirty="0" err="1">
                <a:solidFill>
                  <a:srgbClr val="1F1F1F"/>
                </a:solidFill>
                <a:latin typeface="Google Sans"/>
              </a:rPr>
              <a:t>động</a:t>
            </a:r>
            <a:r>
              <a:rPr lang="en-US" sz="4400" dirty="0">
                <a:solidFill>
                  <a:srgbClr val="1F1F1F"/>
                </a:solidFill>
                <a:latin typeface="Google Sans"/>
              </a:rPr>
              <a:t> </a:t>
            </a:r>
            <a:r>
              <a:rPr lang="en-US" sz="4400" dirty="0" err="1">
                <a:solidFill>
                  <a:srgbClr val="1F1F1F"/>
                </a:solidFill>
                <a:latin typeface="Google Sans"/>
              </a:rPr>
              <a:t>vật</a:t>
            </a:r>
            <a:r>
              <a:rPr lang="en-US" sz="4400" dirty="0">
                <a:solidFill>
                  <a:srgbClr val="1F1F1F"/>
                </a:solidFill>
                <a:latin typeface="Google Sans"/>
              </a:rPr>
              <a:t> </a:t>
            </a:r>
            <a:r>
              <a:rPr lang="en-US" sz="4400" dirty="0" err="1">
                <a:solidFill>
                  <a:srgbClr val="1F1F1F"/>
                </a:solidFill>
                <a:latin typeface="Google Sans"/>
              </a:rPr>
              <a:t>với</a:t>
            </a:r>
            <a:r>
              <a:rPr lang="en-US" sz="4400" dirty="0">
                <a:solidFill>
                  <a:srgbClr val="1F1F1F"/>
                </a:solidFill>
                <a:latin typeface="Google Sans"/>
              </a:rPr>
              <a:t> </a:t>
            </a:r>
            <a:r>
              <a:rPr lang="en-US" sz="4400" dirty="0" err="1">
                <a:solidFill>
                  <a:srgbClr val="1F1F1F"/>
                </a:solidFill>
                <a:latin typeface="Google Sans"/>
              </a:rPr>
              <a:t>nhau</a:t>
            </a:r>
            <a:r>
              <a:rPr lang="en-US" sz="4400" dirty="0">
                <a:solidFill>
                  <a:srgbClr val="1F1F1F"/>
                </a:solidFill>
                <a:latin typeface="Google Sans"/>
              </a:rPr>
              <a:t>?</a:t>
            </a:r>
          </a:p>
          <a:p>
            <a:r>
              <a:rPr lang="en-US" sz="4400" dirty="0" smtClean="0">
                <a:solidFill>
                  <a:srgbClr val="1F1F1F"/>
                </a:solidFill>
                <a:latin typeface="Google Sans"/>
              </a:rPr>
              <a:t>4. </a:t>
            </a:r>
            <a:r>
              <a:rPr lang="en-US" sz="4400" dirty="0" err="1" smtClean="0">
                <a:solidFill>
                  <a:srgbClr val="1F1F1F"/>
                </a:solidFill>
                <a:latin typeface="Google Sans"/>
              </a:rPr>
              <a:t>Bạn</a:t>
            </a:r>
            <a:r>
              <a:rPr lang="en-US" sz="4400" dirty="0" smtClean="0">
                <a:solidFill>
                  <a:srgbClr val="1F1F1F"/>
                </a:solidFill>
                <a:latin typeface="Google Sans"/>
              </a:rPr>
              <a:t> </a:t>
            </a:r>
            <a:r>
              <a:rPr lang="en-US" sz="4400" dirty="0" err="1">
                <a:solidFill>
                  <a:srgbClr val="1F1F1F"/>
                </a:solidFill>
                <a:latin typeface="Google Sans"/>
              </a:rPr>
              <a:t>nghĩ</a:t>
            </a:r>
            <a:r>
              <a:rPr lang="en-US" sz="4400" dirty="0">
                <a:solidFill>
                  <a:srgbClr val="1F1F1F"/>
                </a:solidFill>
                <a:latin typeface="Google Sans"/>
              </a:rPr>
              <a:t> </a:t>
            </a:r>
            <a:r>
              <a:rPr lang="en-US" sz="4400" dirty="0" err="1">
                <a:solidFill>
                  <a:srgbClr val="1F1F1F"/>
                </a:solidFill>
                <a:latin typeface="Google Sans"/>
              </a:rPr>
              <a:t>việc</a:t>
            </a:r>
            <a:r>
              <a:rPr lang="en-US" sz="4400" dirty="0">
                <a:solidFill>
                  <a:srgbClr val="1F1F1F"/>
                </a:solidFill>
                <a:latin typeface="Google Sans"/>
              </a:rPr>
              <a:t> </a:t>
            </a:r>
            <a:r>
              <a:rPr lang="en-US" sz="4400" dirty="0" err="1">
                <a:solidFill>
                  <a:srgbClr val="1F1F1F"/>
                </a:solidFill>
                <a:latin typeface="Google Sans"/>
              </a:rPr>
              <a:t>phân</a:t>
            </a:r>
            <a:r>
              <a:rPr lang="en-US" sz="4400" dirty="0">
                <a:solidFill>
                  <a:srgbClr val="1F1F1F"/>
                </a:solidFill>
                <a:latin typeface="Google Sans"/>
              </a:rPr>
              <a:t> </a:t>
            </a:r>
            <a:r>
              <a:rPr lang="en-US" sz="4400" dirty="0" err="1">
                <a:solidFill>
                  <a:srgbClr val="1F1F1F"/>
                </a:solidFill>
                <a:latin typeface="Google Sans"/>
              </a:rPr>
              <a:t>loại</a:t>
            </a:r>
            <a:r>
              <a:rPr lang="en-US" sz="4400" dirty="0">
                <a:solidFill>
                  <a:srgbClr val="1F1F1F"/>
                </a:solidFill>
                <a:latin typeface="Google Sans"/>
              </a:rPr>
              <a:t> </a:t>
            </a:r>
            <a:r>
              <a:rPr lang="en-US" sz="4400" dirty="0" err="1">
                <a:solidFill>
                  <a:srgbClr val="1F1F1F"/>
                </a:solidFill>
                <a:latin typeface="Google Sans"/>
              </a:rPr>
              <a:t>động</a:t>
            </a:r>
            <a:r>
              <a:rPr lang="en-US" sz="4400" dirty="0">
                <a:solidFill>
                  <a:srgbClr val="1F1F1F"/>
                </a:solidFill>
                <a:latin typeface="Google Sans"/>
              </a:rPr>
              <a:t> </a:t>
            </a:r>
            <a:r>
              <a:rPr lang="en-US" sz="4400" dirty="0" err="1">
                <a:solidFill>
                  <a:srgbClr val="1F1F1F"/>
                </a:solidFill>
                <a:latin typeface="Google Sans"/>
              </a:rPr>
              <a:t>vật</a:t>
            </a:r>
            <a:r>
              <a:rPr lang="en-US" sz="4400" dirty="0">
                <a:solidFill>
                  <a:srgbClr val="1F1F1F"/>
                </a:solidFill>
                <a:latin typeface="Google Sans"/>
              </a:rPr>
              <a:t> </a:t>
            </a:r>
            <a:r>
              <a:rPr lang="en-US" sz="4400" dirty="0" err="1">
                <a:solidFill>
                  <a:srgbClr val="1F1F1F"/>
                </a:solidFill>
                <a:latin typeface="Google Sans"/>
              </a:rPr>
              <a:t>thành</a:t>
            </a:r>
            <a:r>
              <a:rPr lang="en-US" sz="4400" dirty="0">
                <a:solidFill>
                  <a:srgbClr val="1F1F1F"/>
                </a:solidFill>
                <a:latin typeface="Google Sans"/>
              </a:rPr>
              <a:t> </a:t>
            </a:r>
            <a:r>
              <a:rPr lang="en-US" sz="4400" dirty="0" err="1">
                <a:solidFill>
                  <a:srgbClr val="1F1F1F"/>
                </a:solidFill>
                <a:latin typeface="Google Sans"/>
              </a:rPr>
              <a:t>các</a:t>
            </a:r>
            <a:r>
              <a:rPr lang="en-US" sz="4400" dirty="0">
                <a:solidFill>
                  <a:srgbClr val="1F1F1F"/>
                </a:solidFill>
                <a:latin typeface="Google Sans"/>
              </a:rPr>
              <a:t> </a:t>
            </a:r>
            <a:r>
              <a:rPr lang="en-US" sz="4400" dirty="0" err="1">
                <a:solidFill>
                  <a:srgbClr val="1F1F1F"/>
                </a:solidFill>
                <a:latin typeface="Google Sans"/>
              </a:rPr>
              <a:t>nhóm</a:t>
            </a:r>
            <a:r>
              <a:rPr lang="en-US" sz="4400" dirty="0">
                <a:solidFill>
                  <a:srgbClr val="1F1F1F"/>
                </a:solidFill>
                <a:latin typeface="Google Sans"/>
              </a:rPr>
              <a:t> </a:t>
            </a:r>
            <a:r>
              <a:rPr lang="en-US" sz="4400" dirty="0" err="1">
                <a:solidFill>
                  <a:srgbClr val="1F1F1F"/>
                </a:solidFill>
                <a:latin typeface="Google Sans"/>
              </a:rPr>
              <a:t>có</a:t>
            </a:r>
            <a:r>
              <a:rPr lang="en-US" sz="4400" dirty="0">
                <a:solidFill>
                  <a:srgbClr val="1F1F1F"/>
                </a:solidFill>
                <a:latin typeface="Google Sans"/>
              </a:rPr>
              <a:t> ý </a:t>
            </a:r>
            <a:r>
              <a:rPr lang="en-US" sz="4400" dirty="0" err="1">
                <a:solidFill>
                  <a:srgbClr val="1F1F1F"/>
                </a:solidFill>
                <a:latin typeface="Google Sans"/>
              </a:rPr>
              <a:t>nghĩa</a:t>
            </a:r>
            <a:r>
              <a:rPr lang="en-US" sz="4400" dirty="0">
                <a:solidFill>
                  <a:srgbClr val="1F1F1F"/>
                </a:solidFill>
                <a:latin typeface="Google Sans"/>
              </a:rPr>
              <a:t> </a:t>
            </a:r>
            <a:r>
              <a:rPr lang="en-US" sz="4400" dirty="0" err="1">
                <a:solidFill>
                  <a:srgbClr val="1F1F1F"/>
                </a:solidFill>
                <a:latin typeface="Google Sans"/>
              </a:rPr>
              <a:t>gì</a:t>
            </a:r>
            <a:r>
              <a:rPr lang="en-US" sz="4400" dirty="0">
                <a:solidFill>
                  <a:srgbClr val="1F1F1F"/>
                </a:solidFill>
                <a:latin typeface="Google Sans"/>
              </a:rPr>
              <a:t>?</a:t>
            </a:r>
          </a:p>
          <a:p>
            <a:r>
              <a:rPr lang="en-US" sz="4400" dirty="0" smtClean="0">
                <a:solidFill>
                  <a:srgbClr val="1F1F1F"/>
                </a:solidFill>
                <a:latin typeface="Google Sans"/>
              </a:rPr>
              <a:t>5. </a:t>
            </a:r>
            <a:r>
              <a:rPr lang="en-US" sz="4400" dirty="0" err="1" smtClean="0">
                <a:solidFill>
                  <a:srgbClr val="1F1F1F"/>
                </a:solidFill>
                <a:latin typeface="Google Sans"/>
              </a:rPr>
              <a:t>Bạn</a:t>
            </a:r>
            <a:r>
              <a:rPr lang="en-US" sz="4400" dirty="0" smtClean="0">
                <a:solidFill>
                  <a:srgbClr val="1F1F1F"/>
                </a:solidFill>
                <a:latin typeface="Google Sans"/>
              </a:rPr>
              <a:t> </a:t>
            </a:r>
            <a:r>
              <a:rPr lang="en-US" sz="4400" dirty="0" err="1">
                <a:solidFill>
                  <a:srgbClr val="1F1F1F"/>
                </a:solidFill>
                <a:latin typeface="Google Sans"/>
              </a:rPr>
              <a:t>muốn</a:t>
            </a:r>
            <a:r>
              <a:rPr lang="en-US" sz="4400" dirty="0">
                <a:solidFill>
                  <a:srgbClr val="1F1F1F"/>
                </a:solidFill>
                <a:latin typeface="Google Sans"/>
              </a:rPr>
              <a:t> </a:t>
            </a:r>
            <a:r>
              <a:rPr lang="en-US" sz="4400" dirty="0" err="1">
                <a:solidFill>
                  <a:srgbClr val="1F1F1F"/>
                </a:solidFill>
                <a:latin typeface="Google Sans"/>
              </a:rPr>
              <a:t>tìm</a:t>
            </a:r>
            <a:r>
              <a:rPr lang="en-US" sz="4400" dirty="0">
                <a:solidFill>
                  <a:srgbClr val="1F1F1F"/>
                </a:solidFill>
                <a:latin typeface="Google Sans"/>
              </a:rPr>
              <a:t> </a:t>
            </a:r>
            <a:r>
              <a:rPr lang="en-US" sz="4400" dirty="0" err="1">
                <a:solidFill>
                  <a:srgbClr val="1F1F1F"/>
                </a:solidFill>
                <a:latin typeface="Google Sans"/>
              </a:rPr>
              <a:t>hiểu</a:t>
            </a:r>
            <a:r>
              <a:rPr lang="en-US" sz="4400" dirty="0">
                <a:solidFill>
                  <a:srgbClr val="1F1F1F"/>
                </a:solidFill>
                <a:latin typeface="Google Sans"/>
              </a:rPr>
              <a:t> </a:t>
            </a:r>
            <a:r>
              <a:rPr lang="en-US" sz="4400" dirty="0" err="1">
                <a:solidFill>
                  <a:srgbClr val="1F1F1F"/>
                </a:solidFill>
                <a:latin typeface="Google Sans"/>
              </a:rPr>
              <a:t>thêm</a:t>
            </a:r>
            <a:r>
              <a:rPr lang="en-US" sz="4400" dirty="0">
                <a:solidFill>
                  <a:srgbClr val="1F1F1F"/>
                </a:solidFill>
                <a:latin typeface="Google Sans"/>
              </a:rPr>
              <a:t> </a:t>
            </a:r>
            <a:r>
              <a:rPr lang="en-US" sz="4400" dirty="0" err="1">
                <a:solidFill>
                  <a:srgbClr val="1F1F1F"/>
                </a:solidFill>
                <a:latin typeface="Google Sans"/>
              </a:rPr>
              <a:t>về</a:t>
            </a:r>
            <a:r>
              <a:rPr lang="en-US" sz="4400" dirty="0">
                <a:solidFill>
                  <a:srgbClr val="1F1F1F"/>
                </a:solidFill>
                <a:latin typeface="Google Sans"/>
              </a:rPr>
              <a:t> </a:t>
            </a:r>
            <a:r>
              <a:rPr lang="en-US" sz="4400" dirty="0" err="1">
                <a:solidFill>
                  <a:srgbClr val="1F1F1F"/>
                </a:solidFill>
                <a:latin typeface="Google Sans"/>
              </a:rPr>
              <a:t>nhóm</a:t>
            </a:r>
            <a:r>
              <a:rPr lang="en-US" sz="4400" dirty="0">
                <a:solidFill>
                  <a:srgbClr val="1F1F1F"/>
                </a:solidFill>
                <a:latin typeface="Google Sans"/>
              </a:rPr>
              <a:t> </a:t>
            </a:r>
            <a:r>
              <a:rPr lang="en-US" sz="4400" dirty="0" err="1">
                <a:solidFill>
                  <a:srgbClr val="1F1F1F"/>
                </a:solidFill>
                <a:latin typeface="Google Sans"/>
              </a:rPr>
              <a:t>động</a:t>
            </a:r>
            <a:r>
              <a:rPr lang="en-US" sz="4400" dirty="0">
                <a:solidFill>
                  <a:srgbClr val="1F1F1F"/>
                </a:solidFill>
                <a:latin typeface="Google Sans"/>
              </a:rPr>
              <a:t> </a:t>
            </a:r>
            <a:r>
              <a:rPr lang="en-US" sz="4400" dirty="0" err="1">
                <a:solidFill>
                  <a:srgbClr val="1F1F1F"/>
                </a:solidFill>
                <a:latin typeface="Google Sans"/>
              </a:rPr>
              <a:t>vật</a:t>
            </a:r>
            <a:r>
              <a:rPr lang="en-US" sz="4400" dirty="0">
                <a:solidFill>
                  <a:srgbClr val="1F1F1F"/>
                </a:solidFill>
                <a:latin typeface="Google Sans"/>
              </a:rPr>
              <a:t> </a:t>
            </a:r>
            <a:r>
              <a:rPr lang="en-US" sz="4400" dirty="0" err="1">
                <a:solidFill>
                  <a:srgbClr val="1F1F1F"/>
                </a:solidFill>
                <a:latin typeface="Google Sans"/>
              </a:rPr>
              <a:t>nào</a:t>
            </a:r>
            <a:r>
              <a:rPr lang="en-US" sz="4400" dirty="0">
                <a:solidFill>
                  <a:srgbClr val="1F1F1F"/>
                </a:solidFill>
                <a:latin typeface="Google Sans"/>
              </a:rPr>
              <a:t>?</a:t>
            </a:r>
            <a:endParaRPr lang="en-US" sz="4400" b="0" i="0" dirty="0">
              <a:solidFill>
                <a:srgbClr val="1F1F1F"/>
              </a:solidFill>
              <a:effectLst/>
              <a:latin typeface="Google Sans"/>
            </a:endParaRPr>
          </a:p>
        </p:txBody>
      </p:sp>
    </p:spTree>
    <p:extLst>
      <p:ext uri="{BB962C8B-B14F-4D97-AF65-F5344CB8AC3E}">
        <p14:creationId xmlns:p14="http://schemas.microsoft.com/office/powerpoint/2010/main" val="708724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1257" y="308767"/>
            <a:ext cx="11582400" cy="923330"/>
          </a:xfrm>
          <a:prstGeom prst="rect">
            <a:avLst/>
          </a:prstGeom>
        </p:spPr>
        <p:txBody>
          <a:bodyPr wrap="square">
            <a:spAutoFit/>
          </a:bodyPr>
          <a:lstStyle/>
          <a:p>
            <a:r>
              <a:rPr lang="en-US" sz="5400" dirty="0" smtClean="0">
                <a:solidFill>
                  <a:srgbClr val="0070C0"/>
                </a:solidFill>
                <a:latin typeface="Google Sans"/>
              </a:rPr>
              <a:t>1. </a:t>
            </a:r>
            <a:r>
              <a:rPr lang="en-US" sz="5400" dirty="0" err="1" smtClean="0">
                <a:solidFill>
                  <a:srgbClr val="0070C0"/>
                </a:solidFill>
                <a:latin typeface="Google Sans"/>
              </a:rPr>
              <a:t>Động</a:t>
            </a:r>
            <a:r>
              <a:rPr lang="en-US" sz="5400" dirty="0" smtClean="0">
                <a:solidFill>
                  <a:srgbClr val="0070C0"/>
                </a:solidFill>
                <a:latin typeface="Google Sans"/>
              </a:rPr>
              <a:t> </a:t>
            </a:r>
            <a:r>
              <a:rPr lang="en-US" sz="5400" dirty="0" err="1" smtClean="0">
                <a:solidFill>
                  <a:srgbClr val="0070C0"/>
                </a:solidFill>
                <a:latin typeface="Google Sans"/>
              </a:rPr>
              <a:t>vật</a:t>
            </a:r>
            <a:r>
              <a:rPr lang="en-US" sz="5400" dirty="0" smtClean="0">
                <a:solidFill>
                  <a:srgbClr val="0070C0"/>
                </a:solidFill>
                <a:latin typeface="Google Sans"/>
              </a:rPr>
              <a:t> </a:t>
            </a:r>
            <a:r>
              <a:rPr lang="en-US" sz="5400" dirty="0" err="1" smtClean="0">
                <a:solidFill>
                  <a:srgbClr val="0070C0"/>
                </a:solidFill>
                <a:latin typeface="Google Sans"/>
              </a:rPr>
              <a:t>không</a:t>
            </a:r>
            <a:r>
              <a:rPr lang="en-US" sz="5400" dirty="0" smtClean="0">
                <a:solidFill>
                  <a:srgbClr val="0070C0"/>
                </a:solidFill>
                <a:latin typeface="Google Sans"/>
              </a:rPr>
              <a:t> </a:t>
            </a:r>
            <a:r>
              <a:rPr lang="en-US" sz="5400" dirty="0" err="1" smtClean="0">
                <a:solidFill>
                  <a:srgbClr val="0070C0"/>
                </a:solidFill>
                <a:latin typeface="Google Sans"/>
              </a:rPr>
              <a:t>xương</a:t>
            </a:r>
            <a:r>
              <a:rPr lang="en-US" sz="5400" dirty="0" smtClean="0">
                <a:solidFill>
                  <a:srgbClr val="0070C0"/>
                </a:solidFill>
                <a:latin typeface="Google Sans"/>
              </a:rPr>
              <a:t> </a:t>
            </a:r>
            <a:r>
              <a:rPr lang="en-US" sz="5400" dirty="0" err="1" smtClean="0">
                <a:solidFill>
                  <a:srgbClr val="0070C0"/>
                </a:solidFill>
                <a:latin typeface="Google Sans"/>
              </a:rPr>
              <a:t>sống</a:t>
            </a:r>
            <a:endParaRPr lang="en-US" sz="5400" dirty="0">
              <a:solidFill>
                <a:srgbClr val="0070C0"/>
              </a:solidFill>
              <a:latin typeface="Google Sans"/>
            </a:endParaRPr>
          </a:p>
        </p:txBody>
      </p:sp>
      <p:sp>
        <p:nvSpPr>
          <p:cNvPr id="4" name="Rectangle 3"/>
          <p:cNvSpPr/>
          <p:nvPr/>
        </p:nvSpPr>
        <p:spPr>
          <a:xfrm>
            <a:off x="326571" y="1232097"/>
            <a:ext cx="11451772" cy="769441"/>
          </a:xfrm>
          <a:prstGeom prst="rect">
            <a:avLst/>
          </a:prstGeom>
        </p:spPr>
        <p:txBody>
          <a:bodyPr wrap="square">
            <a:spAutoFit/>
          </a:bodyPr>
          <a:lstStyle/>
          <a:p>
            <a:r>
              <a:rPr lang="en-US" sz="4400" dirty="0" err="1" smtClean="0">
                <a:latin typeface="Google Sans"/>
              </a:rPr>
              <a:t>Hoàn</a:t>
            </a:r>
            <a:r>
              <a:rPr lang="en-US" sz="4400" dirty="0" smtClean="0">
                <a:latin typeface="Google Sans"/>
              </a:rPr>
              <a:t> </a:t>
            </a:r>
            <a:r>
              <a:rPr lang="en-US" sz="4400" dirty="0" err="1" smtClean="0">
                <a:latin typeface="Google Sans"/>
              </a:rPr>
              <a:t>thành</a:t>
            </a:r>
            <a:r>
              <a:rPr lang="en-US" sz="4400" dirty="0" smtClean="0">
                <a:latin typeface="Google Sans"/>
              </a:rPr>
              <a:t> </a:t>
            </a:r>
            <a:r>
              <a:rPr lang="en-US" sz="4400" dirty="0" err="1" smtClean="0">
                <a:latin typeface="Google Sans"/>
              </a:rPr>
              <a:t>bảng</a:t>
            </a:r>
            <a:r>
              <a:rPr lang="en-US" sz="4400" dirty="0" smtClean="0">
                <a:latin typeface="Google Sans"/>
              </a:rPr>
              <a:t> </a:t>
            </a:r>
            <a:r>
              <a:rPr lang="en-US" sz="4400" dirty="0" err="1" smtClean="0">
                <a:latin typeface="Google Sans"/>
              </a:rPr>
              <a:t>sau</a:t>
            </a:r>
            <a:endParaRPr lang="en-US" sz="4400" dirty="0">
              <a:latin typeface="Google Sans"/>
            </a:endParaRPr>
          </a:p>
        </p:txBody>
      </p:sp>
      <p:graphicFrame>
        <p:nvGraphicFramePr>
          <p:cNvPr id="5" name="Table 4"/>
          <p:cNvGraphicFramePr>
            <a:graphicFrameLocks noGrp="1"/>
          </p:cNvGraphicFramePr>
          <p:nvPr>
            <p:extLst>
              <p:ext uri="{D42A27DB-BD31-4B8C-83A1-F6EECF244321}">
                <p14:modId xmlns:p14="http://schemas.microsoft.com/office/powerpoint/2010/main" val="91514684"/>
              </p:ext>
            </p:extLst>
          </p:nvPr>
        </p:nvGraphicFramePr>
        <p:xfrm>
          <a:off x="261257" y="2155427"/>
          <a:ext cx="11517087" cy="4629150"/>
        </p:xfrm>
        <a:graphic>
          <a:graphicData uri="http://schemas.openxmlformats.org/drawingml/2006/table">
            <a:tbl>
              <a:tblPr firstRow="1" bandRow="1">
                <a:tableStyleId>{5C22544A-7EE6-4342-B048-85BDC9FD1C3A}</a:tableStyleId>
              </a:tblPr>
              <a:tblGrid>
                <a:gridCol w="3839029"/>
                <a:gridCol w="3839029"/>
                <a:gridCol w="3839029"/>
              </a:tblGrid>
              <a:tr h="370840">
                <a:tc>
                  <a:txBody>
                    <a:bodyPr/>
                    <a:lstStyle/>
                    <a:p>
                      <a:pPr fontAlgn="t" latinLnBrk="0"/>
                      <a:r>
                        <a:rPr lang="en-US" sz="3200" b="0" dirty="0" err="1">
                          <a:solidFill>
                            <a:schemeClr val="tx1"/>
                          </a:solidFill>
                          <a:effectLst/>
                        </a:rPr>
                        <a:t>Ngành</a:t>
                      </a:r>
                      <a:endParaRPr lang="en-US" sz="3200" b="0" dirty="0">
                        <a:solidFill>
                          <a:schemeClr val="tx1"/>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t" latinLnBrk="0"/>
                      <a:r>
                        <a:rPr lang="en-US" sz="3200" b="0" dirty="0" err="1">
                          <a:solidFill>
                            <a:schemeClr val="tx1"/>
                          </a:solidFill>
                          <a:effectLst/>
                        </a:rPr>
                        <a:t>Đặc</a:t>
                      </a:r>
                      <a:r>
                        <a:rPr lang="en-US" sz="3200" b="0" dirty="0">
                          <a:solidFill>
                            <a:schemeClr val="tx1"/>
                          </a:solidFill>
                          <a:effectLst/>
                        </a:rPr>
                        <a:t> </a:t>
                      </a:r>
                      <a:r>
                        <a:rPr lang="en-US" sz="3200" b="0" dirty="0" err="1">
                          <a:solidFill>
                            <a:schemeClr val="tx1"/>
                          </a:solidFill>
                          <a:effectLst/>
                        </a:rPr>
                        <a:t>điểm</a:t>
                      </a:r>
                      <a:endParaRPr lang="en-US" sz="3200" b="0" dirty="0">
                        <a:solidFill>
                          <a:schemeClr val="tx1"/>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t" latinLnBrk="0"/>
                      <a:r>
                        <a:rPr lang="en-US" sz="3200" b="0" dirty="0" err="1">
                          <a:solidFill>
                            <a:schemeClr val="tx1"/>
                          </a:solidFill>
                          <a:effectLst/>
                        </a:rPr>
                        <a:t>Đại</a:t>
                      </a:r>
                      <a:r>
                        <a:rPr lang="en-US" sz="3200" b="0" dirty="0">
                          <a:solidFill>
                            <a:schemeClr val="tx1"/>
                          </a:solidFill>
                          <a:effectLst/>
                        </a:rPr>
                        <a:t> </a:t>
                      </a:r>
                      <a:r>
                        <a:rPr lang="en-US" sz="3200" b="0" dirty="0" err="1">
                          <a:solidFill>
                            <a:schemeClr val="tx1"/>
                          </a:solidFill>
                          <a:effectLst/>
                        </a:rPr>
                        <a:t>diện</a:t>
                      </a:r>
                      <a:endParaRPr lang="en-US" sz="3200" b="0" dirty="0">
                        <a:solidFill>
                          <a:schemeClr val="tx1"/>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pPr fontAlgn="t" latinLnBrk="0"/>
                      <a:r>
                        <a:rPr lang="en-US" sz="3600" b="0" i="0" kern="1200" dirty="0" err="1" smtClean="0">
                          <a:solidFill>
                            <a:schemeClr val="dk1"/>
                          </a:solidFill>
                          <a:effectLst/>
                          <a:latin typeface="+mn-lt"/>
                          <a:ea typeface="+mn-ea"/>
                          <a:cs typeface="+mn-cs"/>
                        </a:rPr>
                        <a:t>Ruột</a:t>
                      </a:r>
                      <a:r>
                        <a:rPr lang="en-US" sz="3600" b="0" i="0" kern="1200" dirty="0" smtClean="0">
                          <a:solidFill>
                            <a:schemeClr val="dk1"/>
                          </a:solidFill>
                          <a:effectLst/>
                          <a:latin typeface="+mn-lt"/>
                          <a:ea typeface="+mn-ea"/>
                          <a:cs typeface="+mn-cs"/>
                        </a:rPr>
                        <a:t> </a:t>
                      </a:r>
                      <a:r>
                        <a:rPr lang="en-US" sz="3600" b="0" i="0" kern="1200" dirty="0" err="1" smtClean="0">
                          <a:solidFill>
                            <a:schemeClr val="dk1"/>
                          </a:solidFill>
                          <a:effectLst/>
                          <a:latin typeface="+mn-lt"/>
                          <a:ea typeface="+mn-ea"/>
                          <a:cs typeface="+mn-cs"/>
                        </a:rPr>
                        <a:t>khoang</a:t>
                      </a:r>
                      <a:endParaRPr lang="en-US" sz="8800" b="0" dirty="0">
                        <a:solidFill>
                          <a:schemeClr val="tx1"/>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t" latinLnBrk="0"/>
                      <a:endParaRPr lang="en-US" sz="3200" b="0" dirty="0">
                        <a:solidFill>
                          <a:schemeClr val="tx1"/>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t" latinLnBrk="0"/>
                      <a:endParaRPr lang="en-US" sz="3200" b="0" dirty="0">
                        <a:solidFill>
                          <a:schemeClr val="tx1"/>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pPr fontAlgn="t" latinLnBrk="0"/>
                      <a:r>
                        <a:rPr lang="en-US" sz="3600" b="0" i="0" kern="1200" dirty="0" err="1" smtClean="0">
                          <a:solidFill>
                            <a:schemeClr val="dk1"/>
                          </a:solidFill>
                          <a:effectLst/>
                          <a:latin typeface="+mn-lt"/>
                          <a:ea typeface="+mn-ea"/>
                          <a:cs typeface="+mn-cs"/>
                        </a:rPr>
                        <a:t>Giun</a:t>
                      </a:r>
                      <a:r>
                        <a:rPr lang="en-US" sz="3600" b="0" i="0" kern="1200" dirty="0" smtClean="0">
                          <a:solidFill>
                            <a:schemeClr val="dk1"/>
                          </a:solidFill>
                          <a:effectLst/>
                          <a:latin typeface="+mn-lt"/>
                          <a:ea typeface="+mn-ea"/>
                          <a:cs typeface="+mn-cs"/>
                        </a:rPr>
                        <a:t> </a:t>
                      </a:r>
                      <a:r>
                        <a:rPr lang="en-US" sz="3600" b="0" i="0" kern="1200" dirty="0" err="1" smtClean="0">
                          <a:solidFill>
                            <a:schemeClr val="dk1"/>
                          </a:solidFill>
                          <a:effectLst/>
                          <a:latin typeface="+mn-lt"/>
                          <a:ea typeface="+mn-ea"/>
                          <a:cs typeface="+mn-cs"/>
                        </a:rPr>
                        <a:t>dẹp</a:t>
                      </a:r>
                      <a:endParaRPr lang="en-US" sz="8800" b="0" dirty="0">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t" latinLnBrk="0"/>
                      <a:endParaRPr lang="en-US" sz="3200" b="0" dirty="0">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t" latinLnBrk="0"/>
                      <a:endParaRPr lang="en-US" sz="3200" b="0" dirty="0">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pPr fontAlgn="t" latinLnBrk="0"/>
                      <a:r>
                        <a:rPr lang="en-US" sz="3600" b="0" i="0" kern="1200" dirty="0" err="1" smtClean="0">
                          <a:solidFill>
                            <a:schemeClr val="dk1"/>
                          </a:solidFill>
                          <a:effectLst/>
                          <a:latin typeface="+mn-lt"/>
                          <a:ea typeface="+mn-ea"/>
                          <a:cs typeface="+mn-cs"/>
                        </a:rPr>
                        <a:t>Giun</a:t>
                      </a:r>
                      <a:r>
                        <a:rPr lang="en-US" sz="3600" b="0" i="0" kern="1200" dirty="0" smtClean="0">
                          <a:solidFill>
                            <a:schemeClr val="dk1"/>
                          </a:solidFill>
                          <a:effectLst/>
                          <a:latin typeface="+mn-lt"/>
                          <a:ea typeface="+mn-ea"/>
                          <a:cs typeface="+mn-cs"/>
                        </a:rPr>
                        <a:t> </a:t>
                      </a:r>
                      <a:r>
                        <a:rPr lang="en-US" sz="3600" b="0" i="0" kern="1200" dirty="0" err="1" smtClean="0">
                          <a:solidFill>
                            <a:schemeClr val="dk1"/>
                          </a:solidFill>
                          <a:effectLst/>
                          <a:latin typeface="+mn-lt"/>
                          <a:ea typeface="+mn-ea"/>
                          <a:cs typeface="+mn-cs"/>
                        </a:rPr>
                        <a:t>tròn</a:t>
                      </a:r>
                      <a:endParaRPr lang="en-US" sz="8800" b="0" dirty="0">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t" latinLnBrk="0"/>
                      <a:endParaRPr lang="en-US" sz="3200" b="0" dirty="0">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t" latinLnBrk="0"/>
                      <a:endParaRPr lang="en-US" sz="3200" b="0" dirty="0">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pPr fontAlgn="t" latinLnBrk="0"/>
                      <a:r>
                        <a:rPr lang="en-US" sz="4000" b="0" i="0" kern="1200" dirty="0" err="1" smtClean="0">
                          <a:solidFill>
                            <a:schemeClr val="dk1"/>
                          </a:solidFill>
                          <a:effectLst/>
                          <a:latin typeface="+mn-lt"/>
                          <a:ea typeface="+mn-ea"/>
                          <a:cs typeface="+mn-cs"/>
                        </a:rPr>
                        <a:t>Giun</a:t>
                      </a:r>
                      <a:r>
                        <a:rPr lang="en-US" sz="4000" b="0" i="0" kern="1200" dirty="0" smtClean="0">
                          <a:solidFill>
                            <a:schemeClr val="dk1"/>
                          </a:solidFill>
                          <a:effectLst/>
                          <a:latin typeface="+mn-lt"/>
                          <a:ea typeface="+mn-ea"/>
                          <a:cs typeface="+mn-cs"/>
                        </a:rPr>
                        <a:t> </a:t>
                      </a:r>
                      <a:r>
                        <a:rPr lang="en-US" sz="4000" b="0" i="0" kern="1200" dirty="0" err="1" smtClean="0">
                          <a:solidFill>
                            <a:schemeClr val="dk1"/>
                          </a:solidFill>
                          <a:effectLst/>
                          <a:latin typeface="+mn-lt"/>
                          <a:ea typeface="+mn-ea"/>
                          <a:cs typeface="+mn-cs"/>
                        </a:rPr>
                        <a:t>đốt</a:t>
                      </a:r>
                      <a:endParaRPr lang="en-US" sz="6000" b="0" dirty="0">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t" latinLnBrk="0"/>
                      <a:endParaRPr lang="en-US" sz="3200" b="0" dirty="0">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t" latinLnBrk="0"/>
                      <a:endParaRPr lang="en-US" sz="3200" b="0" dirty="0">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pPr fontAlgn="t" latinLnBrk="0"/>
                      <a:r>
                        <a:rPr lang="en-US" sz="4000" b="0" i="0" kern="1200" dirty="0" err="1" smtClean="0">
                          <a:solidFill>
                            <a:schemeClr val="dk1"/>
                          </a:solidFill>
                          <a:effectLst/>
                          <a:latin typeface="+mn-lt"/>
                          <a:ea typeface="+mn-ea"/>
                          <a:cs typeface="+mn-cs"/>
                        </a:rPr>
                        <a:t>Thân</a:t>
                      </a:r>
                      <a:r>
                        <a:rPr lang="en-US" sz="4000" b="0" i="0" kern="1200" dirty="0" smtClean="0">
                          <a:solidFill>
                            <a:schemeClr val="dk1"/>
                          </a:solidFill>
                          <a:effectLst/>
                          <a:latin typeface="+mn-lt"/>
                          <a:ea typeface="+mn-ea"/>
                          <a:cs typeface="+mn-cs"/>
                        </a:rPr>
                        <a:t> </a:t>
                      </a:r>
                      <a:r>
                        <a:rPr lang="en-US" sz="4000" b="0" i="0" kern="1200" dirty="0" err="1" smtClean="0">
                          <a:solidFill>
                            <a:schemeClr val="dk1"/>
                          </a:solidFill>
                          <a:effectLst/>
                          <a:latin typeface="+mn-lt"/>
                          <a:ea typeface="+mn-ea"/>
                          <a:cs typeface="+mn-cs"/>
                        </a:rPr>
                        <a:t>mềm</a:t>
                      </a:r>
                      <a:endParaRPr lang="en-US" sz="6000" b="0" dirty="0">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t" latinLnBrk="0"/>
                      <a:endParaRPr lang="en-US" sz="3200" b="0" dirty="0">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t" latinLnBrk="0"/>
                      <a:endParaRPr lang="en-US" sz="3200" b="0" dirty="0">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pPr fontAlgn="t" latinLnBrk="0"/>
                      <a:r>
                        <a:rPr lang="en-US" sz="4000" b="0" i="0" kern="1200" dirty="0" err="1" smtClean="0">
                          <a:solidFill>
                            <a:schemeClr val="dk1"/>
                          </a:solidFill>
                          <a:effectLst/>
                          <a:latin typeface="+mn-lt"/>
                          <a:ea typeface="+mn-ea"/>
                          <a:cs typeface="+mn-cs"/>
                        </a:rPr>
                        <a:t>Chân</a:t>
                      </a:r>
                      <a:r>
                        <a:rPr lang="en-US" sz="4000" b="0" i="0" kern="1200" dirty="0" smtClean="0">
                          <a:solidFill>
                            <a:schemeClr val="dk1"/>
                          </a:solidFill>
                          <a:effectLst/>
                          <a:latin typeface="+mn-lt"/>
                          <a:ea typeface="+mn-ea"/>
                          <a:cs typeface="+mn-cs"/>
                        </a:rPr>
                        <a:t> </a:t>
                      </a:r>
                      <a:r>
                        <a:rPr lang="en-US" sz="4000" b="0" i="0" kern="1200" dirty="0" err="1" smtClean="0">
                          <a:solidFill>
                            <a:schemeClr val="dk1"/>
                          </a:solidFill>
                          <a:effectLst/>
                          <a:latin typeface="+mn-lt"/>
                          <a:ea typeface="+mn-ea"/>
                          <a:cs typeface="+mn-cs"/>
                        </a:rPr>
                        <a:t>khớp</a:t>
                      </a:r>
                      <a:endParaRPr lang="en-US" sz="6000" b="0" dirty="0">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t" latinLnBrk="0"/>
                      <a:endParaRPr lang="en-US" sz="3200" b="0" dirty="0">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t" latinLnBrk="0"/>
                      <a:endParaRPr lang="en-US" sz="3200" b="0" dirty="0">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Tree>
    <p:extLst>
      <p:ext uri="{BB962C8B-B14F-4D97-AF65-F5344CB8AC3E}">
        <p14:creationId xmlns:p14="http://schemas.microsoft.com/office/powerpoint/2010/main" val="354035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009901099"/>
              </p:ext>
            </p:extLst>
          </p:nvPr>
        </p:nvGraphicFramePr>
        <p:xfrm>
          <a:off x="170543" y="323306"/>
          <a:ext cx="11517087" cy="6225540"/>
        </p:xfrm>
        <a:graphic>
          <a:graphicData uri="http://schemas.openxmlformats.org/drawingml/2006/table">
            <a:tbl>
              <a:tblPr firstRow="1" bandRow="1">
                <a:tableStyleId>{5C22544A-7EE6-4342-B048-85BDC9FD1C3A}</a:tableStyleId>
              </a:tblPr>
              <a:tblGrid>
                <a:gridCol w="2500086"/>
                <a:gridCol w="6647542"/>
                <a:gridCol w="2369459"/>
              </a:tblGrid>
              <a:tr h="370840">
                <a:tc>
                  <a:txBody>
                    <a:bodyPr/>
                    <a:lstStyle/>
                    <a:p>
                      <a:pPr algn="ctr" fontAlgn="t" latinLnBrk="0"/>
                      <a:r>
                        <a:rPr lang="en-US" sz="4400" b="0" dirty="0" err="1">
                          <a:solidFill>
                            <a:srgbClr val="00B0F0"/>
                          </a:solidFill>
                          <a:effectLst/>
                        </a:rPr>
                        <a:t>Ngành</a:t>
                      </a:r>
                      <a:endParaRPr lang="en-US" sz="4400" b="0" dirty="0">
                        <a:solidFill>
                          <a:srgbClr val="00B0F0"/>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latinLnBrk="0"/>
                      <a:r>
                        <a:rPr lang="en-US" sz="4400" b="0" dirty="0" err="1">
                          <a:solidFill>
                            <a:srgbClr val="00B0F0"/>
                          </a:solidFill>
                          <a:effectLst/>
                        </a:rPr>
                        <a:t>Đặc</a:t>
                      </a:r>
                      <a:r>
                        <a:rPr lang="en-US" sz="4400" b="0" dirty="0">
                          <a:solidFill>
                            <a:srgbClr val="00B0F0"/>
                          </a:solidFill>
                          <a:effectLst/>
                        </a:rPr>
                        <a:t> </a:t>
                      </a:r>
                      <a:r>
                        <a:rPr lang="en-US" sz="4400" b="0" dirty="0" err="1">
                          <a:solidFill>
                            <a:srgbClr val="00B0F0"/>
                          </a:solidFill>
                          <a:effectLst/>
                        </a:rPr>
                        <a:t>điểm</a:t>
                      </a:r>
                      <a:endParaRPr lang="en-US" sz="4400" b="0" dirty="0">
                        <a:solidFill>
                          <a:srgbClr val="00B0F0"/>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latinLnBrk="0"/>
                      <a:r>
                        <a:rPr lang="en-US" sz="4400" b="0" dirty="0" err="1">
                          <a:solidFill>
                            <a:srgbClr val="00B0F0"/>
                          </a:solidFill>
                          <a:effectLst/>
                        </a:rPr>
                        <a:t>Đại</a:t>
                      </a:r>
                      <a:r>
                        <a:rPr lang="en-US" sz="4400" b="0" dirty="0">
                          <a:solidFill>
                            <a:srgbClr val="00B0F0"/>
                          </a:solidFill>
                          <a:effectLst/>
                        </a:rPr>
                        <a:t> </a:t>
                      </a:r>
                      <a:r>
                        <a:rPr lang="en-US" sz="4400" b="0" dirty="0" err="1">
                          <a:solidFill>
                            <a:srgbClr val="00B0F0"/>
                          </a:solidFill>
                          <a:effectLst/>
                        </a:rPr>
                        <a:t>diện</a:t>
                      </a:r>
                      <a:endParaRPr lang="en-US" sz="4400" b="0" dirty="0">
                        <a:solidFill>
                          <a:srgbClr val="00B0F0"/>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526303">
                <a:tc>
                  <a:txBody>
                    <a:bodyPr/>
                    <a:lstStyle/>
                    <a:p>
                      <a:pPr fontAlgn="t" latinLnBrk="0"/>
                      <a:endParaRPr lang="en-US" sz="3600" b="0" i="0" kern="1200" dirty="0" smtClean="0">
                        <a:solidFill>
                          <a:srgbClr val="00B0F0"/>
                        </a:solidFill>
                        <a:effectLst/>
                        <a:latin typeface="+mn-lt"/>
                        <a:ea typeface="+mn-ea"/>
                        <a:cs typeface="+mn-cs"/>
                      </a:endParaRPr>
                    </a:p>
                    <a:p>
                      <a:pPr fontAlgn="t" latinLnBrk="0"/>
                      <a:endParaRPr lang="en-US" sz="3600" b="0" i="0" kern="1200" dirty="0" smtClean="0">
                        <a:solidFill>
                          <a:srgbClr val="00B0F0"/>
                        </a:solidFill>
                        <a:effectLst/>
                        <a:latin typeface="+mn-lt"/>
                        <a:ea typeface="+mn-ea"/>
                        <a:cs typeface="+mn-cs"/>
                      </a:endParaRPr>
                    </a:p>
                    <a:p>
                      <a:pPr fontAlgn="t" latinLnBrk="0"/>
                      <a:endParaRPr lang="en-US" sz="3600" b="0" i="0" kern="1200" dirty="0" smtClean="0">
                        <a:solidFill>
                          <a:srgbClr val="00B0F0"/>
                        </a:solidFill>
                        <a:effectLst/>
                        <a:latin typeface="+mn-lt"/>
                        <a:ea typeface="+mn-ea"/>
                        <a:cs typeface="+mn-cs"/>
                      </a:endParaRPr>
                    </a:p>
                    <a:p>
                      <a:pPr fontAlgn="t" latinLnBrk="0"/>
                      <a:endParaRPr lang="en-US" sz="3600" b="0" i="0" kern="1200" dirty="0" smtClean="0">
                        <a:solidFill>
                          <a:srgbClr val="00B0F0"/>
                        </a:solidFill>
                        <a:effectLst/>
                        <a:latin typeface="+mn-lt"/>
                        <a:ea typeface="+mn-ea"/>
                        <a:cs typeface="+mn-cs"/>
                      </a:endParaRPr>
                    </a:p>
                    <a:p>
                      <a:pPr fontAlgn="t" latinLnBrk="0"/>
                      <a:r>
                        <a:rPr lang="en-US" sz="3600" b="0" i="0" kern="1200" dirty="0" err="1" smtClean="0">
                          <a:solidFill>
                            <a:srgbClr val="00B0F0"/>
                          </a:solidFill>
                          <a:effectLst/>
                          <a:latin typeface="+mn-lt"/>
                          <a:ea typeface="+mn-ea"/>
                          <a:cs typeface="+mn-cs"/>
                        </a:rPr>
                        <a:t>Ruột</a:t>
                      </a:r>
                      <a:r>
                        <a:rPr lang="en-US" sz="3600" b="0" i="0" kern="1200" dirty="0" smtClean="0">
                          <a:solidFill>
                            <a:srgbClr val="00B0F0"/>
                          </a:solidFill>
                          <a:effectLst/>
                          <a:latin typeface="+mn-lt"/>
                          <a:ea typeface="+mn-ea"/>
                          <a:cs typeface="+mn-cs"/>
                        </a:rPr>
                        <a:t> </a:t>
                      </a:r>
                      <a:r>
                        <a:rPr lang="en-US" sz="3600" b="0" i="0" kern="1200" dirty="0" err="1" smtClean="0">
                          <a:solidFill>
                            <a:srgbClr val="00B0F0"/>
                          </a:solidFill>
                          <a:effectLst/>
                          <a:latin typeface="+mn-lt"/>
                          <a:ea typeface="+mn-ea"/>
                          <a:cs typeface="+mn-cs"/>
                        </a:rPr>
                        <a:t>khoang</a:t>
                      </a:r>
                      <a:endParaRPr lang="en-US" sz="8800" b="0" dirty="0">
                        <a:solidFill>
                          <a:srgbClr val="00B0F0"/>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t" latinLnBrk="0"/>
                      <a:endParaRPr lang="en-US" sz="3200" b="0" dirty="0">
                        <a:solidFill>
                          <a:srgbClr val="00B0F0"/>
                        </a:solidFill>
                        <a:effectLst/>
                      </a:endParaRPr>
                    </a:p>
                    <a:p>
                      <a:pPr fontAlgn="t" latinLnBrk="0"/>
                      <a:endParaRPr lang="en-US" sz="3200" b="0" dirty="0">
                        <a:solidFill>
                          <a:srgbClr val="00B0F0"/>
                        </a:solidFill>
                        <a:effectLst/>
                      </a:endParaRPr>
                    </a:p>
                    <a:p>
                      <a:pPr fontAlgn="t" latinLnBrk="0"/>
                      <a:endParaRPr lang="en-US" sz="3200" b="0" dirty="0">
                        <a:solidFill>
                          <a:srgbClr val="00B0F0"/>
                        </a:solidFill>
                        <a:effectLst/>
                      </a:endParaRPr>
                    </a:p>
                    <a:p>
                      <a:pPr fontAlgn="t" latinLnBrk="0"/>
                      <a:endParaRPr lang="en-US" sz="3200" b="0" dirty="0" smtClean="0">
                        <a:solidFill>
                          <a:srgbClr val="00B0F0"/>
                        </a:solidFill>
                        <a:effectLst/>
                      </a:endParaRPr>
                    </a:p>
                    <a:p>
                      <a:pPr fontAlgn="t" latinLnBrk="0"/>
                      <a:endParaRPr lang="en-US" sz="3200" b="0" dirty="0" smtClean="0">
                        <a:solidFill>
                          <a:srgbClr val="00B0F0"/>
                        </a:solidFill>
                        <a:effectLst/>
                      </a:endParaRPr>
                    </a:p>
                    <a:p>
                      <a:pPr fontAlgn="t" latinLnBrk="0"/>
                      <a:endParaRPr lang="en-US" sz="3200" b="0" dirty="0" smtClean="0">
                        <a:solidFill>
                          <a:srgbClr val="00B0F0"/>
                        </a:solidFill>
                        <a:effectLst/>
                      </a:endParaRPr>
                    </a:p>
                    <a:p>
                      <a:pPr fontAlgn="t" latinLnBrk="0"/>
                      <a:endParaRPr lang="en-US" sz="3200" b="0" dirty="0" smtClean="0">
                        <a:solidFill>
                          <a:srgbClr val="00B0F0"/>
                        </a:solidFill>
                        <a:effectLst/>
                      </a:endParaRPr>
                    </a:p>
                    <a:p>
                      <a:pPr fontAlgn="t" latinLnBrk="0"/>
                      <a:endParaRPr lang="en-US" sz="3200" b="0" dirty="0">
                        <a:solidFill>
                          <a:srgbClr val="00B0F0"/>
                        </a:solidFill>
                        <a:effectLst/>
                      </a:endParaRPr>
                    </a:p>
                    <a:p>
                      <a:pPr fontAlgn="t" latinLnBrk="0"/>
                      <a:endParaRPr lang="en-US" sz="3200" b="0" dirty="0" smtClean="0">
                        <a:solidFill>
                          <a:srgbClr val="00B0F0"/>
                        </a:solidFill>
                        <a:effectLst/>
                      </a:endParaRPr>
                    </a:p>
                    <a:p>
                      <a:pPr fontAlgn="t" latinLnBrk="0"/>
                      <a:endParaRPr lang="en-US" sz="3200" b="0" dirty="0" smtClean="0">
                        <a:solidFill>
                          <a:srgbClr val="00B0F0"/>
                        </a:solidFill>
                        <a:effectLst/>
                      </a:endParaRPr>
                    </a:p>
                    <a:p>
                      <a:pPr fontAlgn="t" latinLnBrk="0"/>
                      <a:endParaRPr lang="en-US" sz="3200" b="0" dirty="0">
                        <a:solidFill>
                          <a:srgbClr val="00B0F0"/>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t" latinLnBrk="0"/>
                      <a:endParaRPr lang="en-US" sz="3200" b="0" dirty="0">
                        <a:solidFill>
                          <a:srgbClr val="00B0F0"/>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3" name="Rectangle 2"/>
          <p:cNvSpPr/>
          <p:nvPr/>
        </p:nvSpPr>
        <p:spPr>
          <a:xfrm>
            <a:off x="3004457" y="997581"/>
            <a:ext cx="5979885" cy="4524315"/>
          </a:xfrm>
          <a:prstGeom prst="rect">
            <a:avLst/>
          </a:prstGeom>
        </p:spPr>
        <p:txBody>
          <a:bodyPr wrap="square">
            <a:spAutoFit/>
          </a:bodyPr>
          <a:lstStyle/>
          <a:p>
            <a:pPr algn="just" fontAlgn="t"/>
            <a:r>
              <a:rPr lang="vi-VN" sz="4800" dirty="0">
                <a:solidFill>
                  <a:srgbClr val="00B0F0"/>
                </a:solidFill>
                <a:latin typeface="OpenSans"/>
              </a:rPr>
              <a:t>- Cơ thể đối xứng tỏa tròn, khoang cơ thể thông với bên ngoài qua lỗ miệng, quanh miệng có các tua cuốn để bắt </a:t>
            </a:r>
            <a:r>
              <a:rPr lang="vi-VN" sz="4800" dirty="0" smtClean="0">
                <a:solidFill>
                  <a:srgbClr val="00B0F0"/>
                </a:solidFill>
                <a:latin typeface="OpenSans"/>
              </a:rPr>
              <a:t>mồi</a:t>
            </a:r>
            <a:endParaRPr lang="vi-VN" sz="4800" dirty="0">
              <a:solidFill>
                <a:srgbClr val="00B0F0"/>
              </a:solidFill>
              <a:latin typeface="OpenSans"/>
            </a:endParaRPr>
          </a:p>
        </p:txBody>
      </p:sp>
      <p:sp>
        <p:nvSpPr>
          <p:cNvPr id="4" name="Rectangle 3"/>
          <p:cNvSpPr/>
          <p:nvPr/>
        </p:nvSpPr>
        <p:spPr>
          <a:xfrm>
            <a:off x="9339944" y="1182247"/>
            <a:ext cx="2068286" cy="3785652"/>
          </a:xfrm>
          <a:prstGeom prst="rect">
            <a:avLst/>
          </a:prstGeom>
        </p:spPr>
        <p:txBody>
          <a:bodyPr wrap="square">
            <a:spAutoFit/>
          </a:bodyPr>
          <a:lstStyle/>
          <a:p>
            <a:pPr fontAlgn="t"/>
            <a:r>
              <a:rPr lang="vi-VN" sz="4800" dirty="0" smtClean="0">
                <a:solidFill>
                  <a:srgbClr val="00B0F0"/>
                </a:solidFill>
                <a:latin typeface="OpenSans"/>
              </a:rPr>
              <a:t>Thủy </a:t>
            </a:r>
            <a:r>
              <a:rPr lang="vi-VN" sz="4800" dirty="0">
                <a:solidFill>
                  <a:srgbClr val="00B0F0"/>
                </a:solidFill>
                <a:latin typeface="OpenSans"/>
              </a:rPr>
              <a:t>tức, sứa, hải quỳ</a:t>
            </a:r>
            <a:r>
              <a:rPr lang="vi-VN" sz="4800" dirty="0" smtClean="0">
                <a:solidFill>
                  <a:srgbClr val="00B0F0"/>
                </a:solidFill>
                <a:latin typeface="OpenSans"/>
              </a:rPr>
              <a:t>,…</a:t>
            </a:r>
            <a:endParaRPr lang="vi-VN" sz="4800" dirty="0">
              <a:solidFill>
                <a:srgbClr val="00B0F0"/>
              </a:solidFill>
              <a:latin typeface="OpenSans"/>
            </a:endParaRPr>
          </a:p>
        </p:txBody>
      </p:sp>
    </p:spTree>
    <p:extLst>
      <p:ext uri="{BB962C8B-B14F-4D97-AF65-F5344CB8AC3E}">
        <p14:creationId xmlns:p14="http://schemas.microsoft.com/office/powerpoint/2010/main" val="2436649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oral_Kumamoto"/>
          <p:cNvPicPr>
            <a:picLocks noChangeAspect="1" noChangeArrowheads="1"/>
          </p:cNvPicPr>
          <p:nvPr/>
        </p:nvPicPr>
        <p:blipFill>
          <a:blip r:embed="rId2" cstate="print"/>
          <a:srcRect/>
          <a:stretch>
            <a:fillRect/>
          </a:stretch>
        </p:blipFill>
        <p:spPr bwMode="auto">
          <a:xfrm>
            <a:off x="8556171" y="287384"/>
            <a:ext cx="3331034" cy="2534192"/>
          </a:xfrm>
          <a:prstGeom prst="rect">
            <a:avLst/>
          </a:prstGeom>
          <a:noFill/>
          <a:ln w="9525">
            <a:noFill/>
            <a:miter lim="800000"/>
            <a:headEnd/>
            <a:tailEnd/>
          </a:ln>
        </p:spPr>
      </p:pic>
      <p:sp>
        <p:nvSpPr>
          <p:cNvPr id="5" name="TextBox 4"/>
          <p:cNvSpPr txBox="1"/>
          <p:nvPr/>
        </p:nvSpPr>
        <p:spPr>
          <a:xfrm>
            <a:off x="9862461" y="2873829"/>
            <a:ext cx="1149528" cy="369332"/>
          </a:xfrm>
          <a:prstGeom prst="rect">
            <a:avLst/>
          </a:prstGeom>
          <a:noFill/>
          <a:ln w="28575">
            <a:solidFill>
              <a:schemeClr val="tx1"/>
            </a:solidFill>
          </a:ln>
        </p:spPr>
        <p:txBody>
          <a:bodyPr wrap="square" rtlCol="0">
            <a:spAutoFit/>
          </a:bodyPr>
          <a:lstStyle/>
          <a:p>
            <a:r>
              <a:rPr lang="en-US" b="1" dirty="0" smtClean="0">
                <a:latin typeface="Times New Roman" panose="02020603050405020304" pitchFamily="18" charset="0"/>
                <a:cs typeface="Times New Roman" panose="02020603050405020304" pitchFamily="18" charset="0"/>
              </a:rPr>
              <a:t>SAN HÔ</a:t>
            </a:r>
            <a:endParaRPr lang="en-US" b="1" dirty="0">
              <a:latin typeface="Times New Roman" panose="02020603050405020304" pitchFamily="18" charset="0"/>
              <a:cs typeface="Times New Roman" panose="02020603050405020304" pitchFamily="18" charset="0"/>
            </a:endParaRPr>
          </a:p>
        </p:txBody>
      </p:sp>
      <p:pic>
        <p:nvPicPr>
          <p:cNvPr id="8" name="Picture 24" descr="hydr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326570"/>
            <a:ext cx="3646714"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489166" y="2895599"/>
            <a:ext cx="1593668" cy="369332"/>
          </a:xfrm>
          <a:prstGeom prst="rect">
            <a:avLst/>
          </a:prstGeom>
          <a:noFill/>
          <a:ln w="28575">
            <a:solidFill>
              <a:schemeClr val="tx1"/>
            </a:solidFill>
          </a:ln>
        </p:spPr>
        <p:txBody>
          <a:bodyPr wrap="square" rtlCol="0">
            <a:spAutoFit/>
          </a:bodyPr>
          <a:lstStyle/>
          <a:p>
            <a:r>
              <a:rPr lang="en-US" b="1" dirty="0" smtClean="0">
                <a:latin typeface="Times New Roman" panose="02020603050405020304" pitchFamily="18" charset="0"/>
                <a:cs typeface="Times New Roman" panose="02020603050405020304" pitchFamily="18" charset="0"/>
              </a:rPr>
              <a:t>THỦY TỨC</a:t>
            </a:r>
            <a:endParaRPr lang="en-US" b="1"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5743301" y="2869473"/>
            <a:ext cx="1149528" cy="369332"/>
          </a:xfrm>
          <a:prstGeom prst="rect">
            <a:avLst/>
          </a:prstGeom>
          <a:noFill/>
          <a:ln w="28575">
            <a:solidFill>
              <a:schemeClr val="tx1"/>
            </a:solidFill>
          </a:ln>
        </p:spPr>
        <p:txBody>
          <a:bodyPr wrap="square" rtlCol="0">
            <a:spAutoFit/>
          </a:bodyPr>
          <a:lstStyle/>
          <a:p>
            <a:pPr algn="ctr"/>
            <a:r>
              <a:rPr lang="en-US" b="1" dirty="0" smtClean="0">
                <a:latin typeface="Times New Roman" panose="02020603050405020304" pitchFamily="18" charset="0"/>
                <a:cs typeface="Times New Roman" panose="02020603050405020304" pitchFamily="18" charset="0"/>
              </a:rPr>
              <a:t>SỨA</a:t>
            </a:r>
            <a:endParaRPr lang="en-US" b="1" dirty="0">
              <a:latin typeface="Times New Roman" panose="02020603050405020304" pitchFamily="18" charset="0"/>
              <a:cs typeface="Times New Roman" panose="02020603050405020304" pitchFamily="18" charset="0"/>
            </a:endParaRPr>
          </a:p>
        </p:txBody>
      </p:sp>
      <p:pic>
        <p:nvPicPr>
          <p:cNvPr id="12" name="Picture 11" descr="jellyfish_001"/>
          <p:cNvPicPr>
            <a:picLocks noChangeAspect="1" noChangeArrowheads="1"/>
          </p:cNvPicPr>
          <p:nvPr/>
        </p:nvPicPr>
        <p:blipFill>
          <a:blip r:embed="rId4" cstate="print">
            <a:extLst>
              <a:ext uri="{28A0092B-C50C-407E-A947-70E740481C1C}">
                <a14:useLocalDpi xmlns:a14="http://schemas.microsoft.com/office/drawing/2010/main" val="0"/>
              </a:ext>
            </a:extLst>
          </a:blip>
          <a:srcRect l="7484"/>
          <a:stretch>
            <a:fillRect/>
          </a:stretch>
        </p:blipFill>
        <p:spPr bwMode="auto">
          <a:xfrm>
            <a:off x="4648200" y="326569"/>
            <a:ext cx="3620589" cy="2495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365760" y="-39189"/>
            <a:ext cx="4937759" cy="461665"/>
          </a:xfrm>
          <a:prstGeom prst="rect">
            <a:avLst/>
          </a:prstGeom>
          <a:noFill/>
        </p:spPr>
        <p:txBody>
          <a:bodyPr wrap="square" rtlCol="0">
            <a:spAutoFit/>
          </a:bodyPr>
          <a:lstStyle/>
          <a:p>
            <a:r>
              <a:rPr lang="en-US" sz="2400" b="1" dirty="0" err="1" smtClean="0">
                <a:latin typeface="Times New Roman" panose="02020603050405020304" pitchFamily="18" charset="0"/>
                <a:cs typeface="Times New Roman" panose="02020603050405020304" pitchFamily="18" charset="0"/>
              </a:rPr>
              <a:t>Một</a:t>
            </a:r>
            <a:r>
              <a:rPr lang="en-US" sz="2400" b="1" dirty="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số</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đại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diện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ruột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khoang</a:t>
            </a:r>
            <a:endParaRPr lang="en-US" sz="2400" b="1"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731520" y="3540034"/>
            <a:ext cx="11155684" cy="3108543"/>
          </a:xfrm>
          <a:prstGeom prst="rect">
            <a:avLst/>
          </a:prstGeom>
          <a:noFill/>
          <a:ln w="28575">
            <a:solidFill>
              <a:schemeClr val="tx1"/>
            </a:solidFill>
          </a:ln>
        </p:spPr>
        <p:txBody>
          <a:bodyPr wrap="square" rtlCol="0">
            <a:spAutoFit/>
          </a:bodyPr>
          <a:lstStyle/>
          <a:p>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Đặc</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điểm</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chung</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của</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ruột</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khoang</a:t>
            </a:r>
            <a:endParaRPr lang="en-US" sz="2800" b="1" i="1" dirty="0">
              <a:latin typeface="Times New Roman" panose="02020603050405020304" pitchFamily="18" charset="0"/>
              <a:cs typeface="Times New Roman" panose="02020603050405020304" pitchFamily="18" charset="0"/>
            </a:endParaRPr>
          </a:p>
          <a:p>
            <a:r>
              <a:rPr lang="en-US" sz="2800" i="1" dirty="0" smtClean="0">
                <a:latin typeface="Times New Roman" panose="02020603050405020304" pitchFamily="18" charset="0"/>
                <a:cs typeface="Times New Roman" panose="02020603050405020304" pitchFamily="18" charset="0"/>
              </a:rPr>
              <a:t>	-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nhóm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động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vật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bào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bậc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thấp</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r>
              <a:rPr lang="en-US" sz="2800" i="1" dirty="0" smtClean="0">
                <a:latin typeface="Times New Roman" panose="02020603050405020304" pitchFamily="18" charset="0"/>
                <a:cs typeface="Times New Roman" panose="02020603050405020304" pitchFamily="18" charset="0"/>
              </a:rPr>
              <a:t>	- </a:t>
            </a:r>
            <a:r>
              <a:rPr lang="en-US" sz="2800" i="1" dirty="0" err="1">
                <a:latin typeface="Times New Roman" panose="02020603050405020304" pitchFamily="18" charset="0"/>
                <a:cs typeface="Times New Roman" panose="02020603050405020304" pitchFamily="18" charset="0"/>
              </a:rPr>
              <a:t>c</a:t>
            </a:r>
            <a:r>
              <a:rPr lang="en-US" sz="2800" i="1" dirty="0" err="1" smtClean="0">
                <a:latin typeface="Times New Roman" panose="02020603050405020304" pitchFamily="18" charset="0"/>
                <a:cs typeface="Times New Roman" panose="02020603050405020304" pitchFamily="18" charset="0"/>
              </a:rPr>
              <a:t>ơ</a:t>
            </a:r>
            <a:r>
              <a:rPr lang="en-US" sz="2800" i="1" dirty="0" smtClean="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hình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trụ</a:t>
            </a:r>
            <a:r>
              <a:rPr lang="en-US" sz="2800" i="1"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a:p>
            <a:r>
              <a:rPr lang="en-US" sz="2800" i="1" dirty="0" smtClean="0">
                <a:latin typeface="Times New Roman" panose="02020603050405020304" pitchFamily="18" charset="0"/>
                <a:cs typeface="Times New Roman" panose="02020603050405020304" pitchFamily="18" charset="0"/>
              </a:rPr>
              <a:t>	- </a:t>
            </a:r>
            <a:r>
              <a:rPr lang="en-US" sz="2800" i="1" dirty="0" err="1" smtClean="0">
                <a:latin typeface="Times New Roman" panose="02020603050405020304" pitchFamily="18" charset="0"/>
                <a:cs typeface="Times New Roman" panose="02020603050405020304" pitchFamily="18" charset="0"/>
              </a:rPr>
              <a:t>có</a:t>
            </a:r>
            <a:r>
              <a:rPr lang="en-US" sz="2800" i="1" dirty="0" smtClean="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nhiều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tua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miệng</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r>
              <a:rPr lang="en-US" sz="2800" i="1" dirty="0" smtClean="0">
                <a:latin typeface="Times New Roman" panose="02020603050405020304" pitchFamily="18" charset="0"/>
                <a:cs typeface="Times New Roman" panose="02020603050405020304" pitchFamily="18" charset="0"/>
              </a:rPr>
              <a:t>	- </a:t>
            </a:r>
            <a:r>
              <a:rPr lang="en-US" sz="2800" i="1" dirty="0" err="1" smtClean="0">
                <a:latin typeface="Times New Roman" panose="02020603050405020304" pitchFamily="18" charset="0"/>
                <a:cs typeface="Times New Roman" panose="02020603050405020304" pitchFamily="18" charset="0"/>
              </a:rPr>
              <a:t>đối</a:t>
            </a:r>
            <a:r>
              <a:rPr lang="en-US" sz="2800" i="1" dirty="0" smtClean="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xứng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tỏa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tròn</a:t>
            </a:r>
            <a:endParaRPr lang="en-US" sz="2800" dirty="0">
              <a:latin typeface="Times New Roman" panose="02020603050405020304" pitchFamily="18" charset="0"/>
              <a:cs typeface="Times New Roman" panose="02020603050405020304" pitchFamily="18" charset="0"/>
            </a:endParaRPr>
          </a:p>
          <a:p>
            <a:r>
              <a:rPr lang="en-US" sz="2800" i="1" dirty="0" smtClean="0">
                <a:latin typeface="Times New Roman" panose="02020603050405020304" pitchFamily="18" charset="0"/>
                <a:cs typeface="Times New Roman" panose="02020603050405020304" pitchFamily="18" charset="0"/>
              </a:rPr>
              <a:t>	</a:t>
            </a:r>
            <a:r>
              <a:rPr lang="vi-VN" sz="2800" i="1" dirty="0" smtClean="0">
                <a:latin typeface="Times New Roman" panose="02020603050405020304" pitchFamily="18" charset="0"/>
                <a:cs typeface="Times New Roman" panose="02020603050405020304" pitchFamily="18" charset="0"/>
              </a:rPr>
              <a:t>-</a:t>
            </a:r>
            <a:r>
              <a:rPr lang="en-US" sz="2800" i="1" dirty="0" smtClean="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s</a:t>
            </a:r>
            <a:r>
              <a:rPr lang="vi-VN" sz="2800" i="1" dirty="0" smtClean="0">
                <a:latin typeface="Times New Roman" panose="02020603050405020304" pitchFamily="18" charset="0"/>
                <a:cs typeface="Times New Roman" panose="02020603050405020304" pitchFamily="18" charset="0"/>
              </a:rPr>
              <a:t>ống </a:t>
            </a:r>
            <a:r>
              <a:rPr lang="vi-VN" sz="2800" i="1" dirty="0">
                <a:latin typeface="Times New Roman" panose="02020603050405020304" pitchFamily="18" charset="0"/>
                <a:cs typeface="Times New Roman" panose="02020603050405020304" pitchFamily="18" charset="0"/>
              </a:rPr>
              <a:t>ở môi trường nước</a:t>
            </a:r>
            <a:endParaRPr lang="en-US" sz="2800" dirty="0">
              <a:latin typeface="Times New Roman" panose="02020603050405020304" pitchFamily="18" charset="0"/>
              <a:cs typeface="Times New Roman" panose="02020603050405020304" pitchFamily="18" charset="0"/>
            </a:endParaRPr>
          </a:p>
          <a:p>
            <a:r>
              <a:rPr lang="en-US" sz="2800" i="1" dirty="0" smtClean="0">
                <a:latin typeface="Times New Roman" panose="02020603050405020304" pitchFamily="18" charset="0"/>
                <a:cs typeface="Times New Roman" panose="02020603050405020304" pitchFamily="18" charset="0"/>
              </a:rPr>
              <a:t>	</a:t>
            </a:r>
            <a:r>
              <a:rPr lang="vi-VN" sz="2800" i="1" dirty="0" smtClean="0">
                <a:latin typeface="Times New Roman" panose="02020603050405020304" pitchFamily="18" charset="0"/>
                <a:cs typeface="Times New Roman" panose="02020603050405020304" pitchFamily="18" charset="0"/>
              </a:rPr>
              <a:t>- </a:t>
            </a:r>
            <a:r>
              <a:rPr lang="en-US" sz="2800" b="1" i="1" dirty="0">
                <a:latin typeface="Times New Roman" panose="02020603050405020304" pitchFamily="18" charset="0"/>
                <a:cs typeface="Times New Roman" panose="02020603050405020304" pitchFamily="18" charset="0"/>
              </a:rPr>
              <a:t>đ</a:t>
            </a:r>
            <a:r>
              <a:rPr lang="vi-VN" sz="2800" b="1" i="1" dirty="0" smtClean="0">
                <a:latin typeface="Times New Roman" panose="02020603050405020304" pitchFamily="18" charset="0"/>
                <a:cs typeface="Times New Roman" panose="02020603050405020304" pitchFamily="18" charset="0"/>
              </a:rPr>
              <a:t>ại </a:t>
            </a:r>
            <a:r>
              <a:rPr lang="vi-VN" sz="2800" b="1" i="1" dirty="0">
                <a:latin typeface="Times New Roman" panose="02020603050405020304" pitchFamily="18" charset="0"/>
                <a:cs typeface="Times New Roman" panose="02020603050405020304" pitchFamily="18" charset="0"/>
              </a:rPr>
              <a:t>diện</a:t>
            </a:r>
            <a:r>
              <a:rPr lang="vi-VN" sz="2800" i="1" dirty="0">
                <a:latin typeface="Times New Roman" panose="02020603050405020304" pitchFamily="18" charset="0"/>
                <a:cs typeface="Times New Roman" panose="02020603050405020304" pitchFamily="18" charset="0"/>
              </a:rPr>
              <a:t>: Thủy tức, sứa, hải quỳ, san hô.</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500257580"/>
              </p:ext>
            </p:extLst>
          </p:nvPr>
        </p:nvGraphicFramePr>
        <p:xfrm>
          <a:off x="170543" y="323306"/>
          <a:ext cx="11517087" cy="6225540"/>
        </p:xfrm>
        <a:graphic>
          <a:graphicData uri="http://schemas.openxmlformats.org/drawingml/2006/table">
            <a:tbl>
              <a:tblPr firstRow="1" bandRow="1">
                <a:tableStyleId>{5C22544A-7EE6-4342-B048-85BDC9FD1C3A}</a:tableStyleId>
              </a:tblPr>
              <a:tblGrid>
                <a:gridCol w="2500086"/>
                <a:gridCol w="6647542"/>
                <a:gridCol w="2369459"/>
              </a:tblGrid>
              <a:tr h="370840">
                <a:tc>
                  <a:txBody>
                    <a:bodyPr/>
                    <a:lstStyle/>
                    <a:p>
                      <a:pPr algn="ctr" fontAlgn="t" latinLnBrk="0"/>
                      <a:r>
                        <a:rPr lang="en-US" sz="4400" b="0" dirty="0" err="1">
                          <a:solidFill>
                            <a:srgbClr val="00B0F0"/>
                          </a:solidFill>
                          <a:effectLst/>
                        </a:rPr>
                        <a:t>Ngành</a:t>
                      </a:r>
                      <a:endParaRPr lang="en-US" sz="4400" b="0" dirty="0">
                        <a:solidFill>
                          <a:srgbClr val="00B0F0"/>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latinLnBrk="0"/>
                      <a:r>
                        <a:rPr lang="en-US" sz="4400" b="0" dirty="0" err="1">
                          <a:solidFill>
                            <a:srgbClr val="00B0F0"/>
                          </a:solidFill>
                          <a:effectLst/>
                        </a:rPr>
                        <a:t>Đặc</a:t>
                      </a:r>
                      <a:r>
                        <a:rPr lang="en-US" sz="4400" b="0" dirty="0">
                          <a:solidFill>
                            <a:srgbClr val="00B0F0"/>
                          </a:solidFill>
                          <a:effectLst/>
                        </a:rPr>
                        <a:t> </a:t>
                      </a:r>
                      <a:r>
                        <a:rPr lang="en-US" sz="4400" b="0" dirty="0" err="1">
                          <a:solidFill>
                            <a:srgbClr val="00B0F0"/>
                          </a:solidFill>
                          <a:effectLst/>
                        </a:rPr>
                        <a:t>điểm</a:t>
                      </a:r>
                      <a:endParaRPr lang="en-US" sz="4400" b="0" dirty="0">
                        <a:solidFill>
                          <a:srgbClr val="00B0F0"/>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latinLnBrk="0"/>
                      <a:r>
                        <a:rPr lang="en-US" sz="4400" b="0" dirty="0" err="1">
                          <a:solidFill>
                            <a:srgbClr val="00B0F0"/>
                          </a:solidFill>
                          <a:effectLst/>
                        </a:rPr>
                        <a:t>Đại</a:t>
                      </a:r>
                      <a:r>
                        <a:rPr lang="en-US" sz="4400" b="0" dirty="0">
                          <a:solidFill>
                            <a:srgbClr val="00B0F0"/>
                          </a:solidFill>
                          <a:effectLst/>
                        </a:rPr>
                        <a:t> </a:t>
                      </a:r>
                      <a:r>
                        <a:rPr lang="en-US" sz="4400" b="0" dirty="0" err="1">
                          <a:solidFill>
                            <a:srgbClr val="00B0F0"/>
                          </a:solidFill>
                          <a:effectLst/>
                        </a:rPr>
                        <a:t>diện</a:t>
                      </a:r>
                      <a:endParaRPr lang="en-US" sz="4400" b="0" dirty="0">
                        <a:solidFill>
                          <a:srgbClr val="00B0F0"/>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526303">
                <a:tc>
                  <a:txBody>
                    <a:bodyPr/>
                    <a:lstStyle/>
                    <a:p>
                      <a:pPr algn="ctr" fontAlgn="t" latinLnBrk="0"/>
                      <a:endParaRPr lang="en-US" sz="3600" b="0" i="0" kern="1200" dirty="0" smtClean="0">
                        <a:solidFill>
                          <a:srgbClr val="00B0F0"/>
                        </a:solidFill>
                        <a:effectLst/>
                        <a:latin typeface="+mn-lt"/>
                        <a:ea typeface="+mn-ea"/>
                        <a:cs typeface="+mn-cs"/>
                      </a:endParaRPr>
                    </a:p>
                    <a:p>
                      <a:pPr algn="ctr" fontAlgn="t" latinLnBrk="0"/>
                      <a:endParaRPr lang="en-US" sz="3600" b="0" i="0" kern="1200" dirty="0" smtClean="0">
                        <a:solidFill>
                          <a:srgbClr val="00B0F0"/>
                        </a:solidFill>
                        <a:effectLst/>
                        <a:latin typeface="+mn-lt"/>
                        <a:ea typeface="+mn-ea"/>
                        <a:cs typeface="+mn-cs"/>
                      </a:endParaRPr>
                    </a:p>
                    <a:p>
                      <a:pPr algn="ctr" fontAlgn="t" latinLnBrk="0"/>
                      <a:endParaRPr lang="en-US" sz="3600" b="0" i="0" kern="1200" dirty="0" smtClean="0">
                        <a:solidFill>
                          <a:srgbClr val="00B0F0"/>
                        </a:solidFill>
                        <a:effectLst/>
                        <a:latin typeface="+mn-lt"/>
                        <a:ea typeface="+mn-ea"/>
                        <a:cs typeface="+mn-cs"/>
                      </a:endParaRPr>
                    </a:p>
                    <a:p>
                      <a:pPr algn="ctr" fontAlgn="t" latinLnBrk="0"/>
                      <a:endParaRPr lang="en-US" sz="3600" b="0" i="0" kern="1200" dirty="0" smtClean="0">
                        <a:solidFill>
                          <a:srgbClr val="00B0F0"/>
                        </a:solidFill>
                        <a:effectLst/>
                        <a:latin typeface="+mn-lt"/>
                        <a:ea typeface="+mn-ea"/>
                        <a:cs typeface="+mn-cs"/>
                      </a:endParaRPr>
                    </a:p>
                    <a:p>
                      <a:pPr algn="ctr" fontAlgn="t" latinLnBrk="0"/>
                      <a:r>
                        <a:rPr lang="en-US" sz="4800" b="0" i="0" kern="1200" dirty="0" err="1" smtClean="0">
                          <a:solidFill>
                            <a:srgbClr val="00B0F0"/>
                          </a:solidFill>
                          <a:effectLst/>
                          <a:latin typeface="+mn-lt"/>
                          <a:ea typeface="+mn-ea"/>
                          <a:cs typeface="+mn-cs"/>
                        </a:rPr>
                        <a:t>Giun</a:t>
                      </a:r>
                      <a:r>
                        <a:rPr lang="en-US" sz="4800" b="0" i="0" kern="1200" dirty="0" smtClean="0">
                          <a:solidFill>
                            <a:srgbClr val="00B0F0"/>
                          </a:solidFill>
                          <a:effectLst/>
                          <a:latin typeface="+mn-lt"/>
                          <a:ea typeface="+mn-ea"/>
                          <a:cs typeface="+mn-cs"/>
                        </a:rPr>
                        <a:t> </a:t>
                      </a:r>
                      <a:r>
                        <a:rPr lang="en-US" sz="4800" b="0" i="0" kern="1200" dirty="0" err="1" smtClean="0">
                          <a:solidFill>
                            <a:srgbClr val="00B0F0"/>
                          </a:solidFill>
                          <a:effectLst/>
                          <a:latin typeface="+mn-lt"/>
                          <a:ea typeface="+mn-ea"/>
                          <a:cs typeface="+mn-cs"/>
                        </a:rPr>
                        <a:t>dẹp</a:t>
                      </a:r>
                      <a:endParaRPr lang="en-US" sz="13800" b="0" dirty="0">
                        <a:solidFill>
                          <a:srgbClr val="00B0F0"/>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t" latinLnBrk="0"/>
                      <a:endParaRPr lang="en-US" sz="3200" b="0" dirty="0">
                        <a:solidFill>
                          <a:srgbClr val="00B0F0"/>
                        </a:solidFill>
                        <a:effectLst/>
                      </a:endParaRPr>
                    </a:p>
                    <a:p>
                      <a:pPr fontAlgn="t" latinLnBrk="0"/>
                      <a:endParaRPr lang="en-US" sz="3200" b="0" dirty="0" smtClean="0">
                        <a:solidFill>
                          <a:srgbClr val="00B0F0"/>
                        </a:solidFill>
                        <a:effectLst/>
                      </a:endParaRPr>
                    </a:p>
                    <a:p>
                      <a:pPr fontAlgn="t" latinLnBrk="0"/>
                      <a:endParaRPr lang="en-US" sz="3200" b="0" dirty="0">
                        <a:solidFill>
                          <a:srgbClr val="00B0F0"/>
                        </a:solidFill>
                        <a:effectLst/>
                      </a:endParaRPr>
                    </a:p>
                    <a:p>
                      <a:pPr fontAlgn="t" latinLnBrk="0"/>
                      <a:endParaRPr lang="en-US" sz="3200" b="0" dirty="0" smtClean="0">
                        <a:solidFill>
                          <a:srgbClr val="00B0F0"/>
                        </a:solidFill>
                        <a:effectLst/>
                      </a:endParaRPr>
                    </a:p>
                    <a:p>
                      <a:pPr fontAlgn="t" latinLnBrk="0"/>
                      <a:endParaRPr lang="en-US" sz="3200" b="0" dirty="0" smtClean="0">
                        <a:solidFill>
                          <a:srgbClr val="00B0F0"/>
                        </a:solidFill>
                        <a:effectLst/>
                      </a:endParaRPr>
                    </a:p>
                    <a:p>
                      <a:pPr fontAlgn="t" latinLnBrk="0"/>
                      <a:endParaRPr lang="en-US" sz="3200" b="0" dirty="0" smtClean="0">
                        <a:solidFill>
                          <a:srgbClr val="00B0F0"/>
                        </a:solidFill>
                        <a:effectLst/>
                      </a:endParaRPr>
                    </a:p>
                    <a:p>
                      <a:pPr fontAlgn="t" latinLnBrk="0"/>
                      <a:endParaRPr lang="en-US" sz="3200" b="0" dirty="0" smtClean="0">
                        <a:solidFill>
                          <a:srgbClr val="00B0F0"/>
                        </a:solidFill>
                        <a:effectLst/>
                      </a:endParaRPr>
                    </a:p>
                    <a:p>
                      <a:pPr fontAlgn="t" latinLnBrk="0"/>
                      <a:endParaRPr lang="en-US" sz="3200" b="0" dirty="0">
                        <a:solidFill>
                          <a:srgbClr val="00B0F0"/>
                        </a:solidFill>
                        <a:effectLst/>
                      </a:endParaRPr>
                    </a:p>
                    <a:p>
                      <a:pPr fontAlgn="t" latinLnBrk="0"/>
                      <a:endParaRPr lang="en-US" sz="3200" b="0" dirty="0" smtClean="0">
                        <a:solidFill>
                          <a:srgbClr val="00B0F0"/>
                        </a:solidFill>
                        <a:effectLst/>
                      </a:endParaRPr>
                    </a:p>
                    <a:p>
                      <a:pPr fontAlgn="t" latinLnBrk="0"/>
                      <a:endParaRPr lang="en-US" sz="3200" b="0" dirty="0" smtClean="0">
                        <a:solidFill>
                          <a:srgbClr val="00B0F0"/>
                        </a:solidFill>
                        <a:effectLst/>
                      </a:endParaRPr>
                    </a:p>
                    <a:p>
                      <a:pPr fontAlgn="t" latinLnBrk="0"/>
                      <a:endParaRPr lang="en-US" sz="3200" b="0" dirty="0">
                        <a:solidFill>
                          <a:srgbClr val="00B0F0"/>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t" latinLnBrk="0"/>
                      <a:endParaRPr lang="en-US" sz="6000" b="0" dirty="0">
                        <a:solidFill>
                          <a:srgbClr val="00B0F0"/>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5" name="Rectangle 4"/>
          <p:cNvSpPr/>
          <p:nvPr/>
        </p:nvSpPr>
        <p:spPr>
          <a:xfrm>
            <a:off x="2917372" y="1484424"/>
            <a:ext cx="6096000" cy="4524315"/>
          </a:xfrm>
          <a:prstGeom prst="rect">
            <a:avLst/>
          </a:prstGeom>
        </p:spPr>
        <p:txBody>
          <a:bodyPr>
            <a:spAutoFit/>
          </a:bodyPr>
          <a:lstStyle/>
          <a:p>
            <a:pPr algn="just" fontAlgn="t"/>
            <a:r>
              <a:rPr lang="vi-VN" sz="4800" dirty="0" smtClean="0">
                <a:solidFill>
                  <a:srgbClr val="00B0F0"/>
                </a:solidFill>
                <a:latin typeface="OpenSans"/>
              </a:rPr>
              <a:t>Cơ thể dẹp, đối xứng hai bên, sống tự do trong môi trường nước hoặc kí sinh trong cơ thể người và động vật</a:t>
            </a:r>
          </a:p>
        </p:txBody>
      </p:sp>
      <p:sp>
        <p:nvSpPr>
          <p:cNvPr id="6" name="Rectangle 5"/>
          <p:cNvSpPr/>
          <p:nvPr/>
        </p:nvSpPr>
        <p:spPr>
          <a:xfrm>
            <a:off x="9458254" y="1614652"/>
            <a:ext cx="2211232" cy="1938992"/>
          </a:xfrm>
          <a:prstGeom prst="rect">
            <a:avLst/>
          </a:prstGeom>
        </p:spPr>
        <p:txBody>
          <a:bodyPr wrap="square">
            <a:spAutoFit/>
          </a:bodyPr>
          <a:lstStyle/>
          <a:p>
            <a:pPr fontAlgn="t">
              <a:defRPr/>
            </a:pPr>
            <a:r>
              <a:rPr lang="vi-VN" sz="4000" dirty="0">
                <a:solidFill>
                  <a:srgbClr val="00B0F0"/>
                </a:solidFill>
                <a:latin typeface="OpenSans"/>
              </a:rPr>
              <a:t>Sán lá gan, sán dây,…</a:t>
            </a:r>
          </a:p>
        </p:txBody>
      </p:sp>
    </p:spTree>
    <p:extLst>
      <p:ext uri="{BB962C8B-B14F-4D97-AF65-F5344CB8AC3E}">
        <p14:creationId xmlns:p14="http://schemas.microsoft.com/office/powerpoint/2010/main" val="2902750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457200"/>
            <a:ext cx="5545182" cy="2142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8608427" y="3635824"/>
            <a:ext cx="1489162" cy="369332"/>
          </a:xfrm>
          <a:prstGeom prst="rect">
            <a:avLst/>
          </a:prstGeom>
          <a:noFill/>
          <a:ln w="28575">
            <a:solidFill>
              <a:schemeClr val="tx1"/>
            </a:solidFill>
          </a:ln>
        </p:spPr>
        <p:txBody>
          <a:bodyPr wrap="square" rtlCol="0">
            <a:spAutoFit/>
          </a:bodyPr>
          <a:lstStyle/>
          <a:p>
            <a:r>
              <a:rPr lang="en-US" b="1" dirty="0" smtClean="0">
                <a:latin typeface="Times New Roman" panose="02020603050405020304" pitchFamily="18" charset="0"/>
                <a:cs typeface="Times New Roman" panose="02020603050405020304" pitchFamily="18" charset="0"/>
              </a:rPr>
              <a:t>GIUN ĐẤT</a:t>
            </a:r>
            <a:endParaRPr lang="en-US"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1301917" y="6187441"/>
            <a:ext cx="1454335" cy="369332"/>
          </a:xfrm>
          <a:prstGeom prst="rect">
            <a:avLst/>
          </a:prstGeom>
          <a:noFill/>
          <a:ln w="28575">
            <a:solidFill>
              <a:schemeClr val="tx1"/>
            </a:solidFill>
          </a:ln>
        </p:spPr>
        <p:txBody>
          <a:bodyPr wrap="square" rtlCol="0">
            <a:spAutoFit/>
          </a:bodyPr>
          <a:lstStyle/>
          <a:p>
            <a:r>
              <a:rPr lang="en-US" b="1" dirty="0" smtClean="0">
                <a:latin typeface="Times New Roman" panose="02020603050405020304" pitchFamily="18" charset="0"/>
                <a:cs typeface="Times New Roman" panose="02020603050405020304" pitchFamily="18" charset="0"/>
              </a:rPr>
              <a:t>GIUN  ĐŨA</a:t>
            </a:r>
            <a:endParaRPr lang="en-US"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1240970" y="2695301"/>
            <a:ext cx="1645920" cy="369332"/>
          </a:xfrm>
          <a:prstGeom prst="rect">
            <a:avLst/>
          </a:prstGeom>
          <a:noFill/>
          <a:ln w="28575">
            <a:solidFill>
              <a:schemeClr val="tx1"/>
            </a:solidFill>
          </a:ln>
        </p:spPr>
        <p:txBody>
          <a:bodyPr wrap="square" rtlCol="0">
            <a:spAutoFit/>
          </a:bodyPr>
          <a:lstStyle/>
          <a:p>
            <a:r>
              <a:rPr lang="en-US" b="1" dirty="0" smtClean="0">
                <a:latin typeface="Times New Roman" panose="02020603050405020304" pitchFamily="18" charset="0"/>
                <a:cs typeface="Times New Roman" panose="02020603050405020304" pitchFamily="18" charset="0"/>
              </a:rPr>
              <a:t>SÁN LÁ GAN</a:t>
            </a:r>
            <a:endParaRPr lang="en-US" b="1" dirty="0">
              <a:latin typeface="Times New Roman" panose="02020603050405020304" pitchFamily="18" charset="0"/>
              <a:cs typeface="Times New Roman" panose="02020603050405020304" pitchFamily="18" charset="0"/>
            </a:endParaRPr>
          </a:p>
        </p:txBody>
      </p:sp>
      <p:pic>
        <p:nvPicPr>
          <p:cNvPr id="15" name="Picture 6" descr="C:\Documents and Settings\Administrator\Desktop\giunach.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235" y="3125440"/>
            <a:ext cx="544394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3" descr="small_116800260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45181" y="8705"/>
            <a:ext cx="632895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5812971" y="4219301"/>
            <a:ext cx="6379029" cy="2308324"/>
          </a:xfrm>
          <a:prstGeom prst="rect">
            <a:avLst/>
          </a:prstGeom>
          <a:noFill/>
        </p:spPr>
        <p:txBody>
          <a:bodyPr wrap="square" rtlCol="0">
            <a:spAutoFit/>
          </a:bodyPr>
          <a:lstStyle/>
          <a:p>
            <a:r>
              <a:rPr lang="vi-VN" sz="2400" i="1" dirty="0">
                <a:latin typeface="Times New Roman" panose="02020603050405020304" pitchFamily="18" charset="0"/>
                <a:cs typeface="Times New Roman" panose="02020603050405020304" pitchFamily="18" charset="0"/>
              </a:rPr>
              <a:t>- </a:t>
            </a:r>
            <a:r>
              <a:rPr lang="vi-VN" sz="2400" i="1" dirty="0" smtClean="0">
                <a:latin typeface="Times New Roman" panose="02020603050405020304" pitchFamily="18" charset="0"/>
                <a:cs typeface="Times New Roman" panose="02020603050405020304" pitchFamily="18" charset="0"/>
              </a:rPr>
              <a:t>Hình dạng đa </a:t>
            </a:r>
            <a:r>
              <a:rPr lang="vi-VN" sz="2400" i="1" dirty="0">
                <a:latin typeface="Times New Roman" panose="02020603050405020304" pitchFamily="18" charset="0"/>
                <a:cs typeface="Times New Roman" panose="02020603050405020304" pitchFamily="18" charset="0"/>
              </a:rPr>
              <a:t>dạng ( dẹp, ống, phân đốt)</a:t>
            </a:r>
            <a:endParaRPr lang="en-US" sz="2400" dirty="0">
              <a:latin typeface="Times New Roman" panose="02020603050405020304" pitchFamily="18" charset="0"/>
              <a:cs typeface="Times New Roman" panose="02020603050405020304" pitchFamily="18" charset="0"/>
            </a:endParaRPr>
          </a:p>
          <a:p>
            <a:r>
              <a:rPr lang="vi-VN" sz="2400" i="1" dirty="0">
                <a:latin typeface="Times New Roman" panose="02020603050405020304" pitchFamily="18" charset="0"/>
                <a:cs typeface="Times New Roman" panose="02020603050405020304" pitchFamily="18" charset="0"/>
              </a:rPr>
              <a:t>- Cơ thể đối xứng hai bên, đã phân biệt đầu đuôi, lưng, bụng.</a:t>
            </a:r>
            <a:endParaRPr lang="en-US" sz="2400" dirty="0">
              <a:latin typeface="Times New Roman" panose="02020603050405020304" pitchFamily="18" charset="0"/>
              <a:cs typeface="Times New Roman" panose="02020603050405020304" pitchFamily="18" charset="0"/>
            </a:endParaRPr>
          </a:p>
          <a:p>
            <a:r>
              <a:rPr lang="vi-VN" sz="2400" i="1" dirty="0">
                <a:latin typeface="Times New Roman" panose="02020603050405020304" pitchFamily="18" charset="0"/>
                <a:cs typeface="Times New Roman" panose="02020603050405020304" pitchFamily="18" charset="0"/>
              </a:rPr>
              <a:t>- Nơi sống: trong đất ẩm, nước, hoặc trong cơ thể sinh vật.</a:t>
            </a:r>
            <a:endParaRPr lang="en-US" sz="2400" dirty="0">
              <a:latin typeface="Times New Roman" panose="02020603050405020304" pitchFamily="18" charset="0"/>
              <a:cs typeface="Times New Roman" panose="02020603050405020304" pitchFamily="18" charset="0"/>
            </a:endParaRPr>
          </a:p>
          <a:p>
            <a:r>
              <a:rPr lang="vi-VN" sz="2400" i="1" dirty="0">
                <a:latin typeface="Times New Roman" panose="02020603050405020304" pitchFamily="18" charset="0"/>
                <a:cs typeface="Times New Roman" panose="02020603050405020304" pitchFamily="18" charset="0"/>
              </a:rPr>
              <a:t>- Đại diện: Sán lá gan, giun đũa, giun đất.</a:t>
            </a:r>
            <a:endParaRPr lang="en-US" sz="2400"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109398" y="-42611"/>
            <a:ext cx="4488727" cy="523220"/>
          </a:xfrm>
          <a:prstGeom prst="rect">
            <a:avLst/>
          </a:prstGeom>
          <a:noFill/>
        </p:spPr>
        <p:txBody>
          <a:bodyPr wrap="square" rtlCol="0">
            <a:spAutoFit/>
          </a:bodyPr>
          <a:lstStyle/>
          <a:p>
            <a:r>
              <a:rPr lang="en-US" sz="2800" b="1" dirty="0" err="1" smtClean="0">
                <a:latin typeface="Times New Roman" panose="02020603050405020304" pitchFamily="18" charset="0"/>
                <a:cs typeface="Times New Roman" panose="02020603050405020304" pitchFamily="18" charset="0"/>
              </a:rPr>
              <a:t>Đại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diện</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a:t>
            </a:r>
            <a:r>
              <a:rPr lang="en-US" sz="2800" b="1" dirty="0" err="1" smtClean="0">
                <a:latin typeface="Times New Roman" panose="02020603050405020304" pitchFamily="18" charset="0"/>
                <a:cs typeface="Times New Roman" panose="02020603050405020304" pitchFamily="18" charset="0"/>
              </a:rPr>
              <a:t>iun</a:t>
            </a:r>
            <a:endParaRPr lang="en-US" sz="28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21"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heel(4)">
                                      <p:cBhvr>
                                        <p:cTn id="10" dur="2000"/>
                                        <p:tgtEl>
                                          <p:spTgt spid="16"/>
                                        </p:tgtEl>
                                      </p:cBhvr>
                                    </p:animEffect>
                                  </p:childTnLst>
                                </p:cTn>
                              </p:par>
                              <p:par>
                                <p:cTn id="11" presetID="4" presetClass="entr" presetSubtype="16"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ox(in)">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ox(in)">
                                      <p:cBhvr>
                                        <p:cTn id="18" dur="500"/>
                                        <p:tgtEl>
                                          <p:spTgt spid="9"/>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ox(in)">
                                      <p:cBhvr>
                                        <p:cTn id="21" dur="500"/>
                                        <p:tgtEl>
                                          <p:spTgt spid="7"/>
                                        </p:tgtEl>
                                      </p:cBhvr>
                                    </p:animEffect>
                                  </p:childTnLst>
                                </p:cTn>
                              </p:par>
                              <p:par>
                                <p:cTn id="22" presetID="4" presetClass="entr" presetSubtype="16"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ox(in)">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ox(in)">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6865990"/>
              </p:ext>
            </p:extLst>
          </p:nvPr>
        </p:nvGraphicFramePr>
        <p:xfrm>
          <a:off x="170543" y="323306"/>
          <a:ext cx="11517087" cy="6225540"/>
        </p:xfrm>
        <a:graphic>
          <a:graphicData uri="http://schemas.openxmlformats.org/drawingml/2006/table">
            <a:tbl>
              <a:tblPr firstRow="1" bandRow="1">
                <a:tableStyleId>{5C22544A-7EE6-4342-B048-85BDC9FD1C3A}</a:tableStyleId>
              </a:tblPr>
              <a:tblGrid>
                <a:gridCol w="2500086"/>
                <a:gridCol w="6647542"/>
                <a:gridCol w="2369459"/>
              </a:tblGrid>
              <a:tr h="370840">
                <a:tc>
                  <a:txBody>
                    <a:bodyPr/>
                    <a:lstStyle/>
                    <a:p>
                      <a:pPr algn="ctr" fontAlgn="t" latinLnBrk="0"/>
                      <a:r>
                        <a:rPr lang="en-US" sz="4400" b="0" dirty="0" err="1">
                          <a:solidFill>
                            <a:srgbClr val="00B0F0"/>
                          </a:solidFill>
                          <a:effectLst/>
                        </a:rPr>
                        <a:t>Ngành</a:t>
                      </a:r>
                      <a:endParaRPr lang="en-US" sz="4400" b="0" dirty="0">
                        <a:solidFill>
                          <a:srgbClr val="00B0F0"/>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latinLnBrk="0"/>
                      <a:r>
                        <a:rPr lang="en-US" sz="4400" b="0" dirty="0" err="1">
                          <a:solidFill>
                            <a:srgbClr val="00B0F0"/>
                          </a:solidFill>
                          <a:effectLst/>
                        </a:rPr>
                        <a:t>Đặc</a:t>
                      </a:r>
                      <a:r>
                        <a:rPr lang="en-US" sz="4400" b="0" dirty="0">
                          <a:solidFill>
                            <a:srgbClr val="00B0F0"/>
                          </a:solidFill>
                          <a:effectLst/>
                        </a:rPr>
                        <a:t> </a:t>
                      </a:r>
                      <a:r>
                        <a:rPr lang="en-US" sz="4400" b="0" dirty="0" err="1">
                          <a:solidFill>
                            <a:srgbClr val="00B0F0"/>
                          </a:solidFill>
                          <a:effectLst/>
                        </a:rPr>
                        <a:t>điểm</a:t>
                      </a:r>
                      <a:endParaRPr lang="en-US" sz="4400" b="0" dirty="0">
                        <a:solidFill>
                          <a:srgbClr val="00B0F0"/>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latinLnBrk="0"/>
                      <a:r>
                        <a:rPr lang="en-US" sz="4400" b="0" dirty="0" err="1">
                          <a:solidFill>
                            <a:srgbClr val="00B0F0"/>
                          </a:solidFill>
                          <a:effectLst/>
                        </a:rPr>
                        <a:t>Đại</a:t>
                      </a:r>
                      <a:r>
                        <a:rPr lang="en-US" sz="4400" b="0" dirty="0">
                          <a:solidFill>
                            <a:srgbClr val="00B0F0"/>
                          </a:solidFill>
                          <a:effectLst/>
                        </a:rPr>
                        <a:t> </a:t>
                      </a:r>
                      <a:r>
                        <a:rPr lang="en-US" sz="4400" b="0" dirty="0" err="1">
                          <a:solidFill>
                            <a:srgbClr val="00B0F0"/>
                          </a:solidFill>
                          <a:effectLst/>
                        </a:rPr>
                        <a:t>diện</a:t>
                      </a:r>
                      <a:endParaRPr lang="en-US" sz="4400" b="0" dirty="0">
                        <a:solidFill>
                          <a:srgbClr val="00B0F0"/>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526303">
                <a:tc>
                  <a:txBody>
                    <a:bodyPr/>
                    <a:lstStyle/>
                    <a:p>
                      <a:pPr algn="ctr" fontAlgn="t" latinLnBrk="0"/>
                      <a:endParaRPr lang="en-US" sz="3600" b="0" i="0" kern="1200" dirty="0" smtClean="0">
                        <a:solidFill>
                          <a:srgbClr val="00B0F0"/>
                        </a:solidFill>
                        <a:effectLst/>
                        <a:latin typeface="+mn-lt"/>
                        <a:ea typeface="+mn-ea"/>
                        <a:cs typeface="+mn-cs"/>
                      </a:endParaRPr>
                    </a:p>
                    <a:p>
                      <a:pPr algn="ctr" fontAlgn="t" latinLnBrk="0"/>
                      <a:endParaRPr lang="en-US" sz="3600" b="0" i="0" kern="1200" dirty="0" smtClean="0">
                        <a:solidFill>
                          <a:srgbClr val="00B0F0"/>
                        </a:solidFill>
                        <a:effectLst/>
                        <a:latin typeface="+mn-lt"/>
                        <a:ea typeface="+mn-ea"/>
                        <a:cs typeface="+mn-cs"/>
                      </a:endParaRPr>
                    </a:p>
                    <a:p>
                      <a:pPr algn="ctr" fontAlgn="t" latinLnBrk="0"/>
                      <a:endParaRPr lang="en-US" sz="3600" b="0" i="0" kern="1200" dirty="0" smtClean="0">
                        <a:solidFill>
                          <a:srgbClr val="00B0F0"/>
                        </a:solidFill>
                        <a:effectLst/>
                        <a:latin typeface="+mn-lt"/>
                        <a:ea typeface="+mn-ea"/>
                        <a:cs typeface="+mn-cs"/>
                      </a:endParaRPr>
                    </a:p>
                    <a:p>
                      <a:pPr algn="ctr" fontAlgn="t" latinLnBrk="0"/>
                      <a:endParaRPr lang="en-US" sz="3600" b="0" i="0" kern="1200" dirty="0" smtClean="0">
                        <a:solidFill>
                          <a:srgbClr val="00B0F0"/>
                        </a:solidFill>
                        <a:effectLst/>
                        <a:latin typeface="+mn-lt"/>
                        <a:ea typeface="+mn-ea"/>
                        <a:cs typeface="+mn-cs"/>
                      </a:endParaRPr>
                    </a:p>
                    <a:p>
                      <a:pPr algn="ctr" fontAlgn="t" latinLnBrk="0"/>
                      <a:r>
                        <a:rPr lang="en-US" sz="4800" b="0" i="0" kern="1200" dirty="0" err="1" smtClean="0">
                          <a:solidFill>
                            <a:srgbClr val="00B0F0"/>
                          </a:solidFill>
                          <a:effectLst/>
                          <a:latin typeface="+mn-lt"/>
                          <a:ea typeface="+mn-ea"/>
                          <a:cs typeface="+mn-cs"/>
                        </a:rPr>
                        <a:t>Giun</a:t>
                      </a:r>
                      <a:r>
                        <a:rPr lang="en-US" sz="4800" b="0" i="0" kern="1200" baseline="0" dirty="0" smtClean="0">
                          <a:solidFill>
                            <a:srgbClr val="00B0F0"/>
                          </a:solidFill>
                          <a:effectLst/>
                          <a:latin typeface="+mn-lt"/>
                          <a:ea typeface="+mn-ea"/>
                          <a:cs typeface="+mn-cs"/>
                        </a:rPr>
                        <a:t> </a:t>
                      </a:r>
                      <a:r>
                        <a:rPr lang="en-US" sz="4800" b="0" i="0" kern="1200" baseline="0" dirty="0" err="1" smtClean="0">
                          <a:solidFill>
                            <a:srgbClr val="00B0F0"/>
                          </a:solidFill>
                          <a:effectLst/>
                          <a:latin typeface="+mn-lt"/>
                          <a:ea typeface="+mn-ea"/>
                          <a:cs typeface="+mn-cs"/>
                        </a:rPr>
                        <a:t>tròn</a:t>
                      </a:r>
                      <a:endParaRPr lang="en-US" sz="13800" b="0" dirty="0">
                        <a:solidFill>
                          <a:srgbClr val="00B0F0"/>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t" latinLnBrk="0"/>
                      <a:endParaRPr lang="en-US" sz="3200" b="0" dirty="0">
                        <a:solidFill>
                          <a:srgbClr val="00B0F0"/>
                        </a:solidFill>
                        <a:effectLst/>
                      </a:endParaRPr>
                    </a:p>
                    <a:p>
                      <a:pPr fontAlgn="t" latinLnBrk="0"/>
                      <a:endParaRPr lang="en-US" sz="3200" b="0" dirty="0" smtClean="0">
                        <a:solidFill>
                          <a:srgbClr val="00B0F0"/>
                        </a:solidFill>
                        <a:effectLst/>
                      </a:endParaRPr>
                    </a:p>
                    <a:p>
                      <a:pPr fontAlgn="t" latinLnBrk="0"/>
                      <a:endParaRPr lang="en-US" sz="3200" b="0" dirty="0">
                        <a:solidFill>
                          <a:srgbClr val="00B0F0"/>
                        </a:solidFill>
                        <a:effectLst/>
                      </a:endParaRPr>
                    </a:p>
                    <a:p>
                      <a:pPr fontAlgn="t" latinLnBrk="0"/>
                      <a:endParaRPr lang="en-US" sz="3200" b="0" dirty="0" smtClean="0">
                        <a:solidFill>
                          <a:srgbClr val="00B0F0"/>
                        </a:solidFill>
                        <a:effectLst/>
                      </a:endParaRPr>
                    </a:p>
                    <a:p>
                      <a:pPr fontAlgn="t" latinLnBrk="0"/>
                      <a:endParaRPr lang="en-US" sz="3200" b="0" dirty="0" smtClean="0">
                        <a:solidFill>
                          <a:srgbClr val="00B0F0"/>
                        </a:solidFill>
                        <a:effectLst/>
                      </a:endParaRPr>
                    </a:p>
                    <a:p>
                      <a:pPr fontAlgn="t" latinLnBrk="0"/>
                      <a:endParaRPr lang="en-US" sz="3200" b="0" dirty="0" smtClean="0">
                        <a:solidFill>
                          <a:srgbClr val="00B0F0"/>
                        </a:solidFill>
                        <a:effectLst/>
                      </a:endParaRPr>
                    </a:p>
                    <a:p>
                      <a:pPr fontAlgn="t" latinLnBrk="0"/>
                      <a:endParaRPr lang="en-US" sz="3200" b="0" dirty="0" smtClean="0">
                        <a:solidFill>
                          <a:srgbClr val="00B0F0"/>
                        </a:solidFill>
                        <a:effectLst/>
                      </a:endParaRPr>
                    </a:p>
                    <a:p>
                      <a:pPr fontAlgn="t" latinLnBrk="0"/>
                      <a:endParaRPr lang="en-US" sz="3200" b="0" dirty="0">
                        <a:solidFill>
                          <a:srgbClr val="00B0F0"/>
                        </a:solidFill>
                        <a:effectLst/>
                      </a:endParaRPr>
                    </a:p>
                    <a:p>
                      <a:pPr fontAlgn="t" latinLnBrk="0"/>
                      <a:endParaRPr lang="en-US" sz="3200" b="0" dirty="0" smtClean="0">
                        <a:solidFill>
                          <a:srgbClr val="00B0F0"/>
                        </a:solidFill>
                        <a:effectLst/>
                      </a:endParaRPr>
                    </a:p>
                    <a:p>
                      <a:pPr fontAlgn="t" latinLnBrk="0"/>
                      <a:endParaRPr lang="en-US" sz="3200" b="0" dirty="0" smtClean="0">
                        <a:solidFill>
                          <a:srgbClr val="00B0F0"/>
                        </a:solidFill>
                        <a:effectLst/>
                      </a:endParaRPr>
                    </a:p>
                    <a:p>
                      <a:pPr fontAlgn="t" latinLnBrk="0"/>
                      <a:endParaRPr lang="en-US" sz="3200" b="0" dirty="0">
                        <a:solidFill>
                          <a:srgbClr val="00B0F0"/>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t" latinLnBrk="0"/>
                      <a:endParaRPr lang="en-US" sz="6000" b="0" dirty="0">
                        <a:solidFill>
                          <a:srgbClr val="00B0F0"/>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3" name="Rectangle 2"/>
          <p:cNvSpPr/>
          <p:nvPr/>
        </p:nvSpPr>
        <p:spPr>
          <a:xfrm>
            <a:off x="2815772" y="1252195"/>
            <a:ext cx="6096000" cy="4247317"/>
          </a:xfrm>
          <a:prstGeom prst="rect">
            <a:avLst/>
          </a:prstGeom>
        </p:spPr>
        <p:txBody>
          <a:bodyPr>
            <a:spAutoFit/>
          </a:bodyPr>
          <a:lstStyle/>
          <a:p>
            <a:pPr algn="just" fontAlgn="t"/>
            <a:r>
              <a:rPr lang="vi-VN" sz="5400" dirty="0">
                <a:solidFill>
                  <a:srgbClr val="00B0F0"/>
                </a:solidFill>
                <a:latin typeface="OpenSans"/>
              </a:rPr>
              <a:t>Cơ thể hình trụ, phần lớn kích thước nhỏ, thường sống trong nước, đất hoặc kí </a:t>
            </a:r>
            <a:r>
              <a:rPr lang="vi-VN" sz="5400" dirty="0" smtClean="0">
                <a:solidFill>
                  <a:srgbClr val="00B0F0"/>
                </a:solidFill>
                <a:latin typeface="OpenSans"/>
              </a:rPr>
              <a:t>sinh</a:t>
            </a:r>
            <a:endParaRPr lang="vi-VN" sz="5400" dirty="0">
              <a:solidFill>
                <a:srgbClr val="00B0F0"/>
              </a:solidFill>
              <a:latin typeface="OpenSans"/>
            </a:endParaRPr>
          </a:p>
        </p:txBody>
      </p:sp>
      <p:sp>
        <p:nvSpPr>
          <p:cNvPr id="4" name="Rectangle 3"/>
          <p:cNvSpPr/>
          <p:nvPr/>
        </p:nvSpPr>
        <p:spPr>
          <a:xfrm>
            <a:off x="9421713" y="1542308"/>
            <a:ext cx="2102629" cy="2554545"/>
          </a:xfrm>
          <a:prstGeom prst="rect">
            <a:avLst/>
          </a:prstGeom>
        </p:spPr>
        <p:txBody>
          <a:bodyPr wrap="square">
            <a:spAutoFit/>
          </a:bodyPr>
          <a:lstStyle/>
          <a:p>
            <a:pPr fontAlgn="t">
              <a:defRPr/>
            </a:pPr>
            <a:r>
              <a:rPr lang="vi-VN" sz="4000" dirty="0">
                <a:solidFill>
                  <a:srgbClr val="00B0F0"/>
                </a:solidFill>
                <a:latin typeface="OpenSans"/>
              </a:rPr>
              <a:t>Giun kim, giun đũa,…</a:t>
            </a:r>
          </a:p>
        </p:txBody>
      </p:sp>
    </p:spTree>
    <p:extLst>
      <p:ext uri="{BB962C8B-B14F-4D97-AF65-F5344CB8AC3E}">
        <p14:creationId xmlns:p14="http://schemas.microsoft.com/office/powerpoint/2010/main" val="2403025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0111" y="148770"/>
            <a:ext cx="5600134" cy="4103915"/>
          </a:xfrm>
          <a:prstGeom prst="rect">
            <a:avLst/>
          </a:prstGeom>
        </p:spPr>
      </p:pic>
      <p:pic>
        <p:nvPicPr>
          <p:cNvPr id="3" name="Picture 2"/>
          <p:cNvPicPr>
            <a:picLocks noChangeAspect="1"/>
          </p:cNvPicPr>
          <p:nvPr/>
        </p:nvPicPr>
        <p:blipFill>
          <a:blip r:embed="rId3"/>
          <a:stretch>
            <a:fillRect/>
          </a:stretch>
        </p:blipFill>
        <p:spPr>
          <a:xfrm>
            <a:off x="5922054" y="2069645"/>
            <a:ext cx="6131105" cy="4592411"/>
          </a:xfrm>
          <a:prstGeom prst="rect">
            <a:avLst/>
          </a:prstGeom>
        </p:spPr>
      </p:pic>
    </p:spTree>
    <p:extLst>
      <p:ext uri="{BB962C8B-B14F-4D97-AF65-F5344CB8AC3E}">
        <p14:creationId xmlns:p14="http://schemas.microsoft.com/office/powerpoint/2010/main" val="34554002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97998816"/>
              </p:ext>
            </p:extLst>
          </p:nvPr>
        </p:nvGraphicFramePr>
        <p:xfrm>
          <a:off x="170543" y="323306"/>
          <a:ext cx="11517087" cy="6225540"/>
        </p:xfrm>
        <a:graphic>
          <a:graphicData uri="http://schemas.openxmlformats.org/drawingml/2006/table">
            <a:tbl>
              <a:tblPr firstRow="1" bandRow="1">
                <a:tableStyleId>{5C22544A-7EE6-4342-B048-85BDC9FD1C3A}</a:tableStyleId>
              </a:tblPr>
              <a:tblGrid>
                <a:gridCol w="2500086"/>
                <a:gridCol w="6647542"/>
                <a:gridCol w="2369459"/>
              </a:tblGrid>
              <a:tr h="370840">
                <a:tc>
                  <a:txBody>
                    <a:bodyPr/>
                    <a:lstStyle/>
                    <a:p>
                      <a:pPr algn="ctr" fontAlgn="t" latinLnBrk="0"/>
                      <a:r>
                        <a:rPr lang="en-US" sz="4400" b="0" dirty="0" err="1">
                          <a:solidFill>
                            <a:srgbClr val="00B0F0"/>
                          </a:solidFill>
                          <a:effectLst/>
                        </a:rPr>
                        <a:t>Ngành</a:t>
                      </a:r>
                      <a:endParaRPr lang="en-US" sz="4400" b="0" dirty="0">
                        <a:solidFill>
                          <a:srgbClr val="00B0F0"/>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latinLnBrk="0"/>
                      <a:r>
                        <a:rPr lang="en-US" sz="4400" b="0" dirty="0" err="1">
                          <a:solidFill>
                            <a:srgbClr val="00B0F0"/>
                          </a:solidFill>
                          <a:effectLst/>
                        </a:rPr>
                        <a:t>Đặc</a:t>
                      </a:r>
                      <a:r>
                        <a:rPr lang="en-US" sz="4400" b="0" dirty="0">
                          <a:solidFill>
                            <a:srgbClr val="00B0F0"/>
                          </a:solidFill>
                          <a:effectLst/>
                        </a:rPr>
                        <a:t> </a:t>
                      </a:r>
                      <a:r>
                        <a:rPr lang="en-US" sz="4400" b="0" dirty="0" err="1">
                          <a:solidFill>
                            <a:srgbClr val="00B0F0"/>
                          </a:solidFill>
                          <a:effectLst/>
                        </a:rPr>
                        <a:t>điểm</a:t>
                      </a:r>
                      <a:endParaRPr lang="en-US" sz="4400" b="0" dirty="0">
                        <a:solidFill>
                          <a:srgbClr val="00B0F0"/>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latinLnBrk="0"/>
                      <a:r>
                        <a:rPr lang="en-US" sz="4400" b="0" dirty="0" err="1">
                          <a:solidFill>
                            <a:srgbClr val="00B0F0"/>
                          </a:solidFill>
                          <a:effectLst/>
                        </a:rPr>
                        <a:t>Đại</a:t>
                      </a:r>
                      <a:r>
                        <a:rPr lang="en-US" sz="4400" b="0" dirty="0">
                          <a:solidFill>
                            <a:srgbClr val="00B0F0"/>
                          </a:solidFill>
                          <a:effectLst/>
                        </a:rPr>
                        <a:t> </a:t>
                      </a:r>
                      <a:r>
                        <a:rPr lang="en-US" sz="4400" b="0" dirty="0" err="1">
                          <a:solidFill>
                            <a:srgbClr val="00B0F0"/>
                          </a:solidFill>
                          <a:effectLst/>
                        </a:rPr>
                        <a:t>diện</a:t>
                      </a:r>
                      <a:endParaRPr lang="en-US" sz="4400" b="0" dirty="0">
                        <a:solidFill>
                          <a:srgbClr val="00B0F0"/>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526303">
                <a:tc>
                  <a:txBody>
                    <a:bodyPr/>
                    <a:lstStyle/>
                    <a:p>
                      <a:pPr algn="ctr" fontAlgn="t" latinLnBrk="0"/>
                      <a:endParaRPr lang="en-US" sz="3600" b="0" i="0" kern="1200" dirty="0" smtClean="0">
                        <a:solidFill>
                          <a:srgbClr val="00B0F0"/>
                        </a:solidFill>
                        <a:effectLst/>
                        <a:latin typeface="+mn-lt"/>
                        <a:ea typeface="+mn-ea"/>
                        <a:cs typeface="+mn-cs"/>
                      </a:endParaRPr>
                    </a:p>
                    <a:p>
                      <a:pPr algn="ctr" fontAlgn="t" latinLnBrk="0"/>
                      <a:endParaRPr lang="en-US" sz="3600" b="0" i="0" kern="1200" dirty="0" smtClean="0">
                        <a:solidFill>
                          <a:srgbClr val="00B0F0"/>
                        </a:solidFill>
                        <a:effectLst/>
                        <a:latin typeface="+mn-lt"/>
                        <a:ea typeface="+mn-ea"/>
                        <a:cs typeface="+mn-cs"/>
                      </a:endParaRPr>
                    </a:p>
                    <a:p>
                      <a:pPr algn="ctr" fontAlgn="t" latinLnBrk="0"/>
                      <a:endParaRPr lang="en-US" sz="3600" b="0" i="0" kern="1200" dirty="0" smtClean="0">
                        <a:solidFill>
                          <a:srgbClr val="00B0F0"/>
                        </a:solidFill>
                        <a:effectLst/>
                        <a:latin typeface="+mn-lt"/>
                        <a:ea typeface="+mn-ea"/>
                        <a:cs typeface="+mn-cs"/>
                      </a:endParaRPr>
                    </a:p>
                    <a:p>
                      <a:pPr algn="ctr" fontAlgn="t" latinLnBrk="0"/>
                      <a:endParaRPr lang="en-US" sz="3600" b="0" i="0" kern="1200" dirty="0" smtClean="0">
                        <a:solidFill>
                          <a:srgbClr val="00B0F0"/>
                        </a:solidFill>
                        <a:effectLst/>
                        <a:latin typeface="+mn-lt"/>
                        <a:ea typeface="+mn-ea"/>
                        <a:cs typeface="+mn-cs"/>
                      </a:endParaRPr>
                    </a:p>
                    <a:p>
                      <a:pPr algn="ctr" fontAlgn="t" latinLnBrk="0"/>
                      <a:r>
                        <a:rPr lang="en-US" sz="4800" b="0" i="0" kern="1200" dirty="0" err="1" smtClean="0">
                          <a:solidFill>
                            <a:srgbClr val="00B0F0"/>
                          </a:solidFill>
                          <a:effectLst/>
                          <a:latin typeface="+mn-lt"/>
                          <a:ea typeface="+mn-ea"/>
                          <a:cs typeface="+mn-cs"/>
                        </a:rPr>
                        <a:t>Giun</a:t>
                      </a:r>
                      <a:r>
                        <a:rPr lang="en-US" sz="4800" b="0" i="0" kern="1200" dirty="0" smtClean="0">
                          <a:solidFill>
                            <a:srgbClr val="00B0F0"/>
                          </a:solidFill>
                          <a:effectLst/>
                          <a:latin typeface="+mn-lt"/>
                          <a:ea typeface="+mn-ea"/>
                          <a:cs typeface="+mn-cs"/>
                        </a:rPr>
                        <a:t> </a:t>
                      </a:r>
                      <a:r>
                        <a:rPr lang="en-US" sz="4800" b="0" i="0" kern="1200" dirty="0" err="1" smtClean="0">
                          <a:solidFill>
                            <a:srgbClr val="00B0F0"/>
                          </a:solidFill>
                          <a:effectLst/>
                          <a:latin typeface="+mn-lt"/>
                          <a:ea typeface="+mn-ea"/>
                          <a:cs typeface="+mn-cs"/>
                        </a:rPr>
                        <a:t>đốt</a:t>
                      </a:r>
                      <a:endParaRPr lang="en-US" sz="13800" b="0" dirty="0">
                        <a:solidFill>
                          <a:srgbClr val="00B0F0"/>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t" latinLnBrk="0"/>
                      <a:endParaRPr lang="en-US" sz="3200" b="0" dirty="0">
                        <a:solidFill>
                          <a:srgbClr val="00B0F0"/>
                        </a:solidFill>
                        <a:effectLst/>
                      </a:endParaRPr>
                    </a:p>
                    <a:p>
                      <a:pPr fontAlgn="t" latinLnBrk="0"/>
                      <a:endParaRPr lang="en-US" sz="3200" b="0" dirty="0" smtClean="0">
                        <a:solidFill>
                          <a:srgbClr val="00B0F0"/>
                        </a:solidFill>
                        <a:effectLst/>
                      </a:endParaRPr>
                    </a:p>
                    <a:p>
                      <a:pPr fontAlgn="t" latinLnBrk="0"/>
                      <a:endParaRPr lang="en-US" sz="3200" b="0" dirty="0">
                        <a:solidFill>
                          <a:srgbClr val="00B0F0"/>
                        </a:solidFill>
                        <a:effectLst/>
                      </a:endParaRPr>
                    </a:p>
                    <a:p>
                      <a:pPr fontAlgn="t" latinLnBrk="0"/>
                      <a:endParaRPr lang="en-US" sz="3200" b="0" dirty="0" smtClean="0">
                        <a:solidFill>
                          <a:srgbClr val="00B0F0"/>
                        </a:solidFill>
                        <a:effectLst/>
                      </a:endParaRPr>
                    </a:p>
                    <a:p>
                      <a:pPr fontAlgn="t" latinLnBrk="0"/>
                      <a:endParaRPr lang="en-US" sz="3200" b="0" dirty="0" smtClean="0">
                        <a:solidFill>
                          <a:srgbClr val="00B0F0"/>
                        </a:solidFill>
                        <a:effectLst/>
                      </a:endParaRPr>
                    </a:p>
                    <a:p>
                      <a:pPr fontAlgn="t" latinLnBrk="0"/>
                      <a:endParaRPr lang="en-US" sz="3200" b="0" dirty="0" smtClean="0">
                        <a:solidFill>
                          <a:srgbClr val="00B0F0"/>
                        </a:solidFill>
                        <a:effectLst/>
                      </a:endParaRPr>
                    </a:p>
                    <a:p>
                      <a:pPr fontAlgn="t" latinLnBrk="0"/>
                      <a:endParaRPr lang="en-US" sz="3200" b="0" dirty="0" smtClean="0">
                        <a:solidFill>
                          <a:srgbClr val="00B0F0"/>
                        </a:solidFill>
                        <a:effectLst/>
                      </a:endParaRPr>
                    </a:p>
                    <a:p>
                      <a:pPr fontAlgn="t" latinLnBrk="0"/>
                      <a:endParaRPr lang="en-US" sz="3200" b="0" dirty="0">
                        <a:solidFill>
                          <a:srgbClr val="00B0F0"/>
                        </a:solidFill>
                        <a:effectLst/>
                      </a:endParaRPr>
                    </a:p>
                    <a:p>
                      <a:pPr fontAlgn="t" latinLnBrk="0"/>
                      <a:endParaRPr lang="en-US" sz="3200" b="0" dirty="0" smtClean="0">
                        <a:solidFill>
                          <a:srgbClr val="00B0F0"/>
                        </a:solidFill>
                        <a:effectLst/>
                      </a:endParaRPr>
                    </a:p>
                    <a:p>
                      <a:pPr fontAlgn="t" latinLnBrk="0"/>
                      <a:endParaRPr lang="en-US" sz="3200" b="0" dirty="0" smtClean="0">
                        <a:solidFill>
                          <a:srgbClr val="00B0F0"/>
                        </a:solidFill>
                        <a:effectLst/>
                      </a:endParaRPr>
                    </a:p>
                    <a:p>
                      <a:pPr fontAlgn="t" latinLnBrk="0"/>
                      <a:endParaRPr lang="en-US" sz="3200" b="0" dirty="0">
                        <a:solidFill>
                          <a:srgbClr val="00B0F0"/>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t" latinLnBrk="0"/>
                      <a:endParaRPr lang="en-US" sz="6000" b="0" dirty="0">
                        <a:solidFill>
                          <a:srgbClr val="00B0F0"/>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3" name="Rectangle 2"/>
          <p:cNvSpPr/>
          <p:nvPr/>
        </p:nvSpPr>
        <p:spPr>
          <a:xfrm>
            <a:off x="2859315" y="1187494"/>
            <a:ext cx="6096000" cy="4524315"/>
          </a:xfrm>
          <a:prstGeom prst="rect">
            <a:avLst/>
          </a:prstGeom>
        </p:spPr>
        <p:txBody>
          <a:bodyPr>
            <a:spAutoFit/>
          </a:bodyPr>
          <a:lstStyle/>
          <a:p>
            <a:pPr algn="just" fontAlgn="t"/>
            <a:r>
              <a:rPr lang="vi-VN" sz="7200" dirty="0">
                <a:solidFill>
                  <a:srgbClr val="00B0F0"/>
                </a:solidFill>
                <a:latin typeface="OpenSans"/>
              </a:rPr>
              <a:t>Cơ thể phân đốt, sống ở môi trường ẩm </a:t>
            </a:r>
            <a:r>
              <a:rPr lang="vi-VN" sz="7200" dirty="0" smtClean="0">
                <a:solidFill>
                  <a:srgbClr val="00B0F0"/>
                </a:solidFill>
                <a:latin typeface="OpenSans"/>
              </a:rPr>
              <a:t>ướt</a:t>
            </a:r>
            <a:endParaRPr lang="vi-VN" sz="7200" dirty="0">
              <a:solidFill>
                <a:srgbClr val="00B0F0"/>
              </a:solidFill>
              <a:latin typeface="OpenSans"/>
            </a:endParaRPr>
          </a:p>
        </p:txBody>
      </p:sp>
      <p:sp>
        <p:nvSpPr>
          <p:cNvPr id="4" name="Rectangle 3"/>
          <p:cNvSpPr/>
          <p:nvPr/>
        </p:nvSpPr>
        <p:spPr>
          <a:xfrm>
            <a:off x="9461421" y="1614198"/>
            <a:ext cx="2033894" cy="3046988"/>
          </a:xfrm>
          <a:prstGeom prst="rect">
            <a:avLst/>
          </a:prstGeom>
        </p:spPr>
        <p:txBody>
          <a:bodyPr wrap="square">
            <a:spAutoFit/>
          </a:bodyPr>
          <a:lstStyle/>
          <a:p>
            <a:pPr fontAlgn="t"/>
            <a:r>
              <a:rPr lang="vi-VN" sz="4800" dirty="0">
                <a:solidFill>
                  <a:srgbClr val="00B0F0"/>
                </a:solidFill>
                <a:latin typeface="OpenSans"/>
              </a:rPr>
              <a:t>Giun đất, rươi, …</a:t>
            </a:r>
            <a:endParaRPr lang="vi-VN" sz="4800" dirty="0">
              <a:solidFill>
                <a:srgbClr val="00B0F0"/>
              </a:solidFill>
              <a:latin typeface="OpenSans"/>
            </a:endParaRPr>
          </a:p>
        </p:txBody>
      </p:sp>
    </p:spTree>
    <p:extLst>
      <p:ext uri="{BB962C8B-B14F-4D97-AF65-F5344CB8AC3E}">
        <p14:creationId xmlns:p14="http://schemas.microsoft.com/office/powerpoint/2010/main" val="2552609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9951" y="1014185"/>
            <a:ext cx="5644806" cy="3804558"/>
          </a:xfrm>
          <a:prstGeom prst="rect">
            <a:avLst/>
          </a:prstGeom>
        </p:spPr>
      </p:pic>
      <p:pic>
        <p:nvPicPr>
          <p:cNvPr id="3" name="Picture 2"/>
          <p:cNvPicPr>
            <a:picLocks noChangeAspect="1"/>
          </p:cNvPicPr>
          <p:nvPr/>
        </p:nvPicPr>
        <p:blipFill>
          <a:blip r:embed="rId3"/>
          <a:stretch>
            <a:fillRect/>
          </a:stretch>
        </p:blipFill>
        <p:spPr>
          <a:xfrm>
            <a:off x="5984757" y="0"/>
            <a:ext cx="6207243" cy="3309257"/>
          </a:xfrm>
          <a:prstGeom prst="rect">
            <a:avLst/>
          </a:prstGeom>
        </p:spPr>
      </p:pic>
      <p:pic>
        <p:nvPicPr>
          <p:cNvPr id="4" name="Picture 3"/>
          <p:cNvPicPr>
            <a:picLocks noChangeAspect="1"/>
          </p:cNvPicPr>
          <p:nvPr/>
        </p:nvPicPr>
        <p:blipFill>
          <a:blip r:embed="rId4"/>
          <a:stretch>
            <a:fillRect/>
          </a:stretch>
        </p:blipFill>
        <p:spPr>
          <a:xfrm>
            <a:off x="5984756" y="3309257"/>
            <a:ext cx="6207243" cy="3548743"/>
          </a:xfrm>
          <a:prstGeom prst="rect">
            <a:avLst/>
          </a:prstGeom>
        </p:spPr>
      </p:pic>
    </p:spTree>
    <p:extLst>
      <p:ext uri="{BB962C8B-B14F-4D97-AF65-F5344CB8AC3E}">
        <p14:creationId xmlns:p14="http://schemas.microsoft.com/office/powerpoint/2010/main" val="29524755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g.loigiaihay.com/picture/2021/0601/13mo-dau.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6286" y="159656"/>
            <a:ext cx="8186057" cy="644434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01600" y="269412"/>
            <a:ext cx="3483429" cy="6555641"/>
          </a:xfrm>
          <a:prstGeom prst="rect">
            <a:avLst/>
          </a:prstGeom>
        </p:spPr>
        <p:txBody>
          <a:bodyPr wrap="square">
            <a:spAutoFit/>
          </a:bodyPr>
          <a:lstStyle/>
          <a:p>
            <a:pPr algn="just"/>
            <a:r>
              <a:rPr lang="vi-VN" sz="2800" dirty="0"/>
              <a:t>Các loài động vật: ếch, cá, ốc, nòng nọc, ấu trùng, giun, vịt, chuồn chuồn.</a:t>
            </a:r>
          </a:p>
          <a:p>
            <a:pPr algn="just"/>
            <a:endParaRPr lang="vi-VN" sz="2800" dirty="0"/>
          </a:p>
          <a:p>
            <a:pPr algn="just"/>
            <a:r>
              <a:rPr lang="vi-VN" sz="2800" dirty="0"/>
              <a:t>Chúng là được xếp vào nhóm động vật vì chúng là những sinh vật đa bào nhân thực, dị dưỡng, tế bào không có thành tế bào và hầu hết chúng có khả năng di chuyển</a:t>
            </a:r>
            <a:r>
              <a:rPr lang="vi-VN" sz="2800" dirty="0" smtClean="0"/>
              <a:t>.</a:t>
            </a:r>
            <a:endParaRPr lang="vi-VN" sz="2800" dirty="0"/>
          </a:p>
        </p:txBody>
      </p:sp>
    </p:spTree>
    <p:extLst>
      <p:ext uri="{BB962C8B-B14F-4D97-AF65-F5344CB8AC3E}">
        <p14:creationId xmlns:p14="http://schemas.microsoft.com/office/powerpoint/2010/main" val="41821874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053796692"/>
              </p:ext>
            </p:extLst>
          </p:nvPr>
        </p:nvGraphicFramePr>
        <p:xfrm>
          <a:off x="170543" y="323306"/>
          <a:ext cx="11517087" cy="6225540"/>
        </p:xfrm>
        <a:graphic>
          <a:graphicData uri="http://schemas.openxmlformats.org/drawingml/2006/table">
            <a:tbl>
              <a:tblPr firstRow="1" bandRow="1">
                <a:tableStyleId>{5C22544A-7EE6-4342-B048-85BDC9FD1C3A}</a:tableStyleId>
              </a:tblPr>
              <a:tblGrid>
                <a:gridCol w="2500086"/>
                <a:gridCol w="6647542"/>
                <a:gridCol w="2369459"/>
              </a:tblGrid>
              <a:tr h="370840">
                <a:tc>
                  <a:txBody>
                    <a:bodyPr/>
                    <a:lstStyle/>
                    <a:p>
                      <a:pPr algn="ctr" fontAlgn="t" latinLnBrk="0"/>
                      <a:r>
                        <a:rPr lang="en-US" sz="4400" b="0" dirty="0" err="1">
                          <a:solidFill>
                            <a:srgbClr val="00B0F0"/>
                          </a:solidFill>
                          <a:effectLst/>
                        </a:rPr>
                        <a:t>Ngành</a:t>
                      </a:r>
                      <a:endParaRPr lang="en-US" sz="4400" b="0" dirty="0">
                        <a:solidFill>
                          <a:srgbClr val="00B0F0"/>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latinLnBrk="0"/>
                      <a:r>
                        <a:rPr lang="en-US" sz="4400" b="0" dirty="0" err="1">
                          <a:solidFill>
                            <a:srgbClr val="00B0F0"/>
                          </a:solidFill>
                          <a:effectLst/>
                        </a:rPr>
                        <a:t>Đặc</a:t>
                      </a:r>
                      <a:r>
                        <a:rPr lang="en-US" sz="4400" b="0" dirty="0">
                          <a:solidFill>
                            <a:srgbClr val="00B0F0"/>
                          </a:solidFill>
                          <a:effectLst/>
                        </a:rPr>
                        <a:t> </a:t>
                      </a:r>
                      <a:r>
                        <a:rPr lang="en-US" sz="4400" b="0" dirty="0" err="1">
                          <a:solidFill>
                            <a:srgbClr val="00B0F0"/>
                          </a:solidFill>
                          <a:effectLst/>
                        </a:rPr>
                        <a:t>điểm</a:t>
                      </a:r>
                      <a:endParaRPr lang="en-US" sz="4400" b="0" dirty="0">
                        <a:solidFill>
                          <a:srgbClr val="00B0F0"/>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latinLnBrk="0"/>
                      <a:r>
                        <a:rPr lang="en-US" sz="4400" b="0" dirty="0" err="1">
                          <a:solidFill>
                            <a:srgbClr val="00B0F0"/>
                          </a:solidFill>
                          <a:effectLst/>
                        </a:rPr>
                        <a:t>Đại</a:t>
                      </a:r>
                      <a:r>
                        <a:rPr lang="en-US" sz="4400" b="0" dirty="0">
                          <a:solidFill>
                            <a:srgbClr val="00B0F0"/>
                          </a:solidFill>
                          <a:effectLst/>
                        </a:rPr>
                        <a:t> </a:t>
                      </a:r>
                      <a:r>
                        <a:rPr lang="en-US" sz="4400" b="0" dirty="0" err="1">
                          <a:solidFill>
                            <a:srgbClr val="00B0F0"/>
                          </a:solidFill>
                          <a:effectLst/>
                        </a:rPr>
                        <a:t>diện</a:t>
                      </a:r>
                      <a:endParaRPr lang="en-US" sz="4400" b="0" dirty="0">
                        <a:solidFill>
                          <a:srgbClr val="00B0F0"/>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526303">
                <a:tc>
                  <a:txBody>
                    <a:bodyPr/>
                    <a:lstStyle/>
                    <a:p>
                      <a:pPr algn="ctr" fontAlgn="t" latinLnBrk="0"/>
                      <a:endParaRPr lang="en-US" sz="3600" b="0" i="0" kern="1200" dirty="0" smtClean="0">
                        <a:solidFill>
                          <a:srgbClr val="00B0F0"/>
                        </a:solidFill>
                        <a:effectLst/>
                        <a:latin typeface="+mn-lt"/>
                        <a:ea typeface="+mn-ea"/>
                        <a:cs typeface="+mn-cs"/>
                      </a:endParaRPr>
                    </a:p>
                    <a:p>
                      <a:pPr algn="ctr" fontAlgn="t" latinLnBrk="0"/>
                      <a:endParaRPr lang="en-US" sz="3600" b="0" i="0" kern="1200" dirty="0" smtClean="0">
                        <a:solidFill>
                          <a:srgbClr val="00B0F0"/>
                        </a:solidFill>
                        <a:effectLst/>
                        <a:latin typeface="+mn-lt"/>
                        <a:ea typeface="+mn-ea"/>
                        <a:cs typeface="+mn-cs"/>
                      </a:endParaRPr>
                    </a:p>
                    <a:p>
                      <a:pPr algn="ctr" fontAlgn="t" latinLnBrk="0"/>
                      <a:endParaRPr lang="en-US" sz="3600" b="0" i="0" kern="1200" dirty="0" smtClean="0">
                        <a:solidFill>
                          <a:srgbClr val="00B0F0"/>
                        </a:solidFill>
                        <a:effectLst/>
                        <a:latin typeface="+mn-lt"/>
                        <a:ea typeface="+mn-ea"/>
                        <a:cs typeface="+mn-cs"/>
                      </a:endParaRPr>
                    </a:p>
                    <a:p>
                      <a:pPr algn="ctr" fontAlgn="t" latinLnBrk="0"/>
                      <a:endParaRPr lang="en-US" sz="3600" b="0" i="0" kern="1200" dirty="0" smtClean="0">
                        <a:solidFill>
                          <a:srgbClr val="00B0F0"/>
                        </a:solidFill>
                        <a:effectLst/>
                        <a:latin typeface="+mn-lt"/>
                        <a:ea typeface="+mn-ea"/>
                        <a:cs typeface="+mn-cs"/>
                      </a:endParaRPr>
                    </a:p>
                    <a:p>
                      <a:pPr algn="ctr" fontAlgn="t" latinLnBrk="0"/>
                      <a:r>
                        <a:rPr lang="en-US" sz="4800" b="0" i="0" kern="1200" dirty="0" err="1" smtClean="0">
                          <a:solidFill>
                            <a:srgbClr val="00B0F0"/>
                          </a:solidFill>
                          <a:effectLst/>
                          <a:latin typeface="+mn-lt"/>
                          <a:ea typeface="+mn-ea"/>
                          <a:cs typeface="+mn-cs"/>
                        </a:rPr>
                        <a:t>Thân</a:t>
                      </a:r>
                      <a:r>
                        <a:rPr lang="en-US" sz="4800" b="0" i="0" kern="1200" baseline="0" dirty="0" smtClean="0">
                          <a:solidFill>
                            <a:srgbClr val="00B0F0"/>
                          </a:solidFill>
                          <a:effectLst/>
                          <a:latin typeface="+mn-lt"/>
                          <a:ea typeface="+mn-ea"/>
                          <a:cs typeface="+mn-cs"/>
                        </a:rPr>
                        <a:t> </a:t>
                      </a:r>
                      <a:r>
                        <a:rPr lang="en-US" sz="4800" b="0" i="0" kern="1200" baseline="0" dirty="0" err="1" smtClean="0">
                          <a:solidFill>
                            <a:srgbClr val="00B0F0"/>
                          </a:solidFill>
                          <a:effectLst/>
                          <a:latin typeface="+mn-lt"/>
                          <a:ea typeface="+mn-ea"/>
                          <a:cs typeface="+mn-cs"/>
                        </a:rPr>
                        <a:t>mềm</a:t>
                      </a:r>
                      <a:endParaRPr lang="en-US" sz="13800" b="0" dirty="0">
                        <a:solidFill>
                          <a:srgbClr val="00B0F0"/>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t" latinLnBrk="0"/>
                      <a:endParaRPr lang="en-US" sz="3200" b="0" dirty="0">
                        <a:solidFill>
                          <a:srgbClr val="00B0F0"/>
                        </a:solidFill>
                        <a:effectLst/>
                      </a:endParaRPr>
                    </a:p>
                    <a:p>
                      <a:pPr fontAlgn="t" latinLnBrk="0"/>
                      <a:endParaRPr lang="en-US" sz="3200" b="0" dirty="0" smtClean="0">
                        <a:solidFill>
                          <a:srgbClr val="00B0F0"/>
                        </a:solidFill>
                        <a:effectLst/>
                      </a:endParaRPr>
                    </a:p>
                    <a:p>
                      <a:pPr fontAlgn="t" latinLnBrk="0"/>
                      <a:endParaRPr lang="en-US" sz="3200" b="0" dirty="0">
                        <a:solidFill>
                          <a:srgbClr val="00B0F0"/>
                        </a:solidFill>
                        <a:effectLst/>
                      </a:endParaRPr>
                    </a:p>
                    <a:p>
                      <a:pPr fontAlgn="t" latinLnBrk="0"/>
                      <a:endParaRPr lang="en-US" sz="3200" b="0" dirty="0" smtClean="0">
                        <a:solidFill>
                          <a:srgbClr val="00B0F0"/>
                        </a:solidFill>
                        <a:effectLst/>
                      </a:endParaRPr>
                    </a:p>
                    <a:p>
                      <a:pPr fontAlgn="t" latinLnBrk="0"/>
                      <a:endParaRPr lang="en-US" sz="3200" b="0" dirty="0" smtClean="0">
                        <a:solidFill>
                          <a:srgbClr val="00B0F0"/>
                        </a:solidFill>
                        <a:effectLst/>
                      </a:endParaRPr>
                    </a:p>
                    <a:p>
                      <a:pPr fontAlgn="t" latinLnBrk="0"/>
                      <a:endParaRPr lang="en-US" sz="3200" b="0" dirty="0" smtClean="0">
                        <a:solidFill>
                          <a:srgbClr val="00B0F0"/>
                        </a:solidFill>
                        <a:effectLst/>
                      </a:endParaRPr>
                    </a:p>
                    <a:p>
                      <a:pPr fontAlgn="t" latinLnBrk="0"/>
                      <a:endParaRPr lang="en-US" sz="3200" b="0" dirty="0" smtClean="0">
                        <a:solidFill>
                          <a:srgbClr val="00B0F0"/>
                        </a:solidFill>
                        <a:effectLst/>
                      </a:endParaRPr>
                    </a:p>
                    <a:p>
                      <a:pPr fontAlgn="t" latinLnBrk="0"/>
                      <a:endParaRPr lang="en-US" sz="3200" b="0" dirty="0">
                        <a:solidFill>
                          <a:srgbClr val="00B0F0"/>
                        </a:solidFill>
                        <a:effectLst/>
                      </a:endParaRPr>
                    </a:p>
                    <a:p>
                      <a:pPr fontAlgn="t" latinLnBrk="0"/>
                      <a:endParaRPr lang="en-US" sz="3200" b="0" dirty="0" smtClean="0">
                        <a:solidFill>
                          <a:srgbClr val="00B0F0"/>
                        </a:solidFill>
                        <a:effectLst/>
                      </a:endParaRPr>
                    </a:p>
                    <a:p>
                      <a:pPr fontAlgn="t" latinLnBrk="0"/>
                      <a:endParaRPr lang="en-US" sz="3200" b="0" dirty="0" smtClean="0">
                        <a:solidFill>
                          <a:srgbClr val="00B0F0"/>
                        </a:solidFill>
                        <a:effectLst/>
                      </a:endParaRPr>
                    </a:p>
                    <a:p>
                      <a:pPr fontAlgn="t" latinLnBrk="0"/>
                      <a:endParaRPr lang="en-US" sz="3200" b="0" dirty="0">
                        <a:solidFill>
                          <a:srgbClr val="00B0F0"/>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t" latinLnBrk="0"/>
                      <a:endParaRPr lang="en-US" sz="6000" b="0" dirty="0">
                        <a:solidFill>
                          <a:srgbClr val="00B0F0"/>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3" name="Rectangle 2"/>
          <p:cNvSpPr/>
          <p:nvPr/>
        </p:nvSpPr>
        <p:spPr>
          <a:xfrm>
            <a:off x="2757714" y="1063510"/>
            <a:ext cx="6096000" cy="5632311"/>
          </a:xfrm>
          <a:prstGeom prst="rect">
            <a:avLst/>
          </a:prstGeom>
        </p:spPr>
        <p:txBody>
          <a:bodyPr>
            <a:spAutoFit/>
          </a:bodyPr>
          <a:lstStyle/>
          <a:p>
            <a:pPr algn="just" fontAlgn="t"/>
            <a:r>
              <a:rPr lang="vi-VN" sz="6000" dirty="0">
                <a:solidFill>
                  <a:srgbClr val="00B0F0"/>
                </a:solidFill>
                <a:latin typeface="OpenSans"/>
              </a:rPr>
              <a:t>Cơ thể rất mềm, có thể được bao bọc bởi vỏ cứng bên ngoài, chủ yếu sống dưới </a:t>
            </a:r>
            <a:r>
              <a:rPr lang="vi-VN" sz="6000" dirty="0" smtClean="0">
                <a:solidFill>
                  <a:srgbClr val="00B0F0"/>
                </a:solidFill>
                <a:latin typeface="OpenSans"/>
              </a:rPr>
              <a:t>nước</a:t>
            </a:r>
          </a:p>
        </p:txBody>
      </p:sp>
      <p:sp>
        <p:nvSpPr>
          <p:cNvPr id="4" name="Rectangle 3"/>
          <p:cNvSpPr/>
          <p:nvPr/>
        </p:nvSpPr>
        <p:spPr>
          <a:xfrm>
            <a:off x="9435566" y="1353622"/>
            <a:ext cx="1798491" cy="4247317"/>
          </a:xfrm>
          <a:prstGeom prst="rect">
            <a:avLst/>
          </a:prstGeom>
        </p:spPr>
        <p:txBody>
          <a:bodyPr wrap="square">
            <a:spAutoFit/>
          </a:bodyPr>
          <a:lstStyle/>
          <a:p>
            <a:pPr algn="just" fontAlgn="t"/>
            <a:r>
              <a:rPr lang="vi-VN" sz="5400" dirty="0">
                <a:solidFill>
                  <a:srgbClr val="00B0F0"/>
                </a:solidFill>
                <a:latin typeface="OpenSans"/>
              </a:rPr>
              <a:t>Ốc, mực, bạch tuộc,…</a:t>
            </a:r>
            <a:endParaRPr lang="vi-VN" sz="5400" dirty="0">
              <a:solidFill>
                <a:srgbClr val="00B0F0"/>
              </a:solidFill>
              <a:latin typeface="OpenSans"/>
            </a:endParaRPr>
          </a:p>
        </p:txBody>
      </p:sp>
    </p:spTree>
    <p:extLst>
      <p:ext uri="{BB962C8B-B14F-4D97-AF65-F5344CB8AC3E}">
        <p14:creationId xmlns:p14="http://schemas.microsoft.com/office/powerpoint/2010/main" val="3947259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0629" y="107976"/>
            <a:ext cx="11742057" cy="1569660"/>
          </a:xfrm>
          <a:prstGeom prst="rect">
            <a:avLst/>
          </a:prstGeom>
        </p:spPr>
        <p:txBody>
          <a:bodyPr wrap="square">
            <a:spAutoFit/>
          </a:bodyPr>
          <a:lstStyle/>
          <a:p>
            <a:r>
              <a:rPr lang="en-US" sz="4800" dirty="0" err="1">
                <a:solidFill>
                  <a:srgbClr val="000000"/>
                </a:solidFill>
                <a:latin typeface="OpenSans"/>
              </a:rPr>
              <a:t>Kể</a:t>
            </a:r>
            <a:r>
              <a:rPr lang="en-US" sz="4800" dirty="0">
                <a:solidFill>
                  <a:srgbClr val="000000"/>
                </a:solidFill>
                <a:latin typeface="OpenSans"/>
              </a:rPr>
              <a:t> </a:t>
            </a:r>
            <a:r>
              <a:rPr lang="en-US" sz="4800" dirty="0" err="1">
                <a:solidFill>
                  <a:srgbClr val="000000"/>
                </a:solidFill>
                <a:latin typeface="OpenSans"/>
              </a:rPr>
              <a:t>tên</a:t>
            </a:r>
            <a:r>
              <a:rPr lang="en-US" sz="4800" dirty="0">
                <a:solidFill>
                  <a:srgbClr val="000000"/>
                </a:solidFill>
                <a:latin typeface="OpenSans"/>
              </a:rPr>
              <a:t> </a:t>
            </a:r>
            <a:r>
              <a:rPr lang="en-US" sz="4800" dirty="0" err="1">
                <a:solidFill>
                  <a:srgbClr val="000000"/>
                </a:solidFill>
                <a:latin typeface="OpenSans"/>
              </a:rPr>
              <a:t>những</a:t>
            </a:r>
            <a:r>
              <a:rPr lang="en-US" sz="4800" dirty="0">
                <a:solidFill>
                  <a:srgbClr val="000000"/>
                </a:solidFill>
                <a:latin typeface="OpenSans"/>
              </a:rPr>
              <a:t> </a:t>
            </a:r>
            <a:r>
              <a:rPr lang="en-US" sz="4800" dirty="0" err="1">
                <a:solidFill>
                  <a:srgbClr val="000000"/>
                </a:solidFill>
                <a:latin typeface="OpenSans"/>
              </a:rPr>
              <a:t>loài</a:t>
            </a:r>
            <a:r>
              <a:rPr lang="en-US" sz="4800" dirty="0">
                <a:solidFill>
                  <a:srgbClr val="000000"/>
                </a:solidFill>
                <a:latin typeface="OpenSans"/>
              </a:rPr>
              <a:t> </a:t>
            </a:r>
            <a:r>
              <a:rPr lang="en-US" sz="4800" dirty="0" err="1">
                <a:solidFill>
                  <a:srgbClr val="000000"/>
                </a:solidFill>
                <a:latin typeface="OpenSans"/>
              </a:rPr>
              <a:t>thân</a:t>
            </a:r>
            <a:r>
              <a:rPr lang="en-US" sz="4800" dirty="0">
                <a:solidFill>
                  <a:srgbClr val="000000"/>
                </a:solidFill>
                <a:latin typeface="OpenSans"/>
              </a:rPr>
              <a:t> </a:t>
            </a:r>
            <a:r>
              <a:rPr lang="en-US" sz="4800" dirty="0" err="1">
                <a:solidFill>
                  <a:srgbClr val="000000"/>
                </a:solidFill>
                <a:latin typeface="OpenSans"/>
              </a:rPr>
              <a:t>mềm</a:t>
            </a:r>
            <a:r>
              <a:rPr lang="en-US" sz="4800" dirty="0">
                <a:solidFill>
                  <a:srgbClr val="000000"/>
                </a:solidFill>
                <a:latin typeface="OpenSans"/>
              </a:rPr>
              <a:t>, </a:t>
            </a:r>
            <a:r>
              <a:rPr lang="en-US" sz="4800" dirty="0" err="1">
                <a:solidFill>
                  <a:srgbClr val="000000"/>
                </a:solidFill>
                <a:latin typeface="OpenSans"/>
              </a:rPr>
              <a:t>chân</a:t>
            </a:r>
            <a:r>
              <a:rPr lang="en-US" sz="4800" dirty="0">
                <a:solidFill>
                  <a:srgbClr val="000000"/>
                </a:solidFill>
                <a:latin typeface="OpenSans"/>
              </a:rPr>
              <a:t> </a:t>
            </a:r>
            <a:r>
              <a:rPr lang="en-US" sz="4800" dirty="0" err="1">
                <a:solidFill>
                  <a:srgbClr val="000000"/>
                </a:solidFill>
                <a:latin typeface="OpenSans"/>
              </a:rPr>
              <a:t>khớp</a:t>
            </a:r>
            <a:r>
              <a:rPr lang="en-US" sz="4800" dirty="0">
                <a:solidFill>
                  <a:srgbClr val="000000"/>
                </a:solidFill>
                <a:latin typeface="OpenSans"/>
              </a:rPr>
              <a:t> </a:t>
            </a:r>
            <a:r>
              <a:rPr lang="en-US" sz="4800" dirty="0" err="1">
                <a:solidFill>
                  <a:srgbClr val="000000"/>
                </a:solidFill>
                <a:latin typeface="OpenSans"/>
              </a:rPr>
              <a:t>mà</a:t>
            </a:r>
            <a:r>
              <a:rPr lang="en-US" sz="4800" dirty="0">
                <a:solidFill>
                  <a:srgbClr val="000000"/>
                </a:solidFill>
                <a:latin typeface="OpenSans"/>
              </a:rPr>
              <a:t> </a:t>
            </a:r>
            <a:r>
              <a:rPr lang="en-US" sz="4800" dirty="0" err="1">
                <a:solidFill>
                  <a:srgbClr val="000000"/>
                </a:solidFill>
                <a:latin typeface="OpenSans"/>
              </a:rPr>
              <a:t>em</a:t>
            </a:r>
            <a:r>
              <a:rPr lang="en-US" sz="4800" dirty="0">
                <a:solidFill>
                  <a:srgbClr val="000000"/>
                </a:solidFill>
                <a:latin typeface="OpenSans"/>
              </a:rPr>
              <a:t> </a:t>
            </a:r>
            <a:r>
              <a:rPr lang="en-US" sz="4800" dirty="0" err="1">
                <a:solidFill>
                  <a:srgbClr val="000000"/>
                </a:solidFill>
                <a:latin typeface="OpenSans"/>
              </a:rPr>
              <a:t>biết</a:t>
            </a:r>
            <a:r>
              <a:rPr lang="en-US" sz="4800" dirty="0" smtClean="0">
                <a:solidFill>
                  <a:srgbClr val="000000"/>
                </a:solidFill>
                <a:latin typeface="OpenSans"/>
              </a:rPr>
              <a:t>?</a:t>
            </a:r>
            <a:endParaRPr lang="en-US" sz="4800" dirty="0"/>
          </a:p>
        </p:txBody>
      </p:sp>
      <p:sp>
        <p:nvSpPr>
          <p:cNvPr id="3" name="Rectangle 2"/>
          <p:cNvSpPr/>
          <p:nvPr/>
        </p:nvSpPr>
        <p:spPr>
          <a:xfrm>
            <a:off x="-94343" y="3422"/>
            <a:ext cx="6096000" cy="707886"/>
          </a:xfrm>
          <a:prstGeom prst="rect">
            <a:avLst/>
          </a:prstGeom>
        </p:spPr>
        <p:txBody>
          <a:bodyPr>
            <a:spAutoFit/>
          </a:bodyPr>
          <a:lstStyle/>
          <a:p>
            <a:r>
              <a:rPr lang="en-US" sz="4000" dirty="0" err="1">
                <a:solidFill>
                  <a:srgbClr val="FF0000"/>
                </a:solidFill>
                <a:latin typeface="OpenSans"/>
              </a:rPr>
              <a:t>Loài</a:t>
            </a:r>
            <a:r>
              <a:rPr lang="en-US" sz="4000" dirty="0">
                <a:solidFill>
                  <a:srgbClr val="FF0000"/>
                </a:solidFill>
                <a:latin typeface="OpenSans"/>
              </a:rPr>
              <a:t> </a:t>
            </a:r>
            <a:r>
              <a:rPr lang="en-US" sz="4000" dirty="0" err="1">
                <a:solidFill>
                  <a:srgbClr val="FF0000"/>
                </a:solidFill>
                <a:latin typeface="OpenSans"/>
              </a:rPr>
              <a:t>thân</a:t>
            </a:r>
            <a:r>
              <a:rPr lang="en-US" sz="4000" dirty="0">
                <a:solidFill>
                  <a:srgbClr val="FF0000"/>
                </a:solidFill>
                <a:latin typeface="OpenSans"/>
              </a:rPr>
              <a:t> </a:t>
            </a:r>
            <a:r>
              <a:rPr lang="en-US" sz="4000" dirty="0" err="1">
                <a:solidFill>
                  <a:srgbClr val="FF0000"/>
                </a:solidFill>
                <a:latin typeface="OpenSans"/>
              </a:rPr>
              <a:t>mềm</a:t>
            </a:r>
            <a:r>
              <a:rPr lang="en-US" sz="4000" dirty="0">
                <a:solidFill>
                  <a:srgbClr val="FF0000"/>
                </a:solidFill>
                <a:latin typeface="OpenSans"/>
              </a:rPr>
              <a:t>: </a:t>
            </a:r>
            <a:r>
              <a:rPr lang="en-US" sz="4000" dirty="0" err="1">
                <a:solidFill>
                  <a:srgbClr val="FF0000"/>
                </a:solidFill>
                <a:latin typeface="OpenSans"/>
              </a:rPr>
              <a:t>ốc</a:t>
            </a:r>
            <a:r>
              <a:rPr lang="en-US" sz="4000" dirty="0">
                <a:solidFill>
                  <a:srgbClr val="FF0000"/>
                </a:solidFill>
                <a:latin typeface="OpenSans"/>
              </a:rPr>
              <a:t> </a:t>
            </a:r>
            <a:r>
              <a:rPr lang="en-US" sz="4000" dirty="0" err="1" smtClean="0">
                <a:solidFill>
                  <a:srgbClr val="FF0000"/>
                </a:solidFill>
                <a:latin typeface="OpenSans"/>
              </a:rPr>
              <a:t>sên</a:t>
            </a:r>
            <a:endParaRPr lang="en-US" sz="4000" dirty="0">
              <a:solidFill>
                <a:srgbClr val="FF0000"/>
              </a:solidFill>
            </a:endParaRPr>
          </a:p>
        </p:txBody>
      </p:sp>
      <p:pic>
        <p:nvPicPr>
          <p:cNvPr id="4" name="Picture 3"/>
          <p:cNvPicPr>
            <a:picLocks noChangeAspect="1"/>
          </p:cNvPicPr>
          <p:nvPr/>
        </p:nvPicPr>
        <p:blipFill>
          <a:blip r:embed="rId2"/>
          <a:stretch>
            <a:fillRect/>
          </a:stretch>
        </p:blipFill>
        <p:spPr>
          <a:xfrm>
            <a:off x="130629" y="711308"/>
            <a:ext cx="4528457" cy="3062407"/>
          </a:xfrm>
          <a:prstGeom prst="rect">
            <a:avLst/>
          </a:prstGeom>
        </p:spPr>
      </p:pic>
      <p:pic>
        <p:nvPicPr>
          <p:cNvPr id="5" name="Picture 4"/>
          <p:cNvPicPr>
            <a:picLocks noChangeAspect="1"/>
          </p:cNvPicPr>
          <p:nvPr/>
        </p:nvPicPr>
        <p:blipFill>
          <a:blip r:embed="rId3"/>
          <a:stretch>
            <a:fillRect/>
          </a:stretch>
        </p:blipFill>
        <p:spPr>
          <a:xfrm>
            <a:off x="4659086" y="711307"/>
            <a:ext cx="3773714" cy="3062408"/>
          </a:xfrm>
          <a:prstGeom prst="rect">
            <a:avLst/>
          </a:prstGeom>
        </p:spPr>
      </p:pic>
      <p:pic>
        <p:nvPicPr>
          <p:cNvPr id="6" name="Picture 5"/>
          <p:cNvPicPr>
            <a:picLocks noChangeAspect="1"/>
          </p:cNvPicPr>
          <p:nvPr/>
        </p:nvPicPr>
        <p:blipFill>
          <a:blip r:embed="rId4"/>
          <a:stretch>
            <a:fillRect/>
          </a:stretch>
        </p:blipFill>
        <p:spPr>
          <a:xfrm>
            <a:off x="8432800" y="711307"/>
            <a:ext cx="3759200" cy="3062408"/>
          </a:xfrm>
          <a:prstGeom prst="rect">
            <a:avLst/>
          </a:prstGeom>
        </p:spPr>
      </p:pic>
      <p:pic>
        <p:nvPicPr>
          <p:cNvPr id="7" name="Picture 6"/>
          <p:cNvPicPr>
            <a:picLocks noChangeAspect="1"/>
          </p:cNvPicPr>
          <p:nvPr/>
        </p:nvPicPr>
        <p:blipFill>
          <a:blip r:embed="rId5"/>
          <a:stretch>
            <a:fillRect/>
          </a:stretch>
        </p:blipFill>
        <p:spPr>
          <a:xfrm>
            <a:off x="130629" y="3773714"/>
            <a:ext cx="4528457" cy="3084285"/>
          </a:xfrm>
          <a:prstGeom prst="rect">
            <a:avLst/>
          </a:prstGeom>
        </p:spPr>
      </p:pic>
      <p:pic>
        <p:nvPicPr>
          <p:cNvPr id="8" name="Picture 7"/>
          <p:cNvPicPr>
            <a:picLocks noChangeAspect="1"/>
          </p:cNvPicPr>
          <p:nvPr/>
        </p:nvPicPr>
        <p:blipFill>
          <a:blip r:embed="rId6"/>
          <a:stretch>
            <a:fillRect/>
          </a:stretch>
        </p:blipFill>
        <p:spPr>
          <a:xfrm>
            <a:off x="4637314" y="3773713"/>
            <a:ext cx="3795486" cy="3084286"/>
          </a:xfrm>
          <a:prstGeom prst="rect">
            <a:avLst/>
          </a:prstGeom>
        </p:spPr>
      </p:pic>
      <p:pic>
        <p:nvPicPr>
          <p:cNvPr id="9" name="Picture 8"/>
          <p:cNvPicPr>
            <a:picLocks noChangeAspect="1"/>
          </p:cNvPicPr>
          <p:nvPr/>
        </p:nvPicPr>
        <p:blipFill>
          <a:blip r:embed="rId7"/>
          <a:stretch>
            <a:fillRect/>
          </a:stretch>
        </p:blipFill>
        <p:spPr>
          <a:xfrm>
            <a:off x="8454572" y="3773713"/>
            <a:ext cx="3882571" cy="3084286"/>
          </a:xfrm>
          <a:prstGeom prst="rect">
            <a:avLst/>
          </a:prstGeom>
        </p:spPr>
      </p:pic>
    </p:spTree>
    <p:extLst>
      <p:ext uri="{BB962C8B-B14F-4D97-AF65-F5344CB8AC3E}">
        <p14:creationId xmlns:p14="http://schemas.microsoft.com/office/powerpoint/2010/main" val="1613602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3" presetClass="exit" presetSubtype="32" fill="hold" grpId="1" nodeType="clickEffect">
                                  <p:stCondLst>
                                    <p:cond delay="0"/>
                                  </p:stCondLst>
                                  <p:childTnLst>
                                    <p:anim calcmode="lin" valueType="num">
                                      <p:cBhvr>
                                        <p:cTn id="13" dur="500"/>
                                        <p:tgtEl>
                                          <p:spTgt spid="2"/>
                                        </p:tgtEl>
                                        <p:attrNameLst>
                                          <p:attrName>ppt_w</p:attrName>
                                        </p:attrNameLst>
                                      </p:cBhvr>
                                      <p:tavLst>
                                        <p:tav tm="0">
                                          <p:val>
                                            <p:strVal val="ppt_w"/>
                                          </p:val>
                                        </p:tav>
                                        <p:tav tm="100000">
                                          <p:val>
                                            <p:fltVal val="0"/>
                                          </p:val>
                                        </p:tav>
                                      </p:tavLst>
                                    </p:anim>
                                    <p:anim calcmode="lin" valueType="num">
                                      <p:cBhvr>
                                        <p:cTn id="14" dur="500"/>
                                        <p:tgtEl>
                                          <p:spTgt spid="2"/>
                                        </p:tgtEl>
                                        <p:attrNameLst>
                                          <p:attrName>ppt_h</p:attrName>
                                        </p:attrNameLst>
                                      </p:cBhvr>
                                      <p:tavLst>
                                        <p:tav tm="0">
                                          <p:val>
                                            <p:strVal val="ppt_h"/>
                                          </p:val>
                                        </p:tav>
                                        <p:tav tm="100000">
                                          <p:val>
                                            <p:fltVal val="0"/>
                                          </p:val>
                                        </p:tav>
                                      </p:tavLst>
                                    </p:anim>
                                    <p:set>
                                      <p:cBhvr>
                                        <p:cTn id="15" dur="1" fill="hold">
                                          <p:stCondLst>
                                            <p:cond delay="499"/>
                                          </p:stCondLst>
                                        </p:cTn>
                                        <p:tgtEl>
                                          <p:spTgt spid="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1000"/>
                                        <p:tgtEl>
                                          <p:spTgt spid="8"/>
                                        </p:tgtEl>
                                      </p:cBhvr>
                                    </p:animEffect>
                                    <p:anim calcmode="lin" valueType="num">
                                      <p:cBhvr>
                                        <p:cTn id="49" dur="1000" fill="hold"/>
                                        <p:tgtEl>
                                          <p:spTgt spid="8"/>
                                        </p:tgtEl>
                                        <p:attrNameLst>
                                          <p:attrName>ppt_x</p:attrName>
                                        </p:attrNameLst>
                                      </p:cBhvr>
                                      <p:tavLst>
                                        <p:tav tm="0">
                                          <p:val>
                                            <p:strVal val="#ppt_x"/>
                                          </p:val>
                                        </p:tav>
                                        <p:tav tm="100000">
                                          <p:val>
                                            <p:strVal val="#ppt_x"/>
                                          </p:val>
                                        </p:tav>
                                      </p:tavLst>
                                    </p:anim>
                                    <p:anim calcmode="lin" valueType="num">
                                      <p:cBhvr>
                                        <p:cTn id="5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1000"/>
                                        <p:tgtEl>
                                          <p:spTgt spid="9"/>
                                        </p:tgtEl>
                                      </p:cBhvr>
                                    </p:animEffect>
                                    <p:anim calcmode="lin" valueType="num">
                                      <p:cBhvr>
                                        <p:cTn id="56" dur="1000" fill="hold"/>
                                        <p:tgtEl>
                                          <p:spTgt spid="9"/>
                                        </p:tgtEl>
                                        <p:attrNameLst>
                                          <p:attrName>ppt_x</p:attrName>
                                        </p:attrNameLst>
                                      </p:cBhvr>
                                      <p:tavLst>
                                        <p:tav tm="0">
                                          <p:val>
                                            <p:strVal val="#ppt_x"/>
                                          </p:val>
                                        </p:tav>
                                        <p:tav tm="100000">
                                          <p:val>
                                            <p:strVal val="#ppt_x"/>
                                          </p:val>
                                        </p:tav>
                                      </p:tavLst>
                                    </p:anim>
                                    <p:anim calcmode="lin" valueType="num">
                                      <p:cBhvr>
                                        <p:cTn id="5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fade">
                                      <p:cBhvr>
                                        <p:cTn id="62" dur="1000"/>
                                        <p:tgtEl>
                                          <p:spTgt spid="3"/>
                                        </p:tgtEl>
                                      </p:cBhvr>
                                    </p:animEffect>
                                    <p:anim calcmode="lin" valueType="num">
                                      <p:cBhvr>
                                        <p:cTn id="63" dur="1000" fill="hold"/>
                                        <p:tgtEl>
                                          <p:spTgt spid="3"/>
                                        </p:tgtEl>
                                        <p:attrNameLst>
                                          <p:attrName>ppt_x</p:attrName>
                                        </p:attrNameLst>
                                      </p:cBhvr>
                                      <p:tavLst>
                                        <p:tav tm="0">
                                          <p:val>
                                            <p:strVal val="#ppt_x"/>
                                          </p:val>
                                        </p:tav>
                                        <p:tav tm="100000">
                                          <p:val>
                                            <p:strVal val="#ppt_x"/>
                                          </p:val>
                                        </p:tav>
                                      </p:tavLst>
                                    </p:anim>
                                    <p:anim calcmode="lin" valueType="num">
                                      <p:cBhvr>
                                        <p:cTn id="6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6742" y="110813"/>
            <a:ext cx="11321144" cy="923330"/>
          </a:xfrm>
          <a:prstGeom prst="rect">
            <a:avLst/>
          </a:prstGeom>
        </p:spPr>
        <p:txBody>
          <a:bodyPr wrap="square">
            <a:spAutoFit/>
          </a:bodyPr>
          <a:lstStyle/>
          <a:p>
            <a:r>
              <a:rPr lang="en-US" sz="5400" dirty="0" err="1">
                <a:solidFill>
                  <a:srgbClr val="FF0000"/>
                </a:solidFill>
                <a:latin typeface="OpenSans"/>
              </a:rPr>
              <a:t>Loài</a:t>
            </a:r>
            <a:r>
              <a:rPr lang="en-US" sz="5400" dirty="0">
                <a:solidFill>
                  <a:srgbClr val="FF0000"/>
                </a:solidFill>
                <a:latin typeface="OpenSans"/>
              </a:rPr>
              <a:t> </a:t>
            </a:r>
            <a:r>
              <a:rPr lang="en-US" sz="5400" dirty="0" err="1">
                <a:solidFill>
                  <a:srgbClr val="FF0000"/>
                </a:solidFill>
                <a:latin typeface="OpenSans"/>
              </a:rPr>
              <a:t>thân</a:t>
            </a:r>
            <a:r>
              <a:rPr lang="en-US" sz="5400" dirty="0">
                <a:solidFill>
                  <a:srgbClr val="FF0000"/>
                </a:solidFill>
                <a:latin typeface="OpenSans"/>
              </a:rPr>
              <a:t> </a:t>
            </a:r>
            <a:r>
              <a:rPr lang="en-US" sz="5400" dirty="0" err="1">
                <a:solidFill>
                  <a:srgbClr val="FF0000"/>
                </a:solidFill>
                <a:latin typeface="OpenSans"/>
              </a:rPr>
              <a:t>mềm</a:t>
            </a:r>
            <a:r>
              <a:rPr lang="en-US" sz="5400" dirty="0">
                <a:solidFill>
                  <a:srgbClr val="FF0000"/>
                </a:solidFill>
                <a:latin typeface="OpenSans"/>
              </a:rPr>
              <a:t>: </a:t>
            </a:r>
            <a:r>
              <a:rPr lang="en-US" sz="5400" dirty="0" err="1" smtClean="0">
                <a:solidFill>
                  <a:srgbClr val="FF0000"/>
                </a:solidFill>
                <a:latin typeface="OpenSans"/>
              </a:rPr>
              <a:t>bạch</a:t>
            </a:r>
            <a:r>
              <a:rPr lang="en-US" sz="5400" dirty="0" smtClean="0">
                <a:solidFill>
                  <a:srgbClr val="FF0000"/>
                </a:solidFill>
                <a:latin typeface="OpenSans"/>
              </a:rPr>
              <a:t> </a:t>
            </a:r>
            <a:r>
              <a:rPr lang="en-US" sz="5400" dirty="0" err="1" smtClean="0">
                <a:solidFill>
                  <a:srgbClr val="FF0000"/>
                </a:solidFill>
                <a:latin typeface="OpenSans"/>
              </a:rPr>
              <a:t>tuộc</a:t>
            </a:r>
            <a:endParaRPr lang="en-US" sz="5400" dirty="0">
              <a:solidFill>
                <a:srgbClr val="FF0000"/>
              </a:solidFill>
            </a:endParaRPr>
          </a:p>
        </p:txBody>
      </p:sp>
      <p:pic>
        <p:nvPicPr>
          <p:cNvPr id="3" name="Picture 2"/>
          <p:cNvPicPr>
            <a:picLocks noChangeAspect="1"/>
          </p:cNvPicPr>
          <p:nvPr/>
        </p:nvPicPr>
        <p:blipFill>
          <a:blip r:embed="rId2"/>
          <a:stretch>
            <a:fillRect/>
          </a:stretch>
        </p:blipFill>
        <p:spPr>
          <a:xfrm>
            <a:off x="111805" y="1150258"/>
            <a:ext cx="4053795" cy="5468256"/>
          </a:xfrm>
          <a:prstGeom prst="rect">
            <a:avLst/>
          </a:prstGeom>
        </p:spPr>
      </p:pic>
      <p:pic>
        <p:nvPicPr>
          <p:cNvPr id="4" name="Picture 3"/>
          <p:cNvPicPr>
            <a:picLocks noChangeAspect="1"/>
          </p:cNvPicPr>
          <p:nvPr/>
        </p:nvPicPr>
        <p:blipFill>
          <a:blip r:embed="rId3"/>
          <a:stretch>
            <a:fillRect/>
          </a:stretch>
        </p:blipFill>
        <p:spPr>
          <a:xfrm>
            <a:off x="4165601" y="1150258"/>
            <a:ext cx="3817256" cy="5352142"/>
          </a:xfrm>
          <a:prstGeom prst="rect">
            <a:avLst/>
          </a:prstGeom>
        </p:spPr>
      </p:pic>
      <p:pic>
        <p:nvPicPr>
          <p:cNvPr id="5" name="Picture 4"/>
          <p:cNvPicPr>
            <a:picLocks noChangeAspect="1"/>
          </p:cNvPicPr>
          <p:nvPr/>
        </p:nvPicPr>
        <p:blipFill>
          <a:blip r:embed="rId4"/>
          <a:stretch>
            <a:fillRect/>
          </a:stretch>
        </p:blipFill>
        <p:spPr>
          <a:xfrm>
            <a:off x="7982856" y="1150258"/>
            <a:ext cx="4107543" cy="5468256"/>
          </a:xfrm>
          <a:prstGeom prst="rect">
            <a:avLst/>
          </a:prstGeom>
        </p:spPr>
      </p:pic>
    </p:spTree>
    <p:extLst>
      <p:ext uri="{BB962C8B-B14F-4D97-AF65-F5344CB8AC3E}">
        <p14:creationId xmlns:p14="http://schemas.microsoft.com/office/powerpoint/2010/main" val="403990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5143" y="110813"/>
            <a:ext cx="6096000" cy="769441"/>
          </a:xfrm>
          <a:prstGeom prst="rect">
            <a:avLst/>
          </a:prstGeom>
        </p:spPr>
        <p:txBody>
          <a:bodyPr>
            <a:spAutoFit/>
          </a:bodyPr>
          <a:lstStyle/>
          <a:p>
            <a:r>
              <a:rPr lang="en-US" sz="4400" dirty="0" err="1">
                <a:solidFill>
                  <a:srgbClr val="FF0000"/>
                </a:solidFill>
                <a:latin typeface="OpenSans"/>
              </a:rPr>
              <a:t>Loài</a:t>
            </a:r>
            <a:r>
              <a:rPr lang="en-US" sz="4400" dirty="0">
                <a:solidFill>
                  <a:srgbClr val="FF0000"/>
                </a:solidFill>
                <a:latin typeface="OpenSans"/>
              </a:rPr>
              <a:t> </a:t>
            </a:r>
            <a:r>
              <a:rPr lang="en-US" sz="4400" dirty="0" err="1">
                <a:solidFill>
                  <a:srgbClr val="FF0000"/>
                </a:solidFill>
                <a:latin typeface="OpenSans"/>
              </a:rPr>
              <a:t>thân</a:t>
            </a:r>
            <a:r>
              <a:rPr lang="en-US" sz="4400" dirty="0">
                <a:solidFill>
                  <a:srgbClr val="FF0000"/>
                </a:solidFill>
                <a:latin typeface="OpenSans"/>
              </a:rPr>
              <a:t> </a:t>
            </a:r>
            <a:r>
              <a:rPr lang="en-US" sz="4400" dirty="0" err="1">
                <a:solidFill>
                  <a:srgbClr val="FF0000"/>
                </a:solidFill>
                <a:latin typeface="OpenSans"/>
              </a:rPr>
              <a:t>mềm</a:t>
            </a:r>
            <a:r>
              <a:rPr lang="en-US" sz="4400" dirty="0">
                <a:solidFill>
                  <a:srgbClr val="FF0000"/>
                </a:solidFill>
                <a:latin typeface="OpenSans"/>
              </a:rPr>
              <a:t>: </a:t>
            </a:r>
            <a:r>
              <a:rPr lang="en-US" sz="4400" dirty="0" err="1" smtClean="0">
                <a:solidFill>
                  <a:srgbClr val="FF0000"/>
                </a:solidFill>
                <a:latin typeface="OpenSans"/>
              </a:rPr>
              <a:t>mực</a:t>
            </a:r>
            <a:endParaRPr lang="en-US" sz="4400" dirty="0">
              <a:solidFill>
                <a:srgbClr val="FF0000"/>
              </a:solidFill>
            </a:endParaRPr>
          </a:p>
        </p:txBody>
      </p:sp>
      <p:pic>
        <p:nvPicPr>
          <p:cNvPr id="4" name="Picture 3"/>
          <p:cNvPicPr>
            <a:picLocks noChangeAspect="1"/>
          </p:cNvPicPr>
          <p:nvPr/>
        </p:nvPicPr>
        <p:blipFill>
          <a:blip r:embed="rId2"/>
          <a:stretch>
            <a:fillRect/>
          </a:stretch>
        </p:blipFill>
        <p:spPr>
          <a:xfrm>
            <a:off x="145143" y="880253"/>
            <a:ext cx="4383314" cy="5796317"/>
          </a:xfrm>
          <a:prstGeom prst="rect">
            <a:avLst/>
          </a:prstGeom>
        </p:spPr>
      </p:pic>
      <p:pic>
        <p:nvPicPr>
          <p:cNvPr id="5" name="Picture 4"/>
          <p:cNvPicPr>
            <a:picLocks noChangeAspect="1"/>
          </p:cNvPicPr>
          <p:nvPr/>
        </p:nvPicPr>
        <p:blipFill>
          <a:blip r:embed="rId3"/>
          <a:stretch>
            <a:fillRect/>
          </a:stretch>
        </p:blipFill>
        <p:spPr>
          <a:xfrm>
            <a:off x="4528457" y="880252"/>
            <a:ext cx="3817257" cy="2878948"/>
          </a:xfrm>
          <a:prstGeom prst="rect">
            <a:avLst/>
          </a:prstGeom>
        </p:spPr>
      </p:pic>
      <p:pic>
        <p:nvPicPr>
          <p:cNvPr id="6" name="Picture 5"/>
          <p:cNvPicPr>
            <a:picLocks noChangeAspect="1"/>
          </p:cNvPicPr>
          <p:nvPr/>
        </p:nvPicPr>
        <p:blipFill>
          <a:blip r:embed="rId4"/>
          <a:stretch>
            <a:fillRect/>
          </a:stretch>
        </p:blipFill>
        <p:spPr>
          <a:xfrm>
            <a:off x="8345714" y="880252"/>
            <a:ext cx="3846286" cy="2878948"/>
          </a:xfrm>
          <a:prstGeom prst="rect">
            <a:avLst/>
          </a:prstGeom>
        </p:spPr>
      </p:pic>
      <p:pic>
        <p:nvPicPr>
          <p:cNvPr id="7" name="Picture 6"/>
          <p:cNvPicPr>
            <a:picLocks noChangeAspect="1"/>
          </p:cNvPicPr>
          <p:nvPr/>
        </p:nvPicPr>
        <p:blipFill>
          <a:blip r:embed="rId5"/>
          <a:stretch>
            <a:fillRect/>
          </a:stretch>
        </p:blipFill>
        <p:spPr>
          <a:xfrm>
            <a:off x="5406571" y="3698421"/>
            <a:ext cx="4862286" cy="3038929"/>
          </a:xfrm>
          <a:prstGeom prst="rect">
            <a:avLst/>
          </a:prstGeom>
        </p:spPr>
      </p:pic>
    </p:spTree>
    <p:extLst>
      <p:ext uri="{BB962C8B-B14F-4D97-AF65-F5344CB8AC3E}">
        <p14:creationId xmlns:p14="http://schemas.microsoft.com/office/powerpoint/2010/main" val="1716396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9173029" cy="769441"/>
          </a:xfrm>
          <a:prstGeom prst="rect">
            <a:avLst/>
          </a:prstGeom>
        </p:spPr>
        <p:txBody>
          <a:bodyPr wrap="square">
            <a:spAutoFit/>
          </a:bodyPr>
          <a:lstStyle/>
          <a:p>
            <a:r>
              <a:rPr lang="en-US" sz="4400" dirty="0" err="1">
                <a:solidFill>
                  <a:srgbClr val="FF0000"/>
                </a:solidFill>
                <a:latin typeface="OpenSans"/>
              </a:rPr>
              <a:t>Loài</a:t>
            </a:r>
            <a:r>
              <a:rPr lang="en-US" sz="4400" dirty="0">
                <a:solidFill>
                  <a:srgbClr val="FF0000"/>
                </a:solidFill>
                <a:latin typeface="OpenSans"/>
              </a:rPr>
              <a:t> </a:t>
            </a:r>
            <a:r>
              <a:rPr lang="en-US" sz="4400" dirty="0" err="1">
                <a:solidFill>
                  <a:srgbClr val="FF0000"/>
                </a:solidFill>
                <a:latin typeface="OpenSans"/>
              </a:rPr>
              <a:t>thân</a:t>
            </a:r>
            <a:r>
              <a:rPr lang="en-US" sz="4400" dirty="0">
                <a:solidFill>
                  <a:srgbClr val="FF0000"/>
                </a:solidFill>
                <a:latin typeface="OpenSans"/>
              </a:rPr>
              <a:t> </a:t>
            </a:r>
            <a:r>
              <a:rPr lang="en-US" sz="4400" dirty="0" err="1">
                <a:solidFill>
                  <a:srgbClr val="FF0000"/>
                </a:solidFill>
                <a:latin typeface="OpenSans"/>
              </a:rPr>
              <a:t>mềm</a:t>
            </a:r>
            <a:r>
              <a:rPr lang="en-US" sz="4400" dirty="0">
                <a:solidFill>
                  <a:srgbClr val="FF0000"/>
                </a:solidFill>
                <a:latin typeface="OpenSans"/>
              </a:rPr>
              <a:t>: </a:t>
            </a:r>
            <a:r>
              <a:rPr lang="en-US" sz="4400" dirty="0" err="1" smtClean="0">
                <a:solidFill>
                  <a:srgbClr val="FF0000"/>
                </a:solidFill>
                <a:latin typeface="OpenSans"/>
              </a:rPr>
              <a:t>ốc</a:t>
            </a:r>
            <a:r>
              <a:rPr lang="en-US" sz="4400" dirty="0" smtClean="0">
                <a:solidFill>
                  <a:srgbClr val="FF0000"/>
                </a:solidFill>
                <a:latin typeface="OpenSans"/>
              </a:rPr>
              <a:t> </a:t>
            </a:r>
            <a:r>
              <a:rPr lang="en-US" sz="4400" dirty="0" err="1">
                <a:solidFill>
                  <a:srgbClr val="FF0000"/>
                </a:solidFill>
                <a:latin typeface="OpenSans"/>
              </a:rPr>
              <a:t>anh</a:t>
            </a:r>
            <a:r>
              <a:rPr lang="en-US" sz="4400" dirty="0">
                <a:solidFill>
                  <a:srgbClr val="FF0000"/>
                </a:solidFill>
                <a:latin typeface="OpenSans"/>
              </a:rPr>
              <a:t> </a:t>
            </a:r>
            <a:r>
              <a:rPr lang="en-US" sz="4400" dirty="0" err="1">
                <a:solidFill>
                  <a:srgbClr val="FF0000"/>
                </a:solidFill>
                <a:latin typeface="OpenSans"/>
              </a:rPr>
              <a:t>vũ</a:t>
            </a:r>
            <a:r>
              <a:rPr lang="en-US" sz="4400" dirty="0">
                <a:solidFill>
                  <a:srgbClr val="FF0000"/>
                </a:solidFill>
                <a:latin typeface="OpenSans"/>
              </a:rPr>
              <a:t>, </a:t>
            </a:r>
            <a:r>
              <a:rPr lang="en-US" sz="4400" dirty="0" smtClean="0">
                <a:solidFill>
                  <a:srgbClr val="FF0000"/>
                </a:solidFill>
                <a:latin typeface="OpenSans"/>
              </a:rPr>
              <a:t>...</a:t>
            </a:r>
            <a:endParaRPr lang="en-US" sz="4400" dirty="0">
              <a:solidFill>
                <a:srgbClr val="FF0000"/>
              </a:solidFill>
            </a:endParaRPr>
          </a:p>
        </p:txBody>
      </p:sp>
      <p:pic>
        <p:nvPicPr>
          <p:cNvPr id="3" name="Picture 2"/>
          <p:cNvPicPr>
            <a:picLocks noChangeAspect="1"/>
          </p:cNvPicPr>
          <p:nvPr/>
        </p:nvPicPr>
        <p:blipFill>
          <a:blip r:embed="rId2"/>
          <a:stretch>
            <a:fillRect/>
          </a:stretch>
        </p:blipFill>
        <p:spPr>
          <a:xfrm>
            <a:off x="-1" y="769440"/>
            <a:ext cx="6081487" cy="2989759"/>
          </a:xfrm>
          <a:prstGeom prst="rect">
            <a:avLst/>
          </a:prstGeom>
        </p:spPr>
      </p:pic>
      <p:pic>
        <p:nvPicPr>
          <p:cNvPr id="4" name="Picture 3"/>
          <p:cNvPicPr>
            <a:picLocks noChangeAspect="1"/>
          </p:cNvPicPr>
          <p:nvPr/>
        </p:nvPicPr>
        <p:blipFill>
          <a:blip r:embed="rId3"/>
          <a:stretch>
            <a:fillRect/>
          </a:stretch>
        </p:blipFill>
        <p:spPr>
          <a:xfrm>
            <a:off x="5979886" y="769441"/>
            <a:ext cx="6099175" cy="2989759"/>
          </a:xfrm>
          <a:prstGeom prst="rect">
            <a:avLst/>
          </a:prstGeom>
        </p:spPr>
      </p:pic>
      <p:pic>
        <p:nvPicPr>
          <p:cNvPr id="5" name="Picture 4"/>
          <p:cNvPicPr>
            <a:picLocks noChangeAspect="1"/>
          </p:cNvPicPr>
          <p:nvPr/>
        </p:nvPicPr>
        <p:blipFill>
          <a:blip r:embed="rId4"/>
          <a:stretch>
            <a:fillRect/>
          </a:stretch>
        </p:blipFill>
        <p:spPr>
          <a:xfrm>
            <a:off x="-17689" y="3759198"/>
            <a:ext cx="5997575" cy="3098801"/>
          </a:xfrm>
          <a:prstGeom prst="rect">
            <a:avLst/>
          </a:prstGeom>
        </p:spPr>
      </p:pic>
      <p:pic>
        <p:nvPicPr>
          <p:cNvPr id="6" name="Picture 5"/>
          <p:cNvPicPr>
            <a:picLocks noChangeAspect="1"/>
          </p:cNvPicPr>
          <p:nvPr/>
        </p:nvPicPr>
        <p:blipFill>
          <a:blip r:embed="rId5"/>
          <a:stretch>
            <a:fillRect/>
          </a:stretch>
        </p:blipFill>
        <p:spPr>
          <a:xfrm>
            <a:off x="5997574" y="3759198"/>
            <a:ext cx="6194426" cy="3098802"/>
          </a:xfrm>
          <a:prstGeom prst="rect">
            <a:avLst/>
          </a:prstGeom>
        </p:spPr>
      </p:pic>
    </p:spTree>
    <p:extLst>
      <p:ext uri="{BB962C8B-B14F-4D97-AF65-F5344CB8AC3E}">
        <p14:creationId xmlns:p14="http://schemas.microsoft.com/office/powerpoint/2010/main" val="2612567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616674480"/>
              </p:ext>
            </p:extLst>
          </p:nvPr>
        </p:nvGraphicFramePr>
        <p:xfrm>
          <a:off x="170543" y="323306"/>
          <a:ext cx="11517087" cy="6225540"/>
        </p:xfrm>
        <a:graphic>
          <a:graphicData uri="http://schemas.openxmlformats.org/drawingml/2006/table">
            <a:tbl>
              <a:tblPr firstRow="1" bandRow="1">
                <a:tableStyleId>{5C22544A-7EE6-4342-B048-85BDC9FD1C3A}</a:tableStyleId>
              </a:tblPr>
              <a:tblGrid>
                <a:gridCol w="2500086"/>
                <a:gridCol w="6647542"/>
                <a:gridCol w="2369459"/>
              </a:tblGrid>
              <a:tr h="370840">
                <a:tc>
                  <a:txBody>
                    <a:bodyPr/>
                    <a:lstStyle/>
                    <a:p>
                      <a:pPr algn="ctr" fontAlgn="t" latinLnBrk="0"/>
                      <a:r>
                        <a:rPr lang="en-US" sz="4400" b="0" dirty="0" err="1">
                          <a:solidFill>
                            <a:srgbClr val="00B0F0"/>
                          </a:solidFill>
                          <a:effectLst/>
                        </a:rPr>
                        <a:t>Ngành</a:t>
                      </a:r>
                      <a:endParaRPr lang="en-US" sz="4400" b="0" dirty="0">
                        <a:solidFill>
                          <a:srgbClr val="00B0F0"/>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latinLnBrk="0"/>
                      <a:r>
                        <a:rPr lang="en-US" sz="4400" b="0" dirty="0" err="1">
                          <a:solidFill>
                            <a:srgbClr val="00B0F0"/>
                          </a:solidFill>
                          <a:effectLst/>
                        </a:rPr>
                        <a:t>Đặc</a:t>
                      </a:r>
                      <a:r>
                        <a:rPr lang="en-US" sz="4400" b="0" dirty="0">
                          <a:solidFill>
                            <a:srgbClr val="00B0F0"/>
                          </a:solidFill>
                          <a:effectLst/>
                        </a:rPr>
                        <a:t> </a:t>
                      </a:r>
                      <a:r>
                        <a:rPr lang="en-US" sz="4400" b="0" dirty="0" err="1">
                          <a:solidFill>
                            <a:srgbClr val="00B0F0"/>
                          </a:solidFill>
                          <a:effectLst/>
                        </a:rPr>
                        <a:t>điểm</a:t>
                      </a:r>
                      <a:endParaRPr lang="en-US" sz="4400" b="0" dirty="0">
                        <a:solidFill>
                          <a:srgbClr val="00B0F0"/>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latinLnBrk="0"/>
                      <a:r>
                        <a:rPr lang="en-US" sz="4400" b="0" dirty="0" err="1">
                          <a:solidFill>
                            <a:srgbClr val="00B0F0"/>
                          </a:solidFill>
                          <a:effectLst/>
                        </a:rPr>
                        <a:t>Đại</a:t>
                      </a:r>
                      <a:r>
                        <a:rPr lang="en-US" sz="4400" b="0" dirty="0">
                          <a:solidFill>
                            <a:srgbClr val="00B0F0"/>
                          </a:solidFill>
                          <a:effectLst/>
                        </a:rPr>
                        <a:t> </a:t>
                      </a:r>
                      <a:r>
                        <a:rPr lang="en-US" sz="4400" b="0" dirty="0" err="1">
                          <a:solidFill>
                            <a:srgbClr val="00B0F0"/>
                          </a:solidFill>
                          <a:effectLst/>
                        </a:rPr>
                        <a:t>diện</a:t>
                      </a:r>
                      <a:endParaRPr lang="en-US" sz="4400" b="0" dirty="0">
                        <a:solidFill>
                          <a:srgbClr val="00B0F0"/>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526303">
                <a:tc>
                  <a:txBody>
                    <a:bodyPr/>
                    <a:lstStyle/>
                    <a:p>
                      <a:pPr algn="ctr" fontAlgn="t" latinLnBrk="0"/>
                      <a:endParaRPr lang="en-US" sz="3600" b="0" i="0" kern="1200" dirty="0" smtClean="0">
                        <a:solidFill>
                          <a:srgbClr val="00B0F0"/>
                        </a:solidFill>
                        <a:effectLst/>
                        <a:latin typeface="+mn-lt"/>
                        <a:ea typeface="+mn-ea"/>
                        <a:cs typeface="+mn-cs"/>
                      </a:endParaRPr>
                    </a:p>
                    <a:p>
                      <a:pPr algn="ctr" fontAlgn="t" latinLnBrk="0"/>
                      <a:endParaRPr lang="en-US" sz="4400" b="0" i="0" kern="1200" dirty="0" smtClean="0">
                        <a:solidFill>
                          <a:srgbClr val="00B0F0"/>
                        </a:solidFill>
                        <a:effectLst/>
                        <a:latin typeface="+mn-lt"/>
                        <a:ea typeface="+mn-ea"/>
                        <a:cs typeface="+mn-cs"/>
                      </a:endParaRPr>
                    </a:p>
                    <a:p>
                      <a:pPr fontAlgn="t" latinLnBrk="0"/>
                      <a:r>
                        <a:rPr lang="en-US" sz="4400" b="0" i="0" kern="1200" dirty="0" err="1" smtClean="0">
                          <a:solidFill>
                            <a:srgbClr val="00B0F0"/>
                          </a:solidFill>
                          <a:effectLst/>
                          <a:latin typeface="+mn-lt"/>
                          <a:ea typeface="+mn-ea"/>
                          <a:cs typeface="+mn-cs"/>
                        </a:rPr>
                        <a:t>Chân</a:t>
                      </a:r>
                      <a:r>
                        <a:rPr lang="en-US" sz="4400" b="0" i="0" kern="1200" dirty="0" smtClean="0">
                          <a:solidFill>
                            <a:srgbClr val="00B0F0"/>
                          </a:solidFill>
                          <a:effectLst/>
                          <a:latin typeface="+mn-lt"/>
                          <a:ea typeface="+mn-ea"/>
                          <a:cs typeface="+mn-cs"/>
                        </a:rPr>
                        <a:t> </a:t>
                      </a:r>
                      <a:r>
                        <a:rPr lang="en-US" sz="4400" b="0" i="0" kern="1200" dirty="0" err="1" smtClean="0">
                          <a:solidFill>
                            <a:srgbClr val="00B0F0"/>
                          </a:solidFill>
                          <a:effectLst/>
                          <a:latin typeface="+mn-lt"/>
                          <a:ea typeface="+mn-ea"/>
                          <a:cs typeface="+mn-cs"/>
                        </a:rPr>
                        <a:t>khớp</a:t>
                      </a:r>
                      <a:endParaRPr lang="en-US" sz="6600" b="0" dirty="0">
                        <a:solidFill>
                          <a:srgbClr val="00B0F0"/>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t" latinLnBrk="0"/>
                      <a:endParaRPr lang="en-US" sz="3200" b="0" dirty="0">
                        <a:solidFill>
                          <a:srgbClr val="00B0F0"/>
                        </a:solidFill>
                        <a:effectLst/>
                      </a:endParaRPr>
                    </a:p>
                    <a:p>
                      <a:pPr fontAlgn="t" latinLnBrk="0"/>
                      <a:endParaRPr lang="en-US" sz="3200" b="0" dirty="0" smtClean="0">
                        <a:solidFill>
                          <a:srgbClr val="00B0F0"/>
                        </a:solidFill>
                        <a:effectLst/>
                      </a:endParaRPr>
                    </a:p>
                    <a:p>
                      <a:pPr fontAlgn="t" latinLnBrk="0"/>
                      <a:endParaRPr lang="en-US" sz="3200" b="0" dirty="0">
                        <a:solidFill>
                          <a:srgbClr val="00B0F0"/>
                        </a:solidFill>
                        <a:effectLst/>
                      </a:endParaRPr>
                    </a:p>
                    <a:p>
                      <a:pPr fontAlgn="t" latinLnBrk="0"/>
                      <a:endParaRPr lang="en-US" sz="3200" b="0" dirty="0" smtClean="0">
                        <a:solidFill>
                          <a:srgbClr val="00B0F0"/>
                        </a:solidFill>
                        <a:effectLst/>
                      </a:endParaRPr>
                    </a:p>
                    <a:p>
                      <a:pPr fontAlgn="t" latinLnBrk="0"/>
                      <a:endParaRPr lang="en-US" sz="3200" b="0" dirty="0" smtClean="0">
                        <a:solidFill>
                          <a:srgbClr val="00B0F0"/>
                        </a:solidFill>
                        <a:effectLst/>
                      </a:endParaRPr>
                    </a:p>
                    <a:p>
                      <a:pPr fontAlgn="t" latinLnBrk="0"/>
                      <a:endParaRPr lang="en-US" sz="3200" b="0" dirty="0" smtClean="0">
                        <a:solidFill>
                          <a:srgbClr val="00B0F0"/>
                        </a:solidFill>
                        <a:effectLst/>
                      </a:endParaRPr>
                    </a:p>
                    <a:p>
                      <a:pPr fontAlgn="t" latinLnBrk="0"/>
                      <a:endParaRPr lang="en-US" sz="3200" b="0" dirty="0" smtClean="0">
                        <a:solidFill>
                          <a:srgbClr val="00B0F0"/>
                        </a:solidFill>
                        <a:effectLst/>
                      </a:endParaRPr>
                    </a:p>
                    <a:p>
                      <a:pPr fontAlgn="t" latinLnBrk="0"/>
                      <a:endParaRPr lang="en-US" sz="3200" b="0" dirty="0">
                        <a:solidFill>
                          <a:srgbClr val="00B0F0"/>
                        </a:solidFill>
                        <a:effectLst/>
                      </a:endParaRPr>
                    </a:p>
                    <a:p>
                      <a:pPr fontAlgn="t" latinLnBrk="0"/>
                      <a:endParaRPr lang="en-US" sz="3200" b="0" dirty="0" smtClean="0">
                        <a:solidFill>
                          <a:srgbClr val="00B0F0"/>
                        </a:solidFill>
                        <a:effectLst/>
                      </a:endParaRPr>
                    </a:p>
                    <a:p>
                      <a:pPr fontAlgn="t" latinLnBrk="0"/>
                      <a:endParaRPr lang="en-US" sz="3200" b="0" dirty="0" smtClean="0">
                        <a:solidFill>
                          <a:srgbClr val="00B0F0"/>
                        </a:solidFill>
                        <a:effectLst/>
                      </a:endParaRPr>
                    </a:p>
                    <a:p>
                      <a:pPr fontAlgn="t" latinLnBrk="0"/>
                      <a:endParaRPr lang="en-US" sz="3200" b="0" dirty="0">
                        <a:solidFill>
                          <a:srgbClr val="00B0F0"/>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t" latinLnBrk="0"/>
                      <a:endParaRPr lang="en-US" sz="6000" b="0" dirty="0">
                        <a:solidFill>
                          <a:srgbClr val="00B0F0"/>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3" name="Rectangle 2"/>
          <p:cNvSpPr/>
          <p:nvPr/>
        </p:nvSpPr>
        <p:spPr>
          <a:xfrm>
            <a:off x="2793167" y="1045807"/>
            <a:ext cx="6500734" cy="5632311"/>
          </a:xfrm>
          <a:prstGeom prst="rect">
            <a:avLst/>
          </a:prstGeom>
        </p:spPr>
        <p:txBody>
          <a:bodyPr wrap="square">
            <a:spAutoFit/>
          </a:bodyPr>
          <a:lstStyle/>
          <a:p>
            <a:pPr algn="just" fontAlgn="t"/>
            <a:r>
              <a:rPr lang="vi-VN" sz="6000" dirty="0">
                <a:solidFill>
                  <a:srgbClr val="00B0F0"/>
                </a:solidFill>
                <a:latin typeface="OpenSans"/>
              </a:rPr>
              <a:t>Phần phụ (chân) phân đốt, nối với nhau bằng các khớp động, sống ở nhiều môi </a:t>
            </a:r>
            <a:r>
              <a:rPr lang="vi-VN" sz="6000" dirty="0" smtClean="0">
                <a:solidFill>
                  <a:srgbClr val="00B0F0"/>
                </a:solidFill>
                <a:latin typeface="OpenSans"/>
              </a:rPr>
              <a:t>trường</a:t>
            </a:r>
            <a:endParaRPr lang="vi-VN" sz="6000" dirty="0">
              <a:solidFill>
                <a:srgbClr val="00B0F0"/>
              </a:solidFill>
              <a:latin typeface="OpenSans"/>
            </a:endParaRPr>
          </a:p>
        </p:txBody>
      </p:sp>
      <p:sp>
        <p:nvSpPr>
          <p:cNvPr id="4" name="Rectangle 3"/>
          <p:cNvSpPr/>
          <p:nvPr/>
        </p:nvSpPr>
        <p:spPr>
          <a:xfrm>
            <a:off x="9293901" y="1306543"/>
            <a:ext cx="2273985" cy="5078313"/>
          </a:xfrm>
          <a:prstGeom prst="rect">
            <a:avLst/>
          </a:prstGeom>
        </p:spPr>
        <p:txBody>
          <a:bodyPr wrap="square">
            <a:spAutoFit/>
          </a:bodyPr>
          <a:lstStyle/>
          <a:p>
            <a:pPr algn="just" fontAlgn="t"/>
            <a:r>
              <a:rPr lang="vi-VN" sz="5400" dirty="0">
                <a:solidFill>
                  <a:srgbClr val="00B0F0"/>
                </a:solidFill>
                <a:latin typeface="OpenSans"/>
              </a:rPr>
              <a:t>Tôm, rết, nhện, chuồn chuồn,…</a:t>
            </a:r>
            <a:endParaRPr lang="vi-VN" sz="5400" dirty="0">
              <a:solidFill>
                <a:srgbClr val="00B0F0"/>
              </a:solidFill>
              <a:latin typeface="OpenSans"/>
            </a:endParaRPr>
          </a:p>
        </p:txBody>
      </p:sp>
    </p:spTree>
    <p:extLst>
      <p:ext uri="{BB962C8B-B14F-4D97-AF65-F5344CB8AC3E}">
        <p14:creationId xmlns:p14="http://schemas.microsoft.com/office/powerpoint/2010/main" val="2503210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6213" y="180065"/>
            <a:ext cx="5316311" cy="2686503"/>
          </a:xfrm>
          <a:prstGeom prst="rect">
            <a:avLst/>
          </a:prstGeom>
        </p:spPr>
      </p:pic>
      <p:pic>
        <p:nvPicPr>
          <p:cNvPr id="3" name="Picture 2"/>
          <p:cNvPicPr>
            <a:picLocks noChangeAspect="1"/>
          </p:cNvPicPr>
          <p:nvPr/>
        </p:nvPicPr>
        <p:blipFill>
          <a:blip r:embed="rId3"/>
          <a:stretch>
            <a:fillRect/>
          </a:stretch>
        </p:blipFill>
        <p:spPr>
          <a:xfrm>
            <a:off x="5833866" y="85722"/>
            <a:ext cx="6242020" cy="2875191"/>
          </a:xfrm>
          <a:prstGeom prst="rect">
            <a:avLst/>
          </a:prstGeom>
        </p:spPr>
      </p:pic>
      <p:pic>
        <p:nvPicPr>
          <p:cNvPr id="4" name="Picture 3"/>
          <p:cNvPicPr>
            <a:picLocks noChangeAspect="1"/>
          </p:cNvPicPr>
          <p:nvPr/>
        </p:nvPicPr>
        <p:blipFill>
          <a:blip r:embed="rId4"/>
          <a:stretch>
            <a:fillRect/>
          </a:stretch>
        </p:blipFill>
        <p:spPr>
          <a:xfrm>
            <a:off x="0" y="2960913"/>
            <a:ext cx="5612524" cy="3497946"/>
          </a:xfrm>
          <a:prstGeom prst="rect">
            <a:avLst/>
          </a:prstGeom>
        </p:spPr>
      </p:pic>
      <p:pic>
        <p:nvPicPr>
          <p:cNvPr id="5" name="Picture 4"/>
          <p:cNvPicPr>
            <a:picLocks noChangeAspect="1"/>
          </p:cNvPicPr>
          <p:nvPr/>
        </p:nvPicPr>
        <p:blipFill>
          <a:blip r:embed="rId5"/>
          <a:stretch>
            <a:fillRect/>
          </a:stretch>
        </p:blipFill>
        <p:spPr>
          <a:xfrm>
            <a:off x="5833866" y="2960913"/>
            <a:ext cx="6242020" cy="3686630"/>
          </a:xfrm>
          <a:prstGeom prst="rect">
            <a:avLst/>
          </a:prstGeom>
        </p:spPr>
      </p:pic>
    </p:spTree>
    <p:extLst>
      <p:ext uri="{BB962C8B-B14F-4D97-AF65-F5344CB8AC3E}">
        <p14:creationId xmlns:p14="http://schemas.microsoft.com/office/powerpoint/2010/main" val="332861907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2857" y="0"/>
            <a:ext cx="11582400" cy="1754326"/>
          </a:xfrm>
          <a:prstGeom prst="rect">
            <a:avLst/>
          </a:prstGeom>
        </p:spPr>
        <p:txBody>
          <a:bodyPr wrap="square">
            <a:spAutoFit/>
          </a:bodyPr>
          <a:lstStyle/>
          <a:p>
            <a:pPr algn="just"/>
            <a:r>
              <a:rPr lang="en-US" sz="3600" dirty="0" smtClean="0"/>
              <a:t>1. </a:t>
            </a:r>
            <a:r>
              <a:rPr lang="vi-VN" sz="3600" dirty="0" smtClean="0"/>
              <a:t>Với </a:t>
            </a:r>
            <a:r>
              <a:rPr lang="vi-VN" sz="3600" dirty="0"/>
              <a:t>mỗi ngành thuộc nhóm động vật không xương sống, em hãy tìm ra một từ khóa là dấu hiệu giúp em nhận biết được chúng thuộc ngành nào</a:t>
            </a:r>
            <a:r>
              <a:rPr lang="vi-VN" sz="3600" dirty="0" smtClean="0"/>
              <a:t>.</a:t>
            </a:r>
            <a:endParaRPr lang="vi-VN" sz="3600" dirty="0"/>
          </a:p>
        </p:txBody>
      </p:sp>
      <p:sp>
        <p:nvSpPr>
          <p:cNvPr id="3" name="Rectangle 2"/>
          <p:cNvSpPr/>
          <p:nvPr/>
        </p:nvSpPr>
        <p:spPr>
          <a:xfrm>
            <a:off x="362857" y="1627665"/>
            <a:ext cx="11582400" cy="5078313"/>
          </a:xfrm>
          <a:prstGeom prst="rect">
            <a:avLst/>
          </a:prstGeom>
        </p:spPr>
        <p:txBody>
          <a:bodyPr wrap="square">
            <a:spAutoFit/>
          </a:bodyPr>
          <a:lstStyle/>
          <a:p>
            <a:r>
              <a:rPr lang="en-US" sz="3600" dirty="0" smtClean="0"/>
              <a:t>- </a:t>
            </a:r>
            <a:r>
              <a:rPr lang="vi-VN" sz="3600" dirty="0" smtClean="0"/>
              <a:t>Ruột </a:t>
            </a:r>
            <a:r>
              <a:rPr lang="vi-VN" sz="3600" dirty="0"/>
              <a:t>khoang: cơ thể đối xứng tỏa tròn, khoang cơ thể thông với bên ngoài qua lỗ mở</a:t>
            </a:r>
            <a:r>
              <a:rPr lang="vi-VN" sz="3600" dirty="0" smtClean="0"/>
              <a:t>.</a:t>
            </a:r>
            <a:endParaRPr lang="vi-VN" sz="3600" dirty="0"/>
          </a:p>
          <a:p>
            <a:r>
              <a:rPr lang="en-US" sz="3600" dirty="0" smtClean="0"/>
              <a:t>- </a:t>
            </a:r>
            <a:r>
              <a:rPr lang="vi-VN" sz="3600" dirty="0" smtClean="0"/>
              <a:t>Giun </a:t>
            </a:r>
            <a:r>
              <a:rPr lang="vi-VN" sz="3600" dirty="0"/>
              <a:t>dẹp: cơ thể dẹp, đối xứng hai bên</a:t>
            </a:r>
            <a:r>
              <a:rPr lang="vi-VN" sz="3600" dirty="0" smtClean="0"/>
              <a:t>.</a:t>
            </a:r>
            <a:endParaRPr lang="vi-VN" sz="3600" dirty="0"/>
          </a:p>
          <a:p>
            <a:r>
              <a:rPr lang="en-US" sz="3600" dirty="0" smtClean="0"/>
              <a:t>- </a:t>
            </a:r>
            <a:r>
              <a:rPr lang="vi-VN" sz="3600" dirty="0" smtClean="0"/>
              <a:t>Giun </a:t>
            </a:r>
            <a:r>
              <a:rPr lang="vi-VN" sz="3600" dirty="0"/>
              <a:t>tròn: cơ thể tròn hình trụ</a:t>
            </a:r>
            <a:r>
              <a:rPr lang="vi-VN" sz="3600" dirty="0" smtClean="0"/>
              <a:t>.</a:t>
            </a:r>
            <a:endParaRPr lang="vi-VN" sz="3600" dirty="0"/>
          </a:p>
          <a:p>
            <a:r>
              <a:rPr lang="en-US" sz="3600" dirty="0" smtClean="0"/>
              <a:t>- </a:t>
            </a:r>
            <a:r>
              <a:rPr lang="vi-VN" sz="3600" dirty="0" smtClean="0"/>
              <a:t>Giun </a:t>
            </a:r>
            <a:r>
              <a:rPr lang="vi-VN" sz="3600" dirty="0"/>
              <a:t>đốt: cơ thể phân đốt</a:t>
            </a:r>
            <a:r>
              <a:rPr lang="vi-VN" sz="3600" dirty="0" smtClean="0"/>
              <a:t>.</a:t>
            </a:r>
            <a:endParaRPr lang="vi-VN" sz="3600" dirty="0"/>
          </a:p>
          <a:p>
            <a:r>
              <a:rPr lang="en-US" sz="3600" dirty="0" smtClean="0"/>
              <a:t>- </a:t>
            </a:r>
            <a:r>
              <a:rPr lang="vi-VN" sz="3600" dirty="0" smtClean="0"/>
              <a:t>Thân </a:t>
            </a:r>
            <a:r>
              <a:rPr lang="vi-VN" sz="3600" dirty="0"/>
              <a:t>mềm: cơ thể rất mềm, thường được bao bọc lớp vỏ cứng bên ngoài</a:t>
            </a:r>
            <a:r>
              <a:rPr lang="vi-VN" sz="3600" dirty="0" smtClean="0"/>
              <a:t>.</a:t>
            </a:r>
            <a:endParaRPr lang="vi-VN" sz="3600" dirty="0"/>
          </a:p>
          <a:p>
            <a:r>
              <a:rPr lang="en-US" sz="3600" dirty="0" smtClean="0"/>
              <a:t>- </a:t>
            </a:r>
            <a:r>
              <a:rPr lang="vi-VN" sz="3600" dirty="0" smtClean="0"/>
              <a:t>Chân </a:t>
            </a:r>
            <a:r>
              <a:rPr lang="vi-VN" sz="3600" dirty="0"/>
              <a:t>khớp: chân phân đốt, nối với nhau bằng các khớp động</a:t>
            </a:r>
            <a:r>
              <a:rPr lang="vi-VN" sz="3600" dirty="0" smtClean="0"/>
              <a:t>.</a:t>
            </a:r>
            <a:endParaRPr lang="vi-VN" sz="3600" dirty="0"/>
          </a:p>
        </p:txBody>
      </p:sp>
    </p:spTree>
    <p:extLst>
      <p:ext uri="{BB962C8B-B14F-4D97-AF65-F5344CB8AC3E}">
        <p14:creationId xmlns:p14="http://schemas.microsoft.com/office/powerpoint/2010/main" val="2889471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5770" y="227096"/>
            <a:ext cx="11916229" cy="1446550"/>
          </a:xfrm>
          <a:prstGeom prst="rect">
            <a:avLst/>
          </a:prstGeom>
        </p:spPr>
        <p:txBody>
          <a:bodyPr wrap="square">
            <a:spAutoFit/>
          </a:bodyPr>
          <a:lstStyle/>
          <a:p>
            <a:pPr algn="just"/>
            <a:r>
              <a:rPr lang="en-US" sz="4400" dirty="0" smtClean="0"/>
              <a:t>2. </a:t>
            </a:r>
            <a:r>
              <a:rPr lang="en-US" sz="4400" dirty="0" err="1" smtClean="0"/>
              <a:t>Dựa</a:t>
            </a:r>
            <a:r>
              <a:rPr lang="en-US" sz="4400" dirty="0" smtClean="0"/>
              <a:t> </a:t>
            </a:r>
            <a:r>
              <a:rPr lang="en-US" sz="4400" dirty="0" err="1"/>
              <a:t>vào</a:t>
            </a:r>
            <a:r>
              <a:rPr lang="en-US" sz="4400" dirty="0"/>
              <a:t> </a:t>
            </a:r>
            <a:r>
              <a:rPr lang="en-US" sz="4400" dirty="0" err="1"/>
              <a:t>cầu</a:t>
            </a:r>
            <a:r>
              <a:rPr lang="en-US" sz="4400" dirty="0"/>
              <a:t> </a:t>
            </a:r>
            <a:r>
              <a:rPr lang="en-US" sz="4400" dirty="0" err="1"/>
              <a:t>trả</a:t>
            </a:r>
            <a:r>
              <a:rPr lang="en-US" sz="4400" dirty="0"/>
              <a:t> </a:t>
            </a:r>
            <a:r>
              <a:rPr lang="en-US" sz="4400" dirty="0" err="1"/>
              <a:t>lời</a:t>
            </a:r>
            <a:r>
              <a:rPr lang="en-US" sz="4400" dirty="0"/>
              <a:t> ở </a:t>
            </a:r>
            <a:r>
              <a:rPr lang="en-US" sz="4400" dirty="0" err="1"/>
              <a:t>câu</a:t>
            </a:r>
            <a:r>
              <a:rPr lang="en-US" sz="4400" dirty="0"/>
              <a:t> 1, </a:t>
            </a:r>
            <a:r>
              <a:rPr lang="en-US" sz="4400" dirty="0" err="1"/>
              <a:t>hãy</a:t>
            </a:r>
            <a:r>
              <a:rPr lang="en-US" sz="4400" dirty="0"/>
              <a:t> </a:t>
            </a:r>
            <a:r>
              <a:rPr lang="en-US" sz="4400" dirty="0" err="1"/>
              <a:t>quan</a:t>
            </a:r>
            <a:r>
              <a:rPr lang="en-US" sz="4400" dirty="0"/>
              <a:t> </a:t>
            </a:r>
            <a:r>
              <a:rPr lang="en-US" sz="4400" dirty="0" err="1"/>
              <a:t>sát</a:t>
            </a:r>
            <a:r>
              <a:rPr lang="en-US" sz="4400" dirty="0"/>
              <a:t> </a:t>
            </a:r>
            <a:r>
              <a:rPr lang="en-US" sz="4400" dirty="0" err="1"/>
              <a:t>Hình</a:t>
            </a:r>
            <a:r>
              <a:rPr lang="en-US" sz="4400" dirty="0"/>
              <a:t> 36.7 </a:t>
            </a:r>
            <a:r>
              <a:rPr lang="en-US" sz="4400" dirty="0" err="1"/>
              <a:t>và</a:t>
            </a:r>
            <a:r>
              <a:rPr lang="en-US" sz="4400" dirty="0"/>
              <a:t> </a:t>
            </a:r>
            <a:r>
              <a:rPr lang="en-US" sz="4400" dirty="0" err="1"/>
              <a:t>hoàn</a:t>
            </a:r>
            <a:r>
              <a:rPr lang="en-US" sz="4400" dirty="0"/>
              <a:t> </a:t>
            </a:r>
            <a:r>
              <a:rPr lang="en-US" sz="4400" dirty="0" err="1"/>
              <a:t>thành</a:t>
            </a:r>
            <a:r>
              <a:rPr lang="en-US" sz="4400" dirty="0"/>
              <a:t> </a:t>
            </a:r>
            <a:r>
              <a:rPr lang="en-US" sz="4400" dirty="0" err="1"/>
              <a:t>vào</a:t>
            </a:r>
            <a:r>
              <a:rPr lang="en-US" sz="4400" dirty="0"/>
              <a:t> </a:t>
            </a:r>
            <a:r>
              <a:rPr lang="en-US" sz="4400" dirty="0" err="1"/>
              <a:t>bảng</a:t>
            </a:r>
            <a:r>
              <a:rPr lang="en-US" sz="4400" dirty="0"/>
              <a:t> </a:t>
            </a:r>
            <a:r>
              <a:rPr lang="en-US" sz="4400" dirty="0" err="1"/>
              <a:t>theo</a:t>
            </a:r>
            <a:r>
              <a:rPr lang="en-US" sz="4400" dirty="0"/>
              <a:t> </a:t>
            </a:r>
            <a:r>
              <a:rPr lang="en-US" sz="4400" dirty="0" err="1"/>
              <a:t>mẫu</a:t>
            </a:r>
            <a:r>
              <a:rPr lang="en-US" sz="4400" dirty="0"/>
              <a:t> </a:t>
            </a:r>
            <a:r>
              <a:rPr lang="en-US" sz="4400" dirty="0" err="1"/>
              <a:t>sau</a:t>
            </a:r>
            <a:r>
              <a:rPr lang="en-US" sz="4400" dirty="0"/>
              <a:t> </a:t>
            </a:r>
            <a:r>
              <a:rPr lang="en-US" sz="4400" dirty="0" err="1"/>
              <a:t>vào</a:t>
            </a:r>
            <a:r>
              <a:rPr lang="en-US" sz="4400" dirty="0"/>
              <a:t> </a:t>
            </a:r>
            <a:r>
              <a:rPr lang="en-US" sz="4400" dirty="0" err="1"/>
              <a:t>vở</a:t>
            </a:r>
            <a:r>
              <a:rPr lang="en-US" sz="4400" dirty="0" smtClean="0"/>
              <a:t>.</a:t>
            </a:r>
            <a:endParaRPr lang="en-US" sz="4400" dirty="0"/>
          </a:p>
        </p:txBody>
      </p:sp>
      <p:pic>
        <p:nvPicPr>
          <p:cNvPr id="3" name="Picture 2"/>
          <p:cNvPicPr>
            <a:picLocks noChangeAspect="1"/>
          </p:cNvPicPr>
          <p:nvPr/>
        </p:nvPicPr>
        <p:blipFill>
          <a:blip r:embed="rId2"/>
          <a:stretch>
            <a:fillRect/>
          </a:stretch>
        </p:blipFill>
        <p:spPr>
          <a:xfrm>
            <a:off x="275769" y="1673646"/>
            <a:ext cx="11767739" cy="2622583"/>
          </a:xfrm>
          <a:prstGeom prst="rect">
            <a:avLst/>
          </a:prstGeom>
        </p:spPr>
      </p:pic>
      <p:pic>
        <p:nvPicPr>
          <p:cNvPr id="4" name="Picture 3"/>
          <p:cNvPicPr>
            <a:picLocks noChangeAspect="1"/>
          </p:cNvPicPr>
          <p:nvPr/>
        </p:nvPicPr>
        <p:blipFill>
          <a:blip r:embed="rId3"/>
          <a:stretch>
            <a:fillRect/>
          </a:stretch>
        </p:blipFill>
        <p:spPr>
          <a:xfrm>
            <a:off x="275768" y="4418804"/>
            <a:ext cx="11767739" cy="2301310"/>
          </a:xfrm>
          <a:prstGeom prst="rect">
            <a:avLst/>
          </a:prstGeom>
        </p:spPr>
      </p:pic>
    </p:spTree>
    <p:extLst>
      <p:ext uri="{BB962C8B-B14F-4D97-AF65-F5344CB8AC3E}">
        <p14:creationId xmlns:p14="http://schemas.microsoft.com/office/powerpoint/2010/main" val="9142749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5943" y="0"/>
            <a:ext cx="11582400" cy="923330"/>
          </a:xfrm>
          <a:prstGeom prst="rect">
            <a:avLst/>
          </a:prstGeom>
        </p:spPr>
        <p:txBody>
          <a:bodyPr wrap="square">
            <a:spAutoFit/>
          </a:bodyPr>
          <a:lstStyle/>
          <a:p>
            <a:r>
              <a:rPr lang="en-US" sz="5400" dirty="0">
                <a:solidFill>
                  <a:srgbClr val="0070C0"/>
                </a:solidFill>
                <a:latin typeface="Google Sans"/>
              </a:rPr>
              <a:t>2</a:t>
            </a:r>
            <a:r>
              <a:rPr lang="en-US" sz="5400" dirty="0" smtClean="0">
                <a:solidFill>
                  <a:srgbClr val="0070C0"/>
                </a:solidFill>
                <a:latin typeface="Google Sans"/>
              </a:rPr>
              <a:t>. </a:t>
            </a:r>
            <a:r>
              <a:rPr lang="en-US" sz="5400" dirty="0" err="1" smtClean="0">
                <a:solidFill>
                  <a:srgbClr val="0070C0"/>
                </a:solidFill>
                <a:latin typeface="Google Sans"/>
              </a:rPr>
              <a:t>Động</a:t>
            </a:r>
            <a:r>
              <a:rPr lang="en-US" sz="5400" dirty="0" smtClean="0">
                <a:solidFill>
                  <a:srgbClr val="0070C0"/>
                </a:solidFill>
                <a:latin typeface="Google Sans"/>
              </a:rPr>
              <a:t> </a:t>
            </a:r>
            <a:r>
              <a:rPr lang="en-US" sz="5400" dirty="0" err="1" smtClean="0">
                <a:solidFill>
                  <a:srgbClr val="0070C0"/>
                </a:solidFill>
                <a:latin typeface="Google Sans"/>
              </a:rPr>
              <a:t>vật</a:t>
            </a:r>
            <a:r>
              <a:rPr lang="en-US" sz="5400" dirty="0" smtClean="0">
                <a:solidFill>
                  <a:srgbClr val="0070C0"/>
                </a:solidFill>
                <a:latin typeface="Google Sans"/>
              </a:rPr>
              <a:t> </a:t>
            </a:r>
            <a:r>
              <a:rPr lang="en-US" sz="5400" dirty="0" err="1" smtClean="0">
                <a:solidFill>
                  <a:srgbClr val="0070C0"/>
                </a:solidFill>
                <a:latin typeface="Google Sans"/>
              </a:rPr>
              <a:t>có</a:t>
            </a:r>
            <a:r>
              <a:rPr lang="en-US" sz="5400" dirty="0" smtClean="0">
                <a:solidFill>
                  <a:srgbClr val="0070C0"/>
                </a:solidFill>
                <a:latin typeface="Google Sans"/>
              </a:rPr>
              <a:t> </a:t>
            </a:r>
            <a:r>
              <a:rPr lang="en-US" sz="5400" dirty="0" err="1" smtClean="0">
                <a:solidFill>
                  <a:srgbClr val="0070C0"/>
                </a:solidFill>
                <a:latin typeface="Google Sans"/>
              </a:rPr>
              <a:t>xương</a:t>
            </a:r>
            <a:r>
              <a:rPr lang="en-US" sz="5400" dirty="0" smtClean="0">
                <a:solidFill>
                  <a:srgbClr val="0070C0"/>
                </a:solidFill>
                <a:latin typeface="Google Sans"/>
              </a:rPr>
              <a:t> </a:t>
            </a:r>
            <a:r>
              <a:rPr lang="en-US" sz="5400" dirty="0" err="1" smtClean="0">
                <a:solidFill>
                  <a:srgbClr val="0070C0"/>
                </a:solidFill>
                <a:latin typeface="Google Sans"/>
              </a:rPr>
              <a:t>sống</a:t>
            </a:r>
            <a:endParaRPr lang="en-US" sz="5400" dirty="0">
              <a:solidFill>
                <a:srgbClr val="0070C0"/>
              </a:solidFill>
              <a:latin typeface="Google Sans"/>
            </a:endParaRPr>
          </a:p>
        </p:txBody>
      </p:sp>
      <p:sp>
        <p:nvSpPr>
          <p:cNvPr id="5" name="Rectangle 4"/>
          <p:cNvSpPr/>
          <p:nvPr/>
        </p:nvSpPr>
        <p:spPr>
          <a:xfrm>
            <a:off x="442685" y="767639"/>
            <a:ext cx="11451772" cy="769441"/>
          </a:xfrm>
          <a:prstGeom prst="rect">
            <a:avLst/>
          </a:prstGeom>
        </p:spPr>
        <p:txBody>
          <a:bodyPr wrap="square">
            <a:spAutoFit/>
          </a:bodyPr>
          <a:lstStyle/>
          <a:p>
            <a:r>
              <a:rPr lang="en-US" sz="4400" dirty="0" err="1" smtClean="0">
                <a:latin typeface="Google Sans"/>
              </a:rPr>
              <a:t>Hoàn</a:t>
            </a:r>
            <a:r>
              <a:rPr lang="en-US" sz="4400" dirty="0" smtClean="0">
                <a:latin typeface="Google Sans"/>
              </a:rPr>
              <a:t> </a:t>
            </a:r>
            <a:r>
              <a:rPr lang="en-US" sz="4400" dirty="0" err="1" smtClean="0">
                <a:latin typeface="Google Sans"/>
              </a:rPr>
              <a:t>thành</a:t>
            </a:r>
            <a:r>
              <a:rPr lang="en-US" sz="4400" dirty="0" smtClean="0">
                <a:latin typeface="Google Sans"/>
              </a:rPr>
              <a:t> </a:t>
            </a:r>
            <a:r>
              <a:rPr lang="en-US" sz="4400" dirty="0" err="1" smtClean="0">
                <a:latin typeface="Google Sans"/>
              </a:rPr>
              <a:t>bảng</a:t>
            </a:r>
            <a:r>
              <a:rPr lang="en-US" sz="4400" dirty="0" smtClean="0">
                <a:latin typeface="Google Sans"/>
              </a:rPr>
              <a:t> </a:t>
            </a:r>
            <a:r>
              <a:rPr lang="en-US" sz="4400" dirty="0" err="1" smtClean="0">
                <a:latin typeface="Google Sans"/>
              </a:rPr>
              <a:t>sau</a:t>
            </a:r>
            <a:endParaRPr lang="en-US" sz="4400" dirty="0">
              <a:latin typeface="Google Sans"/>
            </a:endParaRPr>
          </a:p>
        </p:txBody>
      </p:sp>
      <p:graphicFrame>
        <p:nvGraphicFramePr>
          <p:cNvPr id="6" name="Table 5"/>
          <p:cNvGraphicFramePr>
            <a:graphicFrameLocks noGrp="1"/>
          </p:cNvGraphicFramePr>
          <p:nvPr>
            <p:extLst>
              <p:ext uri="{D42A27DB-BD31-4B8C-83A1-F6EECF244321}">
                <p14:modId xmlns:p14="http://schemas.microsoft.com/office/powerpoint/2010/main" val="3654011525"/>
              </p:ext>
            </p:extLst>
          </p:nvPr>
        </p:nvGraphicFramePr>
        <p:xfrm>
          <a:off x="410027" y="1537080"/>
          <a:ext cx="11517087" cy="4899660"/>
        </p:xfrm>
        <a:graphic>
          <a:graphicData uri="http://schemas.openxmlformats.org/drawingml/2006/table">
            <a:tbl>
              <a:tblPr firstRow="1" bandRow="1">
                <a:tableStyleId>{5C22544A-7EE6-4342-B048-85BDC9FD1C3A}</a:tableStyleId>
              </a:tblPr>
              <a:tblGrid>
                <a:gridCol w="3839029"/>
                <a:gridCol w="3839029"/>
                <a:gridCol w="3839029"/>
              </a:tblGrid>
              <a:tr h="370840">
                <a:tc>
                  <a:txBody>
                    <a:bodyPr/>
                    <a:lstStyle/>
                    <a:p>
                      <a:pPr algn="ctr" fontAlgn="t"/>
                      <a:r>
                        <a:rPr lang="en-US" sz="4400" b="0" dirty="0" err="1">
                          <a:solidFill>
                            <a:schemeClr val="tx1"/>
                          </a:solidFill>
                          <a:effectLst/>
                        </a:rPr>
                        <a:t>Lớp</a:t>
                      </a:r>
                      <a:endParaRPr lang="en-US" sz="4400" b="0" dirty="0">
                        <a:solidFill>
                          <a:schemeClr val="tx1"/>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latinLnBrk="0"/>
                      <a:r>
                        <a:rPr lang="en-US" sz="3200" b="0" dirty="0" err="1">
                          <a:solidFill>
                            <a:schemeClr val="tx1"/>
                          </a:solidFill>
                          <a:effectLst/>
                        </a:rPr>
                        <a:t>Đặc</a:t>
                      </a:r>
                      <a:r>
                        <a:rPr lang="en-US" sz="3200" b="0" dirty="0">
                          <a:solidFill>
                            <a:schemeClr val="tx1"/>
                          </a:solidFill>
                          <a:effectLst/>
                        </a:rPr>
                        <a:t> </a:t>
                      </a:r>
                      <a:r>
                        <a:rPr lang="en-US" sz="3200" b="0" dirty="0" err="1">
                          <a:solidFill>
                            <a:schemeClr val="tx1"/>
                          </a:solidFill>
                          <a:effectLst/>
                        </a:rPr>
                        <a:t>điểm</a:t>
                      </a:r>
                      <a:endParaRPr lang="en-US" sz="3200" b="0" dirty="0">
                        <a:solidFill>
                          <a:schemeClr val="tx1"/>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latinLnBrk="0"/>
                      <a:r>
                        <a:rPr lang="en-US" sz="3200" b="0" dirty="0" err="1">
                          <a:solidFill>
                            <a:schemeClr val="tx1"/>
                          </a:solidFill>
                          <a:effectLst/>
                        </a:rPr>
                        <a:t>Đại</a:t>
                      </a:r>
                      <a:r>
                        <a:rPr lang="en-US" sz="3200" b="0" dirty="0">
                          <a:solidFill>
                            <a:schemeClr val="tx1"/>
                          </a:solidFill>
                          <a:effectLst/>
                        </a:rPr>
                        <a:t> </a:t>
                      </a:r>
                      <a:r>
                        <a:rPr lang="en-US" sz="3200" b="0" dirty="0" err="1">
                          <a:solidFill>
                            <a:schemeClr val="tx1"/>
                          </a:solidFill>
                          <a:effectLst/>
                        </a:rPr>
                        <a:t>diện</a:t>
                      </a:r>
                      <a:endParaRPr lang="en-US" sz="3200" b="0" dirty="0">
                        <a:solidFill>
                          <a:schemeClr val="tx1"/>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pPr fontAlgn="t"/>
                      <a:r>
                        <a:rPr lang="en-US" sz="6000" b="0" dirty="0" err="1">
                          <a:solidFill>
                            <a:schemeClr val="tx1"/>
                          </a:solidFill>
                          <a:effectLst/>
                        </a:rPr>
                        <a:t>Các</a:t>
                      </a:r>
                      <a:r>
                        <a:rPr lang="en-US" sz="6000" b="0" dirty="0">
                          <a:solidFill>
                            <a:schemeClr val="tx1"/>
                          </a:solidFill>
                          <a:effectLst/>
                        </a:rPr>
                        <a:t> </a:t>
                      </a:r>
                      <a:r>
                        <a:rPr lang="en-US" sz="6000" b="0" dirty="0" err="1">
                          <a:solidFill>
                            <a:schemeClr val="tx1"/>
                          </a:solidFill>
                          <a:effectLst/>
                        </a:rPr>
                        <a:t>lớp</a:t>
                      </a:r>
                      <a:r>
                        <a:rPr lang="en-US" sz="6000" b="0" dirty="0">
                          <a:solidFill>
                            <a:schemeClr val="tx1"/>
                          </a:solidFill>
                          <a:effectLst/>
                        </a:rPr>
                        <a:t> </a:t>
                      </a:r>
                      <a:r>
                        <a:rPr lang="en-US" sz="6000" b="0" dirty="0" err="1">
                          <a:solidFill>
                            <a:schemeClr val="tx1"/>
                          </a:solidFill>
                          <a:effectLst/>
                        </a:rPr>
                        <a:t>cá</a:t>
                      </a:r>
                      <a:endParaRPr lang="en-US" sz="6000" b="0" dirty="0">
                        <a:solidFill>
                          <a:schemeClr val="tx1"/>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t" latinLnBrk="0"/>
                      <a:endParaRPr lang="en-US" sz="5400" b="0" dirty="0">
                        <a:solidFill>
                          <a:schemeClr val="tx1"/>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t" latinLnBrk="0"/>
                      <a:endParaRPr lang="en-US" sz="5400" b="0" dirty="0">
                        <a:solidFill>
                          <a:schemeClr val="tx1"/>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pPr fontAlgn="t" latinLnBrk="0"/>
                      <a:r>
                        <a:rPr lang="vi-VN" sz="4400" b="0" i="0" kern="1200" dirty="0" smtClean="0">
                          <a:solidFill>
                            <a:schemeClr val="dk1"/>
                          </a:solidFill>
                          <a:effectLst/>
                          <a:latin typeface="+mn-lt"/>
                          <a:ea typeface="+mn-ea"/>
                          <a:cs typeface="+mn-cs"/>
                        </a:rPr>
                        <a:t>Lưỡng cư</a:t>
                      </a:r>
                      <a:endParaRPr lang="en-US" sz="8800" b="0" dirty="0">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t" latinLnBrk="0"/>
                      <a:endParaRPr lang="en-US" sz="2400" b="0" dirty="0">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t" latinLnBrk="0"/>
                      <a:endParaRPr lang="en-US" sz="2400" b="0" dirty="0">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91160">
                <a:tc>
                  <a:txBody>
                    <a:bodyPr/>
                    <a:lstStyle/>
                    <a:p>
                      <a:pPr fontAlgn="t" latinLnBrk="0"/>
                      <a:r>
                        <a:rPr lang="en-US" sz="4800" b="0" i="0" kern="1200" dirty="0" err="1" smtClean="0">
                          <a:solidFill>
                            <a:schemeClr val="dk1"/>
                          </a:solidFill>
                          <a:effectLst/>
                          <a:latin typeface="+mn-lt"/>
                          <a:ea typeface="+mn-ea"/>
                          <a:cs typeface="+mn-cs"/>
                        </a:rPr>
                        <a:t>Bò</a:t>
                      </a:r>
                      <a:r>
                        <a:rPr lang="en-US" sz="4800" b="0" i="0" kern="1200" dirty="0" smtClean="0">
                          <a:solidFill>
                            <a:schemeClr val="dk1"/>
                          </a:solidFill>
                          <a:effectLst/>
                          <a:latin typeface="+mn-lt"/>
                          <a:ea typeface="+mn-ea"/>
                          <a:cs typeface="+mn-cs"/>
                        </a:rPr>
                        <a:t> </a:t>
                      </a:r>
                      <a:r>
                        <a:rPr lang="en-US" sz="4800" b="0" i="0" kern="1200" dirty="0" err="1" smtClean="0">
                          <a:solidFill>
                            <a:schemeClr val="dk1"/>
                          </a:solidFill>
                          <a:effectLst/>
                          <a:latin typeface="+mn-lt"/>
                          <a:ea typeface="+mn-ea"/>
                          <a:cs typeface="+mn-cs"/>
                        </a:rPr>
                        <a:t>sát</a:t>
                      </a:r>
                      <a:endParaRPr lang="en-US" sz="9600" b="0" dirty="0">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t" latinLnBrk="0"/>
                      <a:endParaRPr lang="en-US" sz="2400" b="0" dirty="0">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t" latinLnBrk="0"/>
                      <a:endParaRPr lang="en-US" sz="2400" b="0" dirty="0">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pPr fontAlgn="t" latinLnBrk="0"/>
                      <a:r>
                        <a:rPr lang="en-US" sz="4400" b="0" i="0" kern="1200" dirty="0" err="1" smtClean="0">
                          <a:solidFill>
                            <a:schemeClr val="dk1"/>
                          </a:solidFill>
                          <a:effectLst/>
                          <a:latin typeface="+mn-lt"/>
                          <a:ea typeface="+mn-ea"/>
                          <a:cs typeface="+mn-cs"/>
                        </a:rPr>
                        <a:t>Chim</a:t>
                      </a:r>
                      <a:endParaRPr lang="en-US" sz="6000" b="0" dirty="0">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t" latinLnBrk="0"/>
                      <a:endParaRPr lang="en-US" sz="2400" b="0" dirty="0">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t" latinLnBrk="0"/>
                      <a:endParaRPr lang="en-US" sz="2400" b="0" dirty="0">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pPr fontAlgn="t" latinLnBrk="0"/>
                      <a:r>
                        <a:rPr lang="en-US" sz="4400" b="0" i="0" kern="1200" dirty="0" err="1" smtClean="0">
                          <a:solidFill>
                            <a:schemeClr val="dk1"/>
                          </a:solidFill>
                          <a:effectLst/>
                          <a:latin typeface="+mn-lt"/>
                          <a:ea typeface="+mn-ea"/>
                          <a:cs typeface="+mn-cs"/>
                        </a:rPr>
                        <a:t>Thú</a:t>
                      </a:r>
                      <a:endParaRPr lang="en-US" sz="6000" b="0" dirty="0">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t" latinLnBrk="0"/>
                      <a:endParaRPr lang="en-US" sz="2400" b="0" dirty="0">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t" latinLnBrk="0"/>
                      <a:endParaRPr lang="en-US" sz="2400" b="0" dirty="0">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Tree>
    <p:extLst>
      <p:ext uri="{BB962C8B-B14F-4D97-AF65-F5344CB8AC3E}">
        <p14:creationId xmlns:p14="http://schemas.microsoft.com/office/powerpoint/2010/main" val="1720832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3"/>
          <p:cNvSpPr>
            <a:spLocks noGrp="1"/>
          </p:cNvSpPr>
          <p:nvPr>
            <p:ph type="ctrTitle"/>
          </p:nvPr>
        </p:nvSpPr>
        <p:spPr>
          <a:xfrm>
            <a:off x="754200" y="290285"/>
            <a:ext cx="9812740" cy="3575451"/>
          </a:xfrm>
          <a:noFill/>
        </p:spPr>
        <p:txBody>
          <a:bodyPr>
            <a:normAutofit/>
          </a:bodyPr>
          <a:lstStyle/>
          <a:p>
            <a:pPr algn="ctr">
              <a:lnSpc>
                <a:spcPct val="100000"/>
              </a:lnSpc>
            </a:pPr>
            <a:r>
              <a:rPr lang="en-US" sz="5400" dirty="0" err="1" smtClean="0">
                <a:solidFill>
                  <a:srgbClr val="00B0F0"/>
                </a:solidFill>
                <a:latin typeface="Arial" panose="020B0604020202020204" pitchFamily="34" charset="0"/>
                <a:cs typeface="Arial" panose="020B0604020202020204" pitchFamily="34" charset="0"/>
              </a:rPr>
              <a:t>TIẾT</a:t>
            </a:r>
            <a:r>
              <a:rPr lang="en-US" sz="5400" dirty="0" smtClean="0">
                <a:solidFill>
                  <a:srgbClr val="00B0F0"/>
                </a:solidFill>
                <a:latin typeface="Arial" panose="020B0604020202020204" pitchFamily="34" charset="0"/>
                <a:cs typeface="Arial" panose="020B0604020202020204" pitchFamily="34" charset="0"/>
              </a:rPr>
              <a:t> 88</a:t>
            </a:r>
            <a:br>
              <a:rPr lang="en-US" sz="5400" dirty="0" smtClean="0">
                <a:solidFill>
                  <a:srgbClr val="00B0F0"/>
                </a:solidFill>
                <a:latin typeface="Arial" panose="020B0604020202020204" pitchFamily="34" charset="0"/>
                <a:cs typeface="Arial" panose="020B0604020202020204" pitchFamily="34" charset="0"/>
              </a:rPr>
            </a:br>
            <a:r>
              <a:rPr lang="en-US" sz="5400" dirty="0" err="1" smtClean="0">
                <a:solidFill>
                  <a:srgbClr val="00B0F0"/>
                </a:solidFill>
                <a:latin typeface="Arial" panose="020B0604020202020204" pitchFamily="34" charset="0"/>
                <a:cs typeface="Arial" panose="020B0604020202020204" pitchFamily="34" charset="0"/>
              </a:rPr>
              <a:t>Bài</a:t>
            </a:r>
            <a:r>
              <a:rPr lang="en-US" sz="5400" dirty="0" smtClean="0">
                <a:solidFill>
                  <a:srgbClr val="00B0F0"/>
                </a:solidFill>
                <a:latin typeface="Arial" panose="020B0604020202020204" pitchFamily="34" charset="0"/>
                <a:cs typeface="Arial" panose="020B0604020202020204" pitchFamily="34" charset="0"/>
              </a:rPr>
              <a:t> </a:t>
            </a:r>
            <a:r>
              <a:rPr lang="en-US" sz="5400" dirty="0">
                <a:solidFill>
                  <a:srgbClr val="00B0F0"/>
                </a:solidFill>
                <a:latin typeface="Arial" panose="020B0604020202020204" pitchFamily="34" charset="0"/>
                <a:cs typeface="Arial" panose="020B0604020202020204" pitchFamily="34" charset="0"/>
              </a:rPr>
              <a:t>36: </a:t>
            </a:r>
            <a:r>
              <a:rPr lang="en-US" sz="7200" dirty="0">
                <a:solidFill>
                  <a:srgbClr val="00B0F0"/>
                </a:solidFill>
                <a:latin typeface="Arial" panose="020B0604020202020204" pitchFamily="34" charset="0"/>
                <a:cs typeface="Arial" panose="020B0604020202020204" pitchFamily="34" charset="0"/>
              </a:rPr>
              <a:t/>
            </a:r>
            <a:br>
              <a:rPr lang="en-US" sz="7200" dirty="0">
                <a:solidFill>
                  <a:srgbClr val="00B0F0"/>
                </a:solidFill>
                <a:latin typeface="Arial" panose="020B0604020202020204" pitchFamily="34" charset="0"/>
                <a:cs typeface="Arial" panose="020B0604020202020204" pitchFamily="34" charset="0"/>
              </a:rPr>
            </a:br>
            <a:r>
              <a:rPr lang="en-US" sz="7200" dirty="0">
                <a:solidFill>
                  <a:srgbClr val="00B0F0"/>
                </a:solidFill>
                <a:latin typeface="Arial" panose="020B0604020202020204" pitchFamily="34" charset="0"/>
                <a:cs typeface="Arial" panose="020B0604020202020204" pitchFamily="34" charset="0"/>
              </a:rPr>
              <a:t>ĐỘNG VẬT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909723345"/>
              </p:ext>
            </p:extLst>
          </p:nvPr>
        </p:nvGraphicFramePr>
        <p:xfrm>
          <a:off x="301172" y="156482"/>
          <a:ext cx="11517087" cy="6621780"/>
        </p:xfrm>
        <a:graphic>
          <a:graphicData uri="http://schemas.openxmlformats.org/drawingml/2006/table">
            <a:tbl>
              <a:tblPr firstRow="1" bandRow="1">
                <a:tableStyleId>{5C22544A-7EE6-4342-B048-85BDC9FD1C3A}</a:tableStyleId>
              </a:tblPr>
              <a:tblGrid>
                <a:gridCol w="2021114"/>
                <a:gridCol w="5656944"/>
                <a:gridCol w="3839029"/>
              </a:tblGrid>
              <a:tr h="370840">
                <a:tc>
                  <a:txBody>
                    <a:bodyPr/>
                    <a:lstStyle/>
                    <a:p>
                      <a:pPr algn="ctr" fontAlgn="t"/>
                      <a:r>
                        <a:rPr lang="en-US" sz="4400" b="0" dirty="0" err="1">
                          <a:solidFill>
                            <a:srgbClr val="00B0F0"/>
                          </a:solidFill>
                          <a:effectLst/>
                        </a:rPr>
                        <a:t>Lớp</a:t>
                      </a:r>
                      <a:endParaRPr lang="en-US" sz="4400" b="0" dirty="0">
                        <a:solidFill>
                          <a:srgbClr val="00B0F0"/>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latinLnBrk="0"/>
                      <a:r>
                        <a:rPr lang="en-US" sz="3200" b="0" dirty="0" err="1">
                          <a:solidFill>
                            <a:srgbClr val="00B0F0"/>
                          </a:solidFill>
                          <a:effectLst/>
                        </a:rPr>
                        <a:t>Đặc</a:t>
                      </a:r>
                      <a:r>
                        <a:rPr lang="en-US" sz="3200" b="0" dirty="0">
                          <a:solidFill>
                            <a:srgbClr val="00B0F0"/>
                          </a:solidFill>
                          <a:effectLst/>
                        </a:rPr>
                        <a:t> </a:t>
                      </a:r>
                      <a:r>
                        <a:rPr lang="en-US" sz="3200" b="0" dirty="0" err="1">
                          <a:solidFill>
                            <a:srgbClr val="00B0F0"/>
                          </a:solidFill>
                          <a:effectLst/>
                        </a:rPr>
                        <a:t>điểm</a:t>
                      </a:r>
                      <a:endParaRPr lang="en-US" sz="3200" b="0" dirty="0">
                        <a:solidFill>
                          <a:srgbClr val="00B0F0"/>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latinLnBrk="0"/>
                      <a:r>
                        <a:rPr lang="en-US" sz="3200" b="0" dirty="0" err="1">
                          <a:solidFill>
                            <a:srgbClr val="00B0F0"/>
                          </a:solidFill>
                          <a:effectLst/>
                        </a:rPr>
                        <a:t>Đại</a:t>
                      </a:r>
                      <a:r>
                        <a:rPr lang="en-US" sz="3200" b="0" dirty="0">
                          <a:solidFill>
                            <a:srgbClr val="00B0F0"/>
                          </a:solidFill>
                          <a:effectLst/>
                        </a:rPr>
                        <a:t> </a:t>
                      </a:r>
                      <a:r>
                        <a:rPr lang="en-US" sz="3200" b="0" dirty="0" err="1">
                          <a:solidFill>
                            <a:srgbClr val="00B0F0"/>
                          </a:solidFill>
                          <a:effectLst/>
                        </a:rPr>
                        <a:t>diện</a:t>
                      </a:r>
                      <a:endParaRPr lang="en-US" sz="3200" b="0" dirty="0">
                        <a:solidFill>
                          <a:srgbClr val="00B0F0"/>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pPr fontAlgn="t"/>
                      <a:r>
                        <a:rPr lang="en-US" sz="6000" b="0" dirty="0" err="1">
                          <a:solidFill>
                            <a:srgbClr val="00B0F0"/>
                          </a:solidFill>
                          <a:effectLst/>
                        </a:rPr>
                        <a:t>Các</a:t>
                      </a:r>
                      <a:r>
                        <a:rPr lang="en-US" sz="6000" b="0" dirty="0">
                          <a:solidFill>
                            <a:srgbClr val="00B0F0"/>
                          </a:solidFill>
                          <a:effectLst/>
                        </a:rPr>
                        <a:t> </a:t>
                      </a:r>
                      <a:r>
                        <a:rPr lang="en-US" sz="6000" b="0" dirty="0" err="1">
                          <a:solidFill>
                            <a:srgbClr val="00B0F0"/>
                          </a:solidFill>
                          <a:effectLst/>
                        </a:rPr>
                        <a:t>lớp</a:t>
                      </a:r>
                      <a:r>
                        <a:rPr lang="en-US" sz="6000" b="0" dirty="0">
                          <a:solidFill>
                            <a:srgbClr val="00B0F0"/>
                          </a:solidFill>
                          <a:effectLst/>
                        </a:rPr>
                        <a:t> </a:t>
                      </a:r>
                      <a:r>
                        <a:rPr lang="en-US" sz="6000" b="0" dirty="0" err="1">
                          <a:solidFill>
                            <a:srgbClr val="00B0F0"/>
                          </a:solidFill>
                          <a:effectLst/>
                        </a:rPr>
                        <a:t>cá</a:t>
                      </a:r>
                      <a:endParaRPr lang="en-US" sz="6000" b="0" dirty="0">
                        <a:solidFill>
                          <a:srgbClr val="00B0F0"/>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t" latinLnBrk="0"/>
                      <a:endParaRPr lang="en-US" sz="5400" b="0" dirty="0">
                        <a:solidFill>
                          <a:schemeClr val="tx1"/>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t" latinLnBrk="0"/>
                      <a:endParaRPr lang="en-US" sz="5400" b="0" dirty="0" smtClean="0">
                        <a:solidFill>
                          <a:schemeClr val="tx1"/>
                        </a:solidFill>
                        <a:effectLst/>
                      </a:endParaRPr>
                    </a:p>
                    <a:p>
                      <a:pPr fontAlgn="t" latinLnBrk="0"/>
                      <a:endParaRPr lang="en-US" sz="5400" b="0" dirty="0" smtClean="0">
                        <a:solidFill>
                          <a:schemeClr val="tx1"/>
                        </a:solidFill>
                        <a:effectLst/>
                      </a:endParaRPr>
                    </a:p>
                    <a:p>
                      <a:pPr fontAlgn="t" latinLnBrk="0"/>
                      <a:endParaRPr lang="en-US" sz="5400" b="0" dirty="0" smtClean="0">
                        <a:solidFill>
                          <a:schemeClr val="tx1"/>
                        </a:solidFill>
                        <a:effectLst/>
                      </a:endParaRPr>
                    </a:p>
                    <a:p>
                      <a:pPr fontAlgn="t" latinLnBrk="0"/>
                      <a:endParaRPr lang="en-US" sz="5400" b="0" dirty="0" smtClean="0">
                        <a:solidFill>
                          <a:schemeClr val="tx1"/>
                        </a:solidFill>
                        <a:effectLst/>
                      </a:endParaRPr>
                    </a:p>
                    <a:p>
                      <a:pPr fontAlgn="t" latinLnBrk="0"/>
                      <a:endParaRPr lang="en-US" sz="5400" b="0" dirty="0" smtClean="0">
                        <a:solidFill>
                          <a:schemeClr val="tx1"/>
                        </a:solidFill>
                        <a:effectLst/>
                      </a:endParaRPr>
                    </a:p>
                    <a:p>
                      <a:pPr fontAlgn="t" latinLnBrk="0"/>
                      <a:endParaRPr lang="en-US" sz="5400" b="0" dirty="0" smtClean="0">
                        <a:solidFill>
                          <a:schemeClr val="tx1"/>
                        </a:solidFill>
                        <a:effectLst/>
                      </a:endParaRPr>
                    </a:p>
                    <a:p>
                      <a:pPr fontAlgn="t" latinLnBrk="0"/>
                      <a:endParaRPr lang="en-US" sz="5400" b="0" dirty="0">
                        <a:solidFill>
                          <a:schemeClr val="tx1"/>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3" name="Rectangle 2"/>
          <p:cNvSpPr/>
          <p:nvPr/>
        </p:nvSpPr>
        <p:spPr>
          <a:xfrm>
            <a:off x="2554038" y="1070552"/>
            <a:ext cx="5225619" cy="5016758"/>
          </a:xfrm>
          <a:prstGeom prst="rect">
            <a:avLst/>
          </a:prstGeom>
        </p:spPr>
        <p:txBody>
          <a:bodyPr wrap="square">
            <a:spAutoFit/>
          </a:bodyPr>
          <a:lstStyle/>
          <a:p>
            <a:pPr algn="just" fontAlgn="t"/>
            <a:r>
              <a:rPr lang="en-US" sz="3200" dirty="0" smtClean="0">
                <a:solidFill>
                  <a:srgbClr val="00B0F0"/>
                </a:solidFill>
                <a:latin typeface="OpenSans"/>
              </a:rPr>
              <a:t>* </a:t>
            </a:r>
            <a:r>
              <a:rPr lang="vi-VN" sz="3200" dirty="0" smtClean="0">
                <a:solidFill>
                  <a:srgbClr val="00B0F0"/>
                </a:solidFill>
                <a:latin typeface="OpenSans"/>
              </a:rPr>
              <a:t>Sống </a:t>
            </a:r>
            <a:r>
              <a:rPr lang="vi-VN" sz="3200" dirty="0">
                <a:solidFill>
                  <a:srgbClr val="00B0F0"/>
                </a:solidFill>
                <a:latin typeface="OpenSans"/>
              </a:rPr>
              <a:t>ở nước, hô hấp bằng mang, di chuyển bằn vây, phổ biến thân hình thoi, dẹp hai bên.</a:t>
            </a:r>
          </a:p>
          <a:p>
            <a:pPr algn="just" fontAlgn="t"/>
            <a:r>
              <a:rPr lang="vi-VN" sz="3200" dirty="0">
                <a:solidFill>
                  <a:srgbClr val="00B0F0"/>
                </a:solidFill>
                <a:latin typeface="OpenSans"/>
              </a:rPr>
              <a:t>- Lớp cá sụn: sống ở nước mặn, nước lợ, có bộ xương sụn</a:t>
            </a:r>
          </a:p>
          <a:p>
            <a:pPr algn="just" fontAlgn="t"/>
            <a:r>
              <a:rPr lang="vi-VN" sz="3200" dirty="0">
                <a:solidFill>
                  <a:srgbClr val="00B0F0"/>
                </a:solidFill>
                <a:latin typeface="OpenSans"/>
              </a:rPr>
              <a:t>- Lớp cá xương: sống ở nước mặn, ngọt, lợ, có bộ xương bằng chất </a:t>
            </a:r>
            <a:r>
              <a:rPr lang="vi-VN" sz="3200" dirty="0" smtClean="0">
                <a:solidFill>
                  <a:srgbClr val="00B0F0"/>
                </a:solidFill>
                <a:latin typeface="OpenSans"/>
              </a:rPr>
              <a:t>xương</a:t>
            </a:r>
            <a:endParaRPr lang="vi-VN" sz="3200" dirty="0">
              <a:solidFill>
                <a:srgbClr val="00B0F0"/>
              </a:solidFill>
              <a:latin typeface="OpenSans"/>
            </a:endParaRPr>
          </a:p>
        </p:txBody>
      </p:sp>
      <p:sp>
        <p:nvSpPr>
          <p:cNvPr id="4" name="Rectangle 3"/>
          <p:cNvSpPr/>
          <p:nvPr/>
        </p:nvSpPr>
        <p:spPr>
          <a:xfrm>
            <a:off x="8243638" y="1070552"/>
            <a:ext cx="2756967" cy="4401205"/>
          </a:xfrm>
          <a:prstGeom prst="rect">
            <a:avLst/>
          </a:prstGeom>
        </p:spPr>
        <p:txBody>
          <a:bodyPr wrap="square">
            <a:spAutoFit/>
          </a:bodyPr>
          <a:lstStyle/>
          <a:p>
            <a:pPr algn="just" fontAlgn="t"/>
            <a:r>
              <a:rPr lang="vi-VN" sz="4000" dirty="0">
                <a:solidFill>
                  <a:srgbClr val="00B0F0"/>
                </a:solidFill>
                <a:latin typeface="OpenSans"/>
              </a:rPr>
              <a:t>- Cá sụn: Cá nhám, cá đuối,…</a:t>
            </a:r>
          </a:p>
          <a:p>
            <a:pPr algn="just" fontAlgn="t"/>
            <a:r>
              <a:rPr lang="vi-VN" sz="4000" dirty="0">
                <a:solidFill>
                  <a:srgbClr val="00B0F0"/>
                </a:solidFill>
                <a:latin typeface="OpenSans"/>
              </a:rPr>
              <a:t>- Cá xương: Cá mè, cá chép,…</a:t>
            </a:r>
            <a:endParaRPr lang="vi-VN" sz="4000" dirty="0">
              <a:solidFill>
                <a:srgbClr val="00B0F0"/>
              </a:solidFill>
              <a:latin typeface="OpenSans"/>
            </a:endParaRPr>
          </a:p>
        </p:txBody>
      </p:sp>
    </p:spTree>
    <p:extLst>
      <p:ext uri="{BB962C8B-B14F-4D97-AF65-F5344CB8AC3E}">
        <p14:creationId xmlns:p14="http://schemas.microsoft.com/office/powerpoint/2010/main" val="403840737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7927" y="-1"/>
            <a:ext cx="5978073" cy="6662058"/>
          </a:xfrm>
          <a:prstGeom prst="rect">
            <a:avLst/>
          </a:prstGeom>
        </p:spPr>
      </p:pic>
      <p:sp>
        <p:nvSpPr>
          <p:cNvPr id="4" name="Rectangle 3"/>
          <p:cNvSpPr/>
          <p:nvPr/>
        </p:nvSpPr>
        <p:spPr>
          <a:xfrm>
            <a:off x="578961" y="5375159"/>
            <a:ext cx="3307316" cy="1015663"/>
          </a:xfrm>
          <a:prstGeom prst="rect">
            <a:avLst/>
          </a:prstGeom>
        </p:spPr>
        <p:txBody>
          <a:bodyPr wrap="none">
            <a:spAutoFit/>
          </a:bodyPr>
          <a:lstStyle/>
          <a:p>
            <a:r>
              <a:rPr lang="vi-VN" sz="6000" dirty="0">
                <a:solidFill>
                  <a:schemeClr val="bg1"/>
                </a:solidFill>
                <a:latin typeface="OpenSans"/>
              </a:rPr>
              <a:t>Cá nhám</a:t>
            </a:r>
            <a:endParaRPr lang="en-US" sz="6000" dirty="0">
              <a:solidFill>
                <a:schemeClr val="bg1"/>
              </a:solidFill>
            </a:endParaRPr>
          </a:p>
        </p:txBody>
      </p:sp>
      <p:pic>
        <p:nvPicPr>
          <p:cNvPr id="5" name="Picture 4"/>
          <p:cNvPicPr>
            <a:picLocks noChangeAspect="1"/>
          </p:cNvPicPr>
          <p:nvPr/>
        </p:nvPicPr>
        <p:blipFill>
          <a:blip r:embed="rId3"/>
          <a:stretch>
            <a:fillRect/>
          </a:stretch>
        </p:blipFill>
        <p:spPr>
          <a:xfrm>
            <a:off x="6096000" y="-1"/>
            <a:ext cx="6096000" cy="6662058"/>
          </a:xfrm>
          <a:prstGeom prst="rect">
            <a:avLst/>
          </a:prstGeom>
        </p:spPr>
      </p:pic>
      <p:sp>
        <p:nvSpPr>
          <p:cNvPr id="6" name="Rectangle 5"/>
          <p:cNvSpPr/>
          <p:nvPr/>
        </p:nvSpPr>
        <p:spPr>
          <a:xfrm>
            <a:off x="9073738" y="42054"/>
            <a:ext cx="2783134" cy="1107996"/>
          </a:xfrm>
          <a:prstGeom prst="rect">
            <a:avLst/>
          </a:prstGeom>
        </p:spPr>
        <p:txBody>
          <a:bodyPr wrap="none">
            <a:spAutoFit/>
          </a:bodyPr>
          <a:lstStyle/>
          <a:p>
            <a:r>
              <a:rPr lang="en-US" sz="6600" dirty="0" err="1">
                <a:solidFill>
                  <a:schemeClr val="bg1"/>
                </a:solidFill>
              </a:rPr>
              <a:t>Cá</a:t>
            </a:r>
            <a:r>
              <a:rPr lang="en-US" sz="6600" dirty="0">
                <a:solidFill>
                  <a:schemeClr val="bg1"/>
                </a:solidFill>
              </a:rPr>
              <a:t> </a:t>
            </a:r>
            <a:r>
              <a:rPr lang="en-US" sz="6600" dirty="0" err="1">
                <a:solidFill>
                  <a:schemeClr val="bg1"/>
                </a:solidFill>
              </a:rPr>
              <a:t>đuối</a:t>
            </a:r>
            <a:endParaRPr lang="en-US" sz="6600" dirty="0">
              <a:solidFill>
                <a:schemeClr val="bg1"/>
              </a:solidFill>
            </a:endParaRPr>
          </a:p>
        </p:txBody>
      </p:sp>
      <p:sp>
        <p:nvSpPr>
          <p:cNvPr id="7" name="Rectangle 6"/>
          <p:cNvSpPr/>
          <p:nvPr/>
        </p:nvSpPr>
        <p:spPr>
          <a:xfrm>
            <a:off x="4389952" y="42054"/>
            <a:ext cx="4062331" cy="1323439"/>
          </a:xfrm>
          <a:prstGeom prst="rect">
            <a:avLst/>
          </a:prstGeom>
        </p:spPr>
        <p:txBody>
          <a:bodyPr wrap="none">
            <a:spAutoFit/>
          </a:bodyPr>
          <a:lstStyle/>
          <a:p>
            <a:r>
              <a:rPr lang="en-US" sz="8000" dirty="0" smtClean="0">
                <a:solidFill>
                  <a:srgbClr val="FF0000"/>
                </a:solidFill>
                <a:latin typeface="OpenSans"/>
              </a:rPr>
              <a:t>- </a:t>
            </a:r>
            <a:r>
              <a:rPr lang="vi-VN" sz="8000" dirty="0" smtClean="0">
                <a:solidFill>
                  <a:srgbClr val="FF0000"/>
                </a:solidFill>
                <a:latin typeface="OpenSans"/>
              </a:rPr>
              <a:t>Cá </a:t>
            </a:r>
            <a:r>
              <a:rPr lang="vi-VN" sz="8000" dirty="0">
                <a:solidFill>
                  <a:srgbClr val="FF0000"/>
                </a:solidFill>
                <a:latin typeface="OpenSans"/>
              </a:rPr>
              <a:t>sụn</a:t>
            </a:r>
            <a:endParaRPr lang="en-US" sz="8000" dirty="0">
              <a:solidFill>
                <a:srgbClr val="FF0000"/>
              </a:solidFill>
            </a:endParaRPr>
          </a:p>
        </p:txBody>
      </p:sp>
    </p:spTree>
    <p:extLst>
      <p:ext uri="{BB962C8B-B14F-4D97-AF65-F5344CB8AC3E}">
        <p14:creationId xmlns:p14="http://schemas.microsoft.com/office/powerpoint/2010/main" val="428760702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1992" y="205014"/>
            <a:ext cx="5284107" cy="2959100"/>
          </a:xfrm>
          <a:prstGeom prst="rect">
            <a:avLst/>
          </a:prstGeom>
        </p:spPr>
      </p:pic>
      <p:sp>
        <p:nvSpPr>
          <p:cNvPr id="3" name="Rectangle 2"/>
          <p:cNvSpPr/>
          <p:nvPr/>
        </p:nvSpPr>
        <p:spPr>
          <a:xfrm>
            <a:off x="2191884" y="3316906"/>
            <a:ext cx="2408032" cy="923330"/>
          </a:xfrm>
          <a:prstGeom prst="rect">
            <a:avLst/>
          </a:prstGeom>
        </p:spPr>
        <p:txBody>
          <a:bodyPr wrap="none">
            <a:spAutoFit/>
          </a:bodyPr>
          <a:lstStyle/>
          <a:p>
            <a:r>
              <a:rPr lang="en-US" sz="5400" dirty="0" err="1"/>
              <a:t>Cá</a:t>
            </a:r>
            <a:r>
              <a:rPr lang="en-US" sz="5400" dirty="0"/>
              <a:t> </a:t>
            </a:r>
            <a:r>
              <a:rPr lang="en-US" sz="5400" dirty="0" err="1"/>
              <a:t>chép</a:t>
            </a:r>
            <a:endParaRPr lang="en-US" sz="5400" dirty="0"/>
          </a:p>
        </p:txBody>
      </p:sp>
      <p:pic>
        <p:nvPicPr>
          <p:cNvPr id="4" name="Picture 3"/>
          <p:cNvPicPr>
            <a:picLocks noChangeAspect="1"/>
          </p:cNvPicPr>
          <p:nvPr/>
        </p:nvPicPr>
        <p:blipFill>
          <a:blip r:embed="rId3"/>
          <a:stretch>
            <a:fillRect/>
          </a:stretch>
        </p:blipFill>
        <p:spPr>
          <a:xfrm>
            <a:off x="5205184" y="3558971"/>
            <a:ext cx="6374497" cy="2478971"/>
          </a:xfrm>
          <a:prstGeom prst="rect">
            <a:avLst/>
          </a:prstGeom>
        </p:spPr>
      </p:pic>
      <p:sp>
        <p:nvSpPr>
          <p:cNvPr id="5" name="Rectangle 4"/>
          <p:cNvSpPr/>
          <p:nvPr/>
        </p:nvSpPr>
        <p:spPr>
          <a:xfrm>
            <a:off x="7466546" y="2358642"/>
            <a:ext cx="2525050" cy="1200329"/>
          </a:xfrm>
          <a:prstGeom prst="rect">
            <a:avLst/>
          </a:prstGeom>
        </p:spPr>
        <p:txBody>
          <a:bodyPr wrap="none">
            <a:spAutoFit/>
          </a:bodyPr>
          <a:lstStyle/>
          <a:p>
            <a:r>
              <a:rPr lang="en-US" sz="7200" dirty="0" err="1"/>
              <a:t>Cá</a:t>
            </a:r>
            <a:r>
              <a:rPr lang="en-US" sz="7200" dirty="0"/>
              <a:t> </a:t>
            </a:r>
            <a:r>
              <a:rPr lang="en-US" sz="7200" dirty="0" err="1" smtClean="0"/>
              <a:t>mè</a:t>
            </a:r>
            <a:endParaRPr lang="en-US" sz="7200" dirty="0"/>
          </a:p>
        </p:txBody>
      </p:sp>
      <p:sp>
        <p:nvSpPr>
          <p:cNvPr id="6" name="Rectangle 5"/>
          <p:cNvSpPr/>
          <p:nvPr/>
        </p:nvSpPr>
        <p:spPr>
          <a:xfrm>
            <a:off x="1626185" y="5411450"/>
            <a:ext cx="5947462" cy="1446550"/>
          </a:xfrm>
          <a:prstGeom prst="rect">
            <a:avLst/>
          </a:prstGeom>
        </p:spPr>
        <p:txBody>
          <a:bodyPr wrap="none">
            <a:spAutoFit/>
          </a:bodyPr>
          <a:lstStyle/>
          <a:p>
            <a:r>
              <a:rPr lang="en-US" sz="8800" dirty="0" smtClean="0">
                <a:solidFill>
                  <a:srgbClr val="FF0000"/>
                </a:solidFill>
                <a:latin typeface="OpenSans"/>
              </a:rPr>
              <a:t>- </a:t>
            </a:r>
            <a:r>
              <a:rPr lang="vi-VN" sz="8800" dirty="0" smtClean="0">
                <a:solidFill>
                  <a:srgbClr val="FF0000"/>
                </a:solidFill>
                <a:latin typeface="OpenSans"/>
              </a:rPr>
              <a:t>Cá </a:t>
            </a:r>
            <a:r>
              <a:rPr lang="vi-VN" sz="8800" dirty="0">
                <a:solidFill>
                  <a:srgbClr val="FF0000"/>
                </a:solidFill>
                <a:latin typeface="OpenSans"/>
              </a:rPr>
              <a:t>xương</a:t>
            </a:r>
            <a:endParaRPr lang="en-US" sz="8800" dirty="0">
              <a:solidFill>
                <a:srgbClr val="FF0000"/>
              </a:solidFill>
            </a:endParaRPr>
          </a:p>
        </p:txBody>
      </p:sp>
    </p:spTree>
    <p:extLst>
      <p:ext uri="{BB962C8B-B14F-4D97-AF65-F5344CB8AC3E}">
        <p14:creationId xmlns:p14="http://schemas.microsoft.com/office/powerpoint/2010/main" val="242461796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2857" y="208393"/>
            <a:ext cx="11553372" cy="2800767"/>
          </a:xfrm>
          <a:prstGeom prst="rect">
            <a:avLst/>
          </a:prstGeom>
        </p:spPr>
        <p:txBody>
          <a:bodyPr wrap="square">
            <a:spAutoFit/>
          </a:bodyPr>
          <a:lstStyle/>
          <a:p>
            <a:pPr algn="just"/>
            <a:r>
              <a:rPr lang="en-US" sz="8800" dirty="0" err="1"/>
              <a:t>Em</a:t>
            </a:r>
            <a:r>
              <a:rPr lang="en-US" sz="8800" dirty="0"/>
              <a:t> </a:t>
            </a:r>
            <a:r>
              <a:rPr lang="en-US" sz="8800" dirty="0" err="1"/>
              <a:t>hãy</a:t>
            </a:r>
            <a:r>
              <a:rPr lang="en-US" sz="8800" dirty="0"/>
              <a:t> </a:t>
            </a:r>
            <a:r>
              <a:rPr lang="en-US" sz="8800" dirty="0" err="1"/>
              <a:t>lấy</a:t>
            </a:r>
            <a:r>
              <a:rPr lang="en-US" sz="8800" dirty="0"/>
              <a:t> </a:t>
            </a:r>
            <a:r>
              <a:rPr lang="en-US" sz="8800" dirty="0" err="1"/>
              <a:t>thêm</a:t>
            </a:r>
            <a:r>
              <a:rPr lang="en-US" sz="8800" dirty="0"/>
              <a:t> </a:t>
            </a:r>
            <a:r>
              <a:rPr lang="en-US" sz="8800" dirty="0" err="1"/>
              <a:t>ví</a:t>
            </a:r>
            <a:r>
              <a:rPr lang="en-US" sz="8800" dirty="0"/>
              <a:t> </a:t>
            </a:r>
            <a:r>
              <a:rPr lang="en-US" sz="8800" dirty="0" err="1"/>
              <a:t>dụ</a:t>
            </a:r>
            <a:r>
              <a:rPr lang="en-US" sz="8800" dirty="0"/>
              <a:t> </a:t>
            </a:r>
            <a:r>
              <a:rPr lang="en-US" sz="8800" dirty="0" err="1"/>
              <a:t>về</a:t>
            </a:r>
            <a:r>
              <a:rPr lang="en-US" sz="8800" dirty="0"/>
              <a:t> </a:t>
            </a:r>
            <a:r>
              <a:rPr lang="en-US" sz="8800" dirty="0" err="1"/>
              <a:t>các</a:t>
            </a:r>
            <a:r>
              <a:rPr lang="en-US" sz="8800" dirty="0"/>
              <a:t> </a:t>
            </a:r>
            <a:r>
              <a:rPr lang="en-US" sz="8800" dirty="0" err="1"/>
              <a:t>loài</a:t>
            </a:r>
            <a:r>
              <a:rPr lang="en-US" sz="8800" dirty="0"/>
              <a:t> </a:t>
            </a:r>
            <a:r>
              <a:rPr lang="en-US" sz="8800" dirty="0" err="1"/>
              <a:t>cá</a:t>
            </a:r>
            <a:r>
              <a:rPr lang="en-US" sz="8800" dirty="0"/>
              <a:t> </a:t>
            </a:r>
            <a:r>
              <a:rPr lang="en-US" sz="8800" dirty="0" err="1"/>
              <a:t>mà</a:t>
            </a:r>
            <a:r>
              <a:rPr lang="en-US" sz="8800" dirty="0"/>
              <a:t> </a:t>
            </a:r>
            <a:r>
              <a:rPr lang="en-US" sz="8800" dirty="0" err="1"/>
              <a:t>em</a:t>
            </a:r>
            <a:r>
              <a:rPr lang="en-US" sz="8800" dirty="0"/>
              <a:t> </a:t>
            </a:r>
            <a:r>
              <a:rPr lang="en-US" sz="8800" dirty="0" err="1"/>
              <a:t>biết</a:t>
            </a:r>
            <a:r>
              <a:rPr lang="en-US" sz="2400" dirty="0" smtClean="0"/>
              <a:t>.</a:t>
            </a:r>
            <a:endParaRPr lang="en-US" sz="2400" dirty="0"/>
          </a:p>
        </p:txBody>
      </p:sp>
    </p:spTree>
    <p:extLst>
      <p:ext uri="{BB962C8B-B14F-4D97-AF65-F5344CB8AC3E}">
        <p14:creationId xmlns:p14="http://schemas.microsoft.com/office/powerpoint/2010/main" val="169156543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774615771"/>
              </p:ext>
            </p:extLst>
          </p:nvPr>
        </p:nvGraphicFramePr>
        <p:xfrm>
          <a:off x="301172" y="156482"/>
          <a:ext cx="11517087" cy="6896100"/>
        </p:xfrm>
        <a:graphic>
          <a:graphicData uri="http://schemas.openxmlformats.org/drawingml/2006/table">
            <a:tbl>
              <a:tblPr firstRow="1" bandRow="1">
                <a:tableStyleId>{5C22544A-7EE6-4342-B048-85BDC9FD1C3A}</a:tableStyleId>
              </a:tblPr>
              <a:tblGrid>
                <a:gridCol w="2209799"/>
                <a:gridCol w="5468259"/>
                <a:gridCol w="3839029"/>
              </a:tblGrid>
              <a:tr h="370840">
                <a:tc>
                  <a:txBody>
                    <a:bodyPr/>
                    <a:lstStyle/>
                    <a:p>
                      <a:pPr algn="ctr" fontAlgn="t"/>
                      <a:r>
                        <a:rPr lang="en-US" sz="4400" b="0" dirty="0" err="1">
                          <a:solidFill>
                            <a:srgbClr val="00B0F0"/>
                          </a:solidFill>
                          <a:effectLst/>
                        </a:rPr>
                        <a:t>Lớp</a:t>
                      </a:r>
                      <a:endParaRPr lang="en-US" sz="4400" b="0" dirty="0">
                        <a:solidFill>
                          <a:srgbClr val="00B0F0"/>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latinLnBrk="0"/>
                      <a:r>
                        <a:rPr lang="en-US" sz="3200" b="0" dirty="0" err="1">
                          <a:solidFill>
                            <a:srgbClr val="00B0F0"/>
                          </a:solidFill>
                          <a:effectLst/>
                        </a:rPr>
                        <a:t>Đặc</a:t>
                      </a:r>
                      <a:r>
                        <a:rPr lang="en-US" sz="3200" b="0" dirty="0">
                          <a:solidFill>
                            <a:srgbClr val="00B0F0"/>
                          </a:solidFill>
                          <a:effectLst/>
                        </a:rPr>
                        <a:t> </a:t>
                      </a:r>
                      <a:r>
                        <a:rPr lang="en-US" sz="3200" b="0" dirty="0" err="1">
                          <a:solidFill>
                            <a:srgbClr val="00B0F0"/>
                          </a:solidFill>
                          <a:effectLst/>
                        </a:rPr>
                        <a:t>điểm</a:t>
                      </a:r>
                      <a:endParaRPr lang="en-US" sz="3200" b="0" dirty="0">
                        <a:solidFill>
                          <a:srgbClr val="00B0F0"/>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latinLnBrk="0"/>
                      <a:r>
                        <a:rPr lang="en-US" sz="3200" b="0" dirty="0" err="1">
                          <a:solidFill>
                            <a:srgbClr val="00B0F0"/>
                          </a:solidFill>
                          <a:effectLst/>
                        </a:rPr>
                        <a:t>Đại</a:t>
                      </a:r>
                      <a:r>
                        <a:rPr lang="en-US" sz="3200" b="0" dirty="0">
                          <a:solidFill>
                            <a:srgbClr val="00B0F0"/>
                          </a:solidFill>
                          <a:effectLst/>
                        </a:rPr>
                        <a:t> </a:t>
                      </a:r>
                      <a:r>
                        <a:rPr lang="en-US" sz="3200" b="0" dirty="0" err="1">
                          <a:solidFill>
                            <a:srgbClr val="00B0F0"/>
                          </a:solidFill>
                          <a:effectLst/>
                        </a:rPr>
                        <a:t>diện</a:t>
                      </a:r>
                      <a:endParaRPr lang="en-US" sz="3200" b="0" dirty="0">
                        <a:solidFill>
                          <a:srgbClr val="00B0F0"/>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pPr fontAlgn="t"/>
                      <a:endParaRPr lang="en-US" sz="6000" b="0" dirty="0" smtClean="0">
                        <a:solidFill>
                          <a:srgbClr val="00B0F0"/>
                        </a:solidFill>
                        <a:effectLst/>
                      </a:endParaRPr>
                    </a:p>
                    <a:p>
                      <a:pPr fontAlgn="t"/>
                      <a:endParaRPr lang="en-US" sz="6000" b="0" dirty="0" smtClean="0">
                        <a:solidFill>
                          <a:srgbClr val="00B0F0"/>
                        </a:solidFill>
                        <a:effectLst/>
                      </a:endParaRPr>
                    </a:p>
                    <a:p>
                      <a:pPr fontAlgn="t"/>
                      <a:r>
                        <a:rPr lang="en-US" sz="6000" b="0" dirty="0" err="1" smtClean="0">
                          <a:solidFill>
                            <a:srgbClr val="00B0F0"/>
                          </a:solidFill>
                          <a:effectLst/>
                        </a:rPr>
                        <a:t>Lưỡng</a:t>
                      </a:r>
                      <a:r>
                        <a:rPr lang="en-US" sz="6000" b="0" baseline="0" dirty="0" smtClean="0">
                          <a:solidFill>
                            <a:srgbClr val="00B0F0"/>
                          </a:solidFill>
                          <a:effectLst/>
                        </a:rPr>
                        <a:t> </a:t>
                      </a:r>
                      <a:r>
                        <a:rPr lang="en-US" sz="6000" b="0" baseline="0" dirty="0" err="1" smtClean="0">
                          <a:solidFill>
                            <a:srgbClr val="00B0F0"/>
                          </a:solidFill>
                          <a:effectLst/>
                        </a:rPr>
                        <a:t>cư</a:t>
                      </a:r>
                      <a:endParaRPr lang="en-US" sz="6000" b="0" dirty="0">
                        <a:solidFill>
                          <a:srgbClr val="00B0F0"/>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t"/>
                      <a:endParaRPr lang="vi-VN" b="0" i="0" dirty="0">
                        <a:solidFill>
                          <a:srgbClr val="000000"/>
                        </a:solidFill>
                        <a:effectLst/>
                        <a:latin typeface="OpenSans"/>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t"/>
                      <a:endParaRPr lang="en-US" b="0" i="0" dirty="0" smtClean="0">
                        <a:solidFill>
                          <a:srgbClr val="000000"/>
                        </a:solidFill>
                        <a:effectLst/>
                        <a:latin typeface="OpenSans"/>
                      </a:endParaRPr>
                    </a:p>
                    <a:p>
                      <a:pPr algn="l" fontAlgn="t"/>
                      <a:endParaRPr lang="en-US" b="0" i="0" dirty="0" smtClean="0">
                        <a:solidFill>
                          <a:srgbClr val="000000"/>
                        </a:solidFill>
                        <a:effectLst/>
                        <a:latin typeface="OpenSans"/>
                      </a:endParaRPr>
                    </a:p>
                    <a:p>
                      <a:pPr algn="l" fontAlgn="t"/>
                      <a:endParaRPr lang="en-US" b="0" i="0" dirty="0" smtClean="0">
                        <a:solidFill>
                          <a:srgbClr val="000000"/>
                        </a:solidFill>
                        <a:effectLst/>
                        <a:latin typeface="OpenSans"/>
                      </a:endParaRPr>
                    </a:p>
                    <a:p>
                      <a:pPr algn="l" fontAlgn="t"/>
                      <a:endParaRPr lang="en-US" b="0" i="0" dirty="0" smtClean="0">
                        <a:solidFill>
                          <a:srgbClr val="000000"/>
                        </a:solidFill>
                        <a:effectLst/>
                        <a:latin typeface="OpenSans"/>
                      </a:endParaRPr>
                    </a:p>
                    <a:p>
                      <a:pPr algn="l" fontAlgn="t"/>
                      <a:endParaRPr lang="en-US" b="0" i="0" dirty="0" smtClean="0">
                        <a:solidFill>
                          <a:srgbClr val="000000"/>
                        </a:solidFill>
                        <a:effectLst/>
                        <a:latin typeface="OpenSans"/>
                      </a:endParaRPr>
                    </a:p>
                    <a:p>
                      <a:pPr algn="l" fontAlgn="t"/>
                      <a:endParaRPr lang="en-US" b="0" i="0" dirty="0" smtClean="0">
                        <a:solidFill>
                          <a:srgbClr val="000000"/>
                        </a:solidFill>
                        <a:effectLst/>
                        <a:latin typeface="OpenSans"/>
                      </a:endParaRPr>
                    </a:p>
                    <a:p>
                      <a:pPr algn="l" fontAlgn="t"/>
                      <a:endParaRPr lang="en-US" b="0" i="0" dirty="0" smtClean="0">
                        <a:solidFill>
                          <a:srgbClr val="000000"/>
                        </a:solidFill>
                        <a:effectLst/>
                        <a:latin typeface="OpenSans"/>
                      </a:endParaRPr>
                    </a:p>
                    <a:p>
                      <a:pPr algn="l" fontAlgn="t"/>
                      <a:endParaRPr lang="en-US" b="0" i="0" dirty="0" smtClean="0">
                        <a:solidFill>
                          <a:srgbClr val="000000"/>
                        </a:solidFill>
                        <a:effectLst/>
                        <a:latin typeface="OpenSans"/>
                      </a:endParaRPr>
                    </a:p>
                    <a:p>
                      <a:pPr algn="l" fontAlgn="t"/>
                      <a:endParaRPr lang="en-US" b="0" i="0" dirty="0" smtClean="0">
                        <a:solidFill>
                          <a:srgbClr val="000000"/>
                        </a:solidFill>
                        <a:effectLst/>
                        <a:latin typeface="OpenSans"/>
                      </a:endParaRPr>
                    </a:p>
                    <a:p>
                      <a:pPr algn="l" fontAlgn="t"/>
                      <a:endParaRPr lang="en-US" b="0" i="0" dirty="0" smtClean="0">
                        <a:solidFill>
                          <a:srgbClr val="000000"/>
                        </a:solidFill>
                        <a:effectLst/>
                        <a:latin typeface="OpenSans"/>
                      </a:endParaRPr>
                    </a:p>
                    <a:p>
                      <a:pPr algn="l" fontAlgn="t"/>
                      <a:endParaRPr lang="en-US" b="0" i="0" dirty="0" smtClean="0">
                        <a:solidFill>
                          <a:srgbClr val="000000"/>
                        </a:solidFill>
                        <a:effectLst/>
                        <a:latin typeface="OpenSans"/>
                      </a:endParaRPr>
                    </a:p>
                    <a:p>
                      <a:pPr algn="l" fontAlgn="t"/>
                      <a:endParaRPr lang="en-US" b="0" i="0" dirty="0" smtClean="0">
                        <a:solidFill>
                          <a:srgbClr val="000000"/>
                        </a:solidFill>
                        <a:effectLst/>
                        <a:latin typeface="OpenSans"/>
                      </a:endParaRPr>
                    </a:p>
                    <a:p>
                      <a:pPr algn="l" fontAlgn="t"/>
                      <a:endParaRPr lang="en-US" b="0" i="0" dirty="0" smtClean="0">
                        <a:solidFill>
                          <a:srgbClr val="000000"/>
                        </a:solidFill>
                        <a:effectLst/>
                        <a:latin typeface="OpenSans"/>
                      </a:endParaRPr>
                    </a:p>
                    <a:p>
                      <a:pPr algn="l" fontAlgn="t"/>
                      <a:endParaRPr lang="en-US" b="0" i="0" dirty="0" smtClean="0">
                        <a:solidFill>
                          <a:srgbClr val="000000"/>
                        </a:solidFill>
                        <a:effectLst/>
                        <a:latin typeface="OpenSans"/>
                      </a:endParaRPr>
                    </a:p>
                    <a:p>
                      <a:pPr algn="l" fontAlgn="t"/>
                      <a:endParaRPr lang="en-US" b="0" i="0" dirty="0" smtClean="0">
                        <a:solidFill>
                          <a:srgbClr val="000000"/>
                        </a:solidFill>
                        <a:effectLst/>
                        <a:latin typeface="OpenSans"/>
                      </a:endParaRPr>
                    </a:p>
                    <a:p>
                      <a:pPr algn="l" fontAlgn="t"/>
                      <a:endParaRPr lang="en-US" b="0" i="0" dirty="0" smtClean="0">
                        <a:solidFill>
                          <a:srgbClr val="000000"/>
                        </a:solidFill>
                        <a:effectLst/>
                        <a:latin typeface="OpenSans"/>
                      </a:endParaRPr>
                    </a:p>
                    <a:p>
                      <a:pPr algn="l" fontAlgn="t"/>
                      <a:endParaRPr lang="en-US" b="0" i="0" dirty="0" smtClean="0">
                        <a:solidFill>
                          <a:srgbClr val="000000"/>
                        </a:solidFill>
                        <a:effectLst/>
                        <a:latin typeface="OpenSans"/>
                      </a:endParaRPr>
                    </a:p>
                    <a:p>
                      <a:pPr algn="l" fontAlgn="t"/>
                      <a:endParaRPr lang="en-US" b="0" i="0" dirty="0" smtClean="0">
                        <a:solidFill>
                          <a:srgbClr val="000000"/>
                        </a:solidFill>
                        <a:effectLst/>
                        <a:latin typeface="OpenSans"/>
                      </a:endParaRPr>
                    </a:p>
                    <a:p>
                      <a:pPr algn="l" fontAlgn="t"/>
                      <a:endParaRPr lang="en-US" b="0" i="0" dirty="0" smtClean="0">
                        <a:solidFill>
                          <a:srgbClr val="000000"/>
                        </a:solidFill>
                        <a:effectLst/>
                        <a:latin typeface="OpenSans"/>
                      </a:endParaRPr>
                    </a:p>
                    <a:p>
                      <a:pPr algn="l" fontAlgn="t"/>
                      <a:endParaRPr lang="en-US" b="0" i="0" dirty="0" smtClean="0">
                        <a:solidFill>
                          <a:srgbClr val="000000"/>
                        </a:solidFill>
                        <a:effectLst/>
                        <a:latin typeface="OpenSans"/>
                      </a:endParaRPr>
                    </a:p>
                    <a:p>
                      <a:pPr algn="l" fontAlgn="t"/>
                      <a:endParaRPr lang="en-US" b="0" i="0" dirty="0" smtClean="0">
                        <a:solidFill>
                          <a:srgbClr val="000000"/>
                        </a:solidFill>
                        <a:effectLst/>
                        <a:latin typeface="OpenSans"/>
                      </a:endParaRPr>
                    </a:p>
                    <a:p>
                      <a:pPr algn="l" fontAlgn="t"/>
                      <a:endParaRPr lang="en-US" b="0" i="0" dirty="0">
                        <a:solidFill>
                          <a:srgbClr val="000000"/>
                        </a:solidFill>
                        <a:effectLst/>
                        <a:latin typeface="OpenSans"/>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6" name="Rectangle 5"/>
          <p:cNvSpPr/>
          <p:nvPr/>
        </p:nvSpPr>
        <p:spPr>
          <a:xfrm>
            <a:off x="8242754" y="1090457"/>
            <a:ext cx="3368675" cy="3108543"/>
          </a:xfrm>
          <a:prstGeom prst="rect">
            <a:avLst/>
          </a:prstGeom>
        </p:spPr>
        <p:txBody>
          <a:bodyPr wrap="square">
            <a:spAutoFit/>
          </a:bodyPr>
          <a:lstStyle/>
          <a:p>
            <a:pPr algn="just" fontAlgn="t"/>
            <a:r>
              <a:rPr lang="vi-VN" sz="4000" dirty="0">
                <a:solidFill>
                  <a:srgbClr val="00B0F0"/>
                </a:solidFill>
                <a:latin typeface="OpenSans"/>
              </a:rPr>
              <a:t>Có nhà, ếch đồng, ếch giun, cá cóc tam đảo,…</a:t>
            </a:r>
          </a:p>
          <a:p>
            <a:r>
              <a:rPr lang="vi-VN" dirty="0">
                <a:solidFill>
                  <a:srgbClr val="000000"/>
                </a:solidFill>
                <a:latin typeface="OpenSans"/>
              </a:rPr>
              <a:t/>
            </a:r>
            <a:br>
              <a:rPr lang="vi-VN" dirty="0">
                <a:solidFill>
                  <a:srgbClr val="000000"/>
                </a:solidFill>
                <a:latin typeface="OpenSans"/>
              </a:rPr>
            </a:br>
            <a:endParaRPr lang="en-US" dirty="0"/>
          </a:p>
        </p:txBody>
      </p:sp>
      <p:sp>
        <p:nvSpPr>
          <p:cNvPr id="7" name="Rectangle 6"/>
          <p:cNvSpPr/>
          <p:nvPr/>
        </p:nvSpPr>
        <p:spPr>
          <a:xfrm>
            <a:off x="2618282" y="1090457"/>
            <a:ext cx="5016232" cy="6186309"/>
          </a:xfrm>
          <a:prstGeom prst="rect">
            <a:avLst/>
          </a:prstGeom>
        </p:spPr>
        <p:txBody>
          <a:bodyPr wrap="square">
            <a:spAutoFit/>
          </a:bodyPr>
          <a:lstStyle/>
          <a:p>
            <a:pPr algn="just" fontAlgn="t"/>
            <a:r>
              <a:rPr lang="vi-VN" sz="3600" dirty="0">
                <a:solidFill>
                  <a:srgbClr val="00B0F0"/>
                </a:solidFill>
                <a:latin typeface="OpenSans"/>
              </a:rPr>
              <a:t>- Động vật có xương sống ở cạn đầu tiên, thường sống ở nơi ẩm ướt</a:t>
            </a:r>
          </a:p>
          <a:p>
            <a:pPr algn="just" fontAlgn="t"/>
            <a:r>
              <a:rPr lang="vi-VN" sz="3600" dirty="0">
                <a:solidFill>
                  <a:srgbClr val="00B0F0"/>
                </a:solidFill>
                <a:latin typeface="OpenSans"/>
              </a:rPr>
              <a:t>- Giai đoạn ấu trùng phát triển trong nước và hô hấp bằng mang. </a:t>
            </a:r>
            <a:r>
              <a:rPr lang="en-US" sz="3600" dirty="0" smtClean="0">
                <a:solidFill>
                  <a:srgbClr val="00B0F0"/>
                </a:solidFill>
                <a:latin typeface="OpenSans"/>
              </a:rPr>
              <a:t>   </a:t>
            </a:r>
            <a:r>
              <a:rPr lang="vi-VN" sz="3600" dirty="0" smtClean="0">
                <a:solidFill>
                  <a:srgbClr val="00B0F0"/>
                </a:solidFill>
                <a:latin typeface="OpenSans"/>
              </a:rPr>
              <a:t>Con</a:t>
            </a:r>
            <a:r>
              <a:rPr lang="en-US" sz="3600" dirty="0" smtClean="0">
                <a:solidFill>
                  <a:srgbClr val="00B0F0"/>
                </a:solidFill>
                <a:latin typeface="OpenSans"/>
              </a:rPr>
              <a:t> </a:t>
            </a:r>
            <a:r>
              <a:rPr lang="vi-VN" sz="3600" dirty="0" smtClean="0">
                <a:solidFill>
                  <a:srgbClr val="00B0F0"/>
                </a:solidFill>
                <a:latin typeface="OpenSans"/>
              </a:rPr>
              <a:t>trưởng </a:t>
            </a:r>
            <a:r>
              <a:rPr lang="vi-VN" sz="3600" dirty="0">
                <a:solidFill>
                  <a:srgbClr val="00B0F0"/>
                </a:solidFill>
                <a:latin typeface="OpenSans"/>
              </a:rPr>
              <a:t>thành  sống ở cạn, hô hấp bằng da và phổi</a:t>
            </a:r>
            <a:r>
              <a:rPr lang="vi-VN" sz="3600" dirty="0" smtClean="0">
                <a:solidFill>
                  <a:srgbClr val="00B0F0"/>
                </a:solidFill>
                <a:latin typeface="OpenSans"/>
              </a:rPr>
              <a:t>.</a:t>
            </a:r>
            <a:endParaRPr lang="en-US" sz="3600" dirty="0" smtClean="0">
              <a:solidFill>
                <a:srgbClr val="00B0F0"/>
              </a:solidFill>
              <a:latin typeface="OpenSans"/>
            </a:endParaRPr>
          </a:p>
          <a:p>
            <a:pPr algn="just" fontAlgn="t"/>
            <a:endParaRPr lang="vi-VN" sz="3600" dirty="0">
              <a:solidFill>
                <a:srgbClr val="00B0F0"/>
              </a:solidFill>
              <a:latin typeface="OpenSans"/>
            </a:endParaRPr>
          </a:p>
        </p:txBody>
      </p:sp>
    </p:spTree>
    <p:extLst>
      <p:ext uri="{BB962C8B-B14F-4D97-AF65-F5344CB8AC3E}">
        <p14:creationId xmlns:p14="http://schemas.microsoft.com/office/powerpoint/2010/main" val="104705335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5878" y="117927"/>
            <a:ext cx="5880230" cy="3292929"/>
          </a:xfrm>
          <a:prstGeom prst="rect">
            <a:avLst/>
          </a:prstGeom>
        </p:spPr>
      </p:pic>
      <p:pic>
        <p:nvPicPr>
          <p:cNvPr id="3" name="Picture 2"/>
          <p:cNvPicPr>
            <a:picLocks noChangeAspect="1"/>
          </p:cNvPicPr>
          <p:nvPr/>
        </p:nvPicPr>
        <p:blipFill>
          <a:blip r:embed="rId3"/>
          <a:stretch>
            <a:fillRect/>
          </a:stretch>
        </p:blipFill>
        <p:spPr>
          <a:xfrm>
            <a:off x="6106108" y="117927"/>
            <a:ext cx="5955263" cy="3292929"/>
          </a:xfrm>
          <a:prstGeom prst="rect">
            <a:avLst/>
          </a:prstGeom>
        </p:spPr>
      </p:pic>
      <p:pic>
        <p:nvPicPr>
          <p:cNvPr id="4" name="Picture 3"/>
          <p:cNvPicPr>
            <a:picLocks noChangeAspect="1"/>
          </p:cNvPicPr>
          <p:nvPr/>
        </p:nvPicPr>
        <p:blipFill>
          <a:blip r:embed="rId4"/>
          <a:stretch>
            <a:fillRect/>
          </a:stretch>
        </p:blipFill>
        <p:spPr>
          <a:xfrm>
            <a:off x="150130" y="3352798"/>
            <a:ext cx="5880230" cy="3447144"/>
          </a:xfrm>
          <a:prstGeom prst="rect">
            <a:avLst/>
          </a:prstGeom>
        </p:spPr>
      </p:pic>
      <p:sp>
        <p:nvSpPr>
          <p:cNvPr id="5" name="Rectangle 4"/>
          <p:cNvSpPr/>
          <p:nvPr/>
        </p:nvSpPr>
        <p:spPr>
          <a:xfrm>
            <a:off x="2780967" y="5657671"/>
            <a:ext cx="3325141" cy="1200329"/>
          </a:xfrm>
          <a:prstGeom prst="rect">
            <a:avLst/>
          </a:prstGeom>
        </p:spPr>
        <p:txBody>
          <a:bodyPr wrap="none">
            <a:spAutoFit/>
          </a:bodyPr>
          <a:lstStyle/>
          <a:p>
            <a:r>
              <a:rPr lang="en-US" sz="7200" dirty="0" err="1" smtClean="0">
                <a:solidFill>
                  <a:schemeClr val="bg1"/>
                </a:solidFill>
              </a:rPr>
              <a:t>Ếch</a:t>
            </a:r>
            <a:r>
              <a:rPr lang="en-US" sz="7200" dirty="0" smtClean="0">
                <a:solidFill>
                  <a:schemeClr val="bg1"/>
                </a:solidFill>
              </a:rPr>
              <a:t> </a:t>
            </a:r>
            <a:r>
              <a:rPr lang="en-US" sz="7200" dirty="0" err="1" smtClean="0">
                <a:solidFill>
                  <a:schemeClr val="bg1"/>
                </a:solidFill>
              </a:rPr>
              <a:t>giun</a:t>
            </a:r>
            <a:endParaRPr lang="en-US" sz="7200" dirty="0">
              <a:solidFill>
                <a:schemeClr val="bg1"/>
              </a:solidFill>
            </a:endParaRPr>
          </a:p>
        </p:txBody>
      </p:sp>
      <p:sp>
        <p:nvSpPr>
          <p:cNvPr id="6" name="Rectangle 5"/>
          <p:cNvSpPr/>
          <p:nvPr/>
        </p:nvSpPr>
        <p:spPr>
          <a:xfrm>
            <a:off x="2628567" y="2210527"/>
            <a:ext cx="3177473" cy="1200329"/>
          </a:xfrm>
          <a:prstGeom prst="rect">
            <a:avLst/>
          </a:prstGeom>
        </p:spPr>
        <p:txBody>
          <a:bodyPr wrap="none">
            <a:spAutoFit/>
          </a:bodyPr>
          <a:lstStyle/>
          <a:p>
            <a:r>
              <a:rPr lang="en-US" sz="7200" dirty="0" err="1" smtClean="0">
                <a:solidFill>
                  <a:schemeClr val="bg1"/>
                </a:solidFill>
              </a:rPr>
              <a:t>Cóc</a:t>
            </a:r>
            <a:r>
              <a:rPr lang="en-US" sz="7200" dirty="0" smtClean="0">
                <a:solidFill>
                  <a:schemeClr val="bg1"/>
                </a:solidFill>
              </a:rPr>
              <a:t> </a:t>
            </a:r>
            <a:r>
              <a:rPr lang="en-US" sz="7200" dirty="0" err="1" smtClean="0">
                <a:solidFill>
                  <a:schemeClr val="bg1"/>
                </a:solidFill>
              </a:rPr>
              <a:t>nhà</a:t>
            </a:r>
            <a:endParaRPr lang="en-US" sz="7200" dirty="0">
              <a:solidFill>
                <a:schemeClr val="bg1"/>
              </a:solidFill>
            </a:endParaRPr>
          </a:p>
        </p:txBody>
      </p:sp>
      <p:sp>
        <p:nvSpPr>
          <p:cNvPr id="7" name="Rectangle 6"/>
          <p:cNvSpPr/>
          <p:nvPr/>
        </p:nvSpPr>
        <p:spPr>
          <a:xfrm>
            <a:off x="6846226" y="2326642"/>
            <a:ext cx="3624903" cy="1200329"/>
          </a:xfrm>
          <a:prstGeom prst="rect">
            <a:avLst/>
          </a:prstGeom>
        </p:spPr>
        <p:txBody>
          <a:bodyPr wrap="none">
            <a:spAutoFit/>
          </a:bodyPr>
          <a:lstStyle/>
          <a:p>
            <a:r>
              <a:rPr lang="en-US" sz="7200" dirty="0" err="1" smtClean="0">
                <a:solidFill>
                  <a:schemeClr val="bg1"/>
                </a:solidFill>
              </a:rPr>
              <a:t>Ếch</a:t>
            </a:r>
            <a:r>
              <a:rPr lang="en-US" sz="7200" dirty="0" smtClean="0">
                <a:solidFill>
                  <a:schemeClr val="bg1"/>
                </a:solidFill>
              </a:rPr>
              <a:t> </a:t>
            </a:r>
            <a:r>
              <a:rPr lang="en-US" sz="7200" dirty="0" err="1" smtClean="0">
                <a:solidFill>
                  <a:schemeClr val="bg1"/>
                </a:solidFill>
              </a:rPr>
              <a:t>đồng</a:t>
            </a:r>
            <a:endParaRPr lang="en-US" sz="7200" dirty="0">
              <a:solidFill>
                <a:schemeClr val="bg1"/>
              </a:solidFill>
            </a:endParaRPr>
          </a:p>
        </p:txBody>
      </p:sp>
      <p:pic>
        <p:nvPicPr>
          <p:cNvPr id="9" name="Picture 8"/>
          <p:cNvPicPr>
            <a:picLocks noChangeAspect="1"/>
          </p:cNvPicPr>
          <p:nvPr/>
        </p:nvPicPr>
        <p:blipFill>
          <a:blip r:embed="rId5"/>
          <a:stretch>
            <a:fillRect/>
          </a:stretch>
        </p:blipFill>
        <p:spPr>
          <a:xfrm>
            <a:off x="6105393" y="3385667"/>
            <a:ext cx="5880945" cy="3366197"/>
          </a:xfrm>
          <a:prstGeom prst="rect">
            <a:avLst/>
          </a:prstGeom>
        </p:spPr>
      </p:pic>
      <p:sp>
        <p:nvSpPr>
          <p:cNvPr id="10" name="Rectangle 9"/>
          <p:cNvSpPr/>
          <p:nvPr/>
        </p:nvSpPr>
        <p:spPr>
          <a:xfrm>
            <a:off x="6199924" y="5903892"/>
            <a:ext cx="3912674" cy="707886"/>
          </a:xfrm>
          <a:prstGeom prst="rect">
            <a:avLst/>
          </a:prstGeom>
        </p:spPr>
        <p:txBody>
          <a:bodyPr wrap="none">
            <a:spAutoFit/>
          </a:bodyPr>
          <a:lstStyle/>
          <a:p>
            <a:r>
              <a:rPr lang="en-US" sz="4000" b="1" dirty="0" err="1" smtClean="0">
                <a:solidFill>
                  <a:schemeClr val="bg1"/>
                </a:solidFill>
              </a:rPr>
              <a:t>Cá</a:t>
            </a:r>
            <a:r>
              <a:rPr lang="en-US" sz="4000" b="1" dirty="0" smtClean="0">
                <a:solidFill>
                  <a:schemeClr val="bg1"/>
                </a:solidFill>
              </a:rPr>
              <a:t> </a:t>
            </a:r>
            <a:r>
              <a:rPr lang="en-US" sz="4000" b="1" dirty="0" err="1">
                <a:solidFill>
                  <a:schemeClr val="bg1"/>
                </a:solidFill>
              </a:rPr>
              <a:t>cóc</a:t>
            </a:r>
            <a:r>
              <a:rPr lang="en-US" sz="4000" b="1" dirty="0">
                <a:solidFill>
                  <a:schemeClr val="bg1"/>
                </a:solidFill>
              </a:rPr>
              <a:t> tam </a:t>
            </a:r>
            <a:r>
              <a:rPr lang="en-US" sz="4000" b="1" dirty="0" err="1">
                <a:solidFill>
                  <a:schemeClr val="bg1"/>
                </a:solidFill>
              </a:rPr>
              <a:t>đảo</a:t>
            </a:r>
            <a:r>
              <a:rPr lang="en-US" sz="4000" b="1" dirty="0">
                <a:solidFill>
                  <a:schemeClr val="bg1"/>
                </a:solidFill>
              </a:rPr>
              <a:t>,…</a:t>
            </a:r>
          </a:p>
        </p:txBody>
      </p:sp>
    </p:spTree>
    <p:extLst>
      <p:ext uri="{BB962C8B-B14F-4D97-AF65-F5344CB8AC3E}">
        <p14:creationId xmlns:p14="http://schemas.microsoft.com/office/powerpoint/2010/main" val="137993811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9656" y="0"/>
            <a:ext cx="11727543" cy="2308324"/>
          </a:xfrm>
          <a:prstGeom prst="rect">
            <a:avLst/>
          </a:prstGeom>
        </p:spPr>
        <p:txBody>
          <a:bodyPr wrap="square">
            <a:spAutoFit/>
          </a:bodyPr>
          <a:lstStyle/>
          <a:p>
            <a:pPr algn="just"/>
            <a:r>
              <a:rPr lang="vi-VN" sz="4800" dirty="0"/>
              <a:t>Ếch thường sống ở những nơi ẩm ướt, nếu nuôi nó ở nơi khô ráo, thiếu ẩm thì nó có sống được không? Vì sao</a:t>
            </a:r>
            <a:r>
              <a:rPr lang="vi-VN" sz="4800" dirty="0" smtClean="0"/>
              <a:t>?</a:t>
            </a:r>
            <a:endParaRPr lang="vi-VN" sz="4800" dirty="0"/>
          </a:p>
        </p:txBody>
      </p:sp>
      <p:sp>
        <p:nvSpPr>
          <p:cNvPr id="3" name="Rectangle 2"/>
          <p:cNvSpPr/>
          <p:nvPr/>
        </p:nvSpPr>
        <p:spPr>
          <a:xfrm>
            <a:off x="275770" y="2308324"/>
            <a:ext cx="11422743" cy="3970318"/>
          </a:xfrm>
          <a:prstGeom prst="rect">
            <a:avLst/>
          </a:prstGeom>
        </p:spPr>
        <p:txBody>
          <a:bodyPr wrap="square">
            <a:spAutoFit/>
          </a:bodyPr>
          <a:lstStyle/>
          <a:p>
            <a:r>
              <a:rPr lang="vi-VN" sz="3600" dirty="0"/>
              <a:t>Lưỡng cư sống ở nơi ẩm ướt, hô hấp bằng da và phổi luôn ẩm ướt, giai đoạn ấu trùng phát triển trong nước và hô hấp bằng mang.</a:t>
            </a:r>
          </a:p>
          <a:p>
            <a:endParaRPr lang="vi-VN" sz="3600" dirty="0"/>
          </a:p>
          <a:p>
            <a:r>
              <a:rPr lang="vi-VN" sz="3600" dirty="0"/>
              <a:t>Ếch thuộc lớp lưỡng cư do đó nếu nuôi ở nơi khô ráo, thiếu ẩm, con trưởng thành không thể hô hấp được và giai đoạn ấu trùng không phát triển được, ếch sẽ chết</a:t>
            </a:r>
            <a:r>
              <a:rPr lang="vi-VN" sz="3600" dirty="0" smtClean="0"/>
              <a:t>.</a:t>
            </a:r>
            <a:endParaRPr lang="vi-VN" sz="3600" dirty="0"/>
          </a:p>
        </p:txBody>
      </p:sp>
    </p:spTree>
    <p:extLst>
      <p:ext uri="{BB962C8B-B14F-4D97-AF65-F5344CB8AC3E}">
        <p14:creationId xmlns:p14="http://schemas.microsoft.com/office/powerpoint/2010/main" val="1790076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368806502"/>
              </p:ext>
            </p:extLst>
          </p:nvPr>
        </p:nvGraphicFramePr>
        <p:xfrm>
          <a:off x="301172" y="156482"/>
          <a:ext cx="11517087" cy="6621780"/>
        </p:xfrm>
        <a:graphic>
          <a:graphicData uri="http://schemas.openxmlformats.org/drawingml/2006/table">
            <a:tbl>
              <a:tblPr firstRow="1" bandRow="1">
                <a:tableStyleId>{5C22544A-7EE6-4342-B048-85BDC9FD1C3A}</a:tableStyleId>
              </a:tblPr>
              <a:tblGrid>
                <a:gridCol w="2021114"/>
                <a:gridCol w="5656944"/>
                <a:gridCol w="3839029"/>
              </a:tblGrid>
              <a:tr h="370840">
                <a:tc>
                  <a:txBody>
                    <a:bodyPr/>
                    <a:lstStyle/>
                    <a:p>
                      <a:pPr algn="ctr" fontAlgn="t"/>
                      <a:r>
                        <a:rPr lang="en-US" sz="4400" b="0" dirty="0" err="1">
                          <a:solidFill>
                            <a:srgbClr val="00B0F0"/>
                          </a:solidFill>
                          <a:effectLst/>
                        </a:rPr>
                        <a:t>Lớp</a:t>
                      </a:r>
                      <a:endParaRPr lang="en-US" sz="4400" b="0" dirty="0">
                        <a:solidFill>
                          <a:srgbClr val="00B0F0"/>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latinLnBrk="0"/>
                      <a:r>
                        <a:rPr lang="en-US" sz="3200" b="0" dirty="0" err="1">
                          <a:solidFill>
                            <a:srgbClr val="00B0F0"/>
                          </a:solidFill>
                          <a:effectLst/>
                        </a:rPr>
                        <a:t>Đặc</a:t>
                      </a:r>
                      <a:r>
                        <a:rPr lang="en-US" sz="3200" b="0" dirty="0">
                          <a:solidFill>
                            <a:srgbClr val="00B0F0"/>
                          </a:solidFill>
                          <a:effectLst/>
                        </a:rPr>
                        <a:t> </a:t>
                      </a:r>
                      <a:r>
                        <a:rPr lang="en-US" sz="3200" b="0" dirty="0" err="1">
                          <a:solidFill>
                            <a:srgbClr val="00B0F0"/>
                          </a:solidFill>
                          <a:effectLst/>
                        </a:rPr>
                        <a:t>điểm</a:t>
                      </a:r>
                      <a:endParaRPr lang="en-US" sz="3200" b="0" dirty="0">
                        <a:solidFill>
                          <a:srgbClr val="00B0F0"/>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latinLnBrk="0"/>
                      <a:r>
                        <a:rPr lang="en-US" sz="3200" b="0" dirty="0" err="1">
                          <a:solidFill>
                            <a:srgbClr val="00B0F0"/>
                          </a:solidFill>
                          <a:effectLst/>
                        </a:rPr>
                        <a:t>Đại</a:t>
                      </a:r>
                      <a:r>
                        <a:rPr lang="en-US" sz="3200" b="0" dirty="0">
                          <a:solidFill>
                            <a:srgbClr val="00B0F0"/>
                          </a:solidFill>
                          <a:effectLst/>
                        </a:rPr>
                        <a:t> </a:t>
                      </a:r>
                      <a:r>
                        <a:rPr lang="en-US" sz="3200" b="0" dirty="0" err="1">
                          <a:solidFill>
                            <a:srgbClr val="00B0F0"/>
                          </a:solidFill>
                          <a:effectLst/>
                        </a:rPr>
                        <a:t>diện</a:t>
                      </a:r>
                      <a:endParaRPr lang="en-US" sz="3200" b="0" dirty="0">
                        <a:solidFill>
                          <a:srgbClr val="00B0F0"/>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pPr fontAlgn="t"/>
                      <a:r>
                        <a:rPr lang="en-US" sz="9600" b="0" i="0" kern="1200" dirty="0" err="1" smtClean="0">
                          <a:solidFill>
                            <a:srgbClr val="00B0F0"/>
                          </a:solidFill>
                          <a:effectLst/>
                          <a:latin typeface="+mn-lt"/>
                          <a:ea typeface="+mn-ea"/>
                          <a:cs typeface="+mn-cs"/>
                        </a:rPr>
                        <a:t>Bò</a:t>
                      </a:r>
                      <a:r>
                        <a:rPr lang="en-US" sz="9600" b="0" i="0" kern="1200" dirty="0" smtClean="0">
                          <a:solidFill>
                            <a:srgbClr val="00B0F0"/>
                          </a:solidFill>
                          <a:effectLst/>
                          <a:latin typeface="+mn-lt"/>
                          <a:ea typeface="+mn-ea"/>
                          <a:cs typeface="+mn-cs"/>
                        </a:rPr>
                        <a:t> </a:t>
                      </a:r>
                      <a:r>
                        <a:rPr lang="en-US" sz="9600" b="0" i="0" kern="1200" dirty="0" err="1" smtClean="0">
                          <a:solidFill>
                            <a:srgbClr val="00B0F0"/>
                          </a:solidFill>
                          <a:effectLst/>
                          <a:latin typeface="+mn-lt"/>
                          <a:ea typeface="+mn-ea"/>
                          <a:cs typeface="+mn-cs"/>
                        </a:rPr>
                        <a:t>sát</a:t>
                      </a:r>
                      <a:endParaRPr lang="en-US" sz="59500" b="0" dirty="0">
                        <a:solidFill>
                          <a:srgbClr val="00B0F0"/>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t" latinLnBrk="0"/>
                      <a:endParaRPr lang="en-US" sz="5400" b="0" dirty="0">
                        <a:solidFill>
                          <a:schemeClr val="tx1"/>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t" latinLnBrk="0"/>
                      <a:endParaRPr lang="en-US" sz="5400" b="0" dirty="0" smtClean="0">
                        <a:solidFill>
                          <a:schemeClr val="tx1"/>
                        </a:solidFill>
                        <a:effectLst/>
                      </a:endParaRPr>
                    </a:p>
                    <a:p>
                      <a:pPr fontAlgn="t" latinLnBrk="0"/>
                      <a:endParaRPr lang="en-US" sz="5400" b="0" dirty="0" smtClean="0">
                        <a:solidFill>
                          <a:schemeClr val="tx1"/>
                        </a:solidFill>
                        <a:effectLst/>
                      </a:endParaRPr>
                    </a:p>
                    <a:p>
                      <a:pPr fontAlgn="t" latinLnBrk="0"/>
                      <a:endParaRPr lang="en-US" sz="5400" b="0" dirty="0" smtClean="0">
                        <a:solidFill>
                          <a:schemeClr val="tx1"/>
                        </a:solidFill>
                        <a:effectLst/>
                      </a:endParaRPr>
                    </a:p>
                    <a:p>
                      <a:pPr fontAlgn="t" latinLnBrk="0"/>
                      <a:endParaRPr lang="en-US" sz="5400" b="0" dirty="0" smtClean="0">
                        <a:solidFill>
                          <a:schemeClr val="tx1"/>
                        </a:solidFill>
                        <a:effectLst/>
                      </a:endParaRPr>
                    </a:p>
                    <a:p>
                      <a:pPr fontAlgn="t" latinLnBrk="0"/>
                      <a:endParaRPr lang="en-US" sz="5400" b="0" dirty="0" smtClean="0">
                        <a:solidFill>
                          <a:schemeClr val="tx1"/>
                        </a:solidFill>
                        <a:effectLst/>
                      </a:endParaRPr>
                    </a:p>
                    <a:p>
                      <a:pPr fontAlgn="t" latinLnBrk="0"/>
                      <a:endParaRPr lang="en-US" sz="5400" b="0" dirty="0" smtClean="0">
                        <a:solidFill>
                          <a:schemeClr val="tx1"/>
                        </a:solidFill>
                        <a:effectLst/>
                      </a:endParaRPr>
                    </a:p>
                    <a:p>
                      <a:pPr fontAlgn="t" latinLnBrk="0"/>
                      <a:endParaRPr lang="en-US" sz="5400" b="0" dirty="0">
                        <a:solidFill>
                          <a:schemeClr val="tx1"/>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5" name="Rectangle 4"/>
          <p:cNvSpPr/>
          <p:nvPr/>
        </p:nvSpPr>
        <p:spPr>
          <a:xfrm>
            <a:off x="2583543" y="1136081"/>
            <a:ext cx="5065486" cy="5078313"/>
          </a:xfrm>
          <a:prstGeom prst="rect">
            <a:avLst/>
          </a:prstGeom>
        </p:spPr>
        <p:txBody>
          <a:bodyPr wrap="square">
            <a:spAutoFit/>
          </a:bodyPr>
          <a:lstStyle/>
          <a:p>
            <a:pPr algn="just" fontAlgn="t"/>
            <a:r>
              <a:rPr lang="vi-VN" sz="5400" dirty="0">
                <a:solidFill>
                  <a:srgbClr val="00B0F0"/>
                </a:solidFill>
                <a:latin typeface="OpenSans"/>
              </a:rPr>
              <a:t>Thích nghi với đời sống ở cạn: Hô hấp bằng phổi, cơ thể có vảy sừng che phủ</a:t>
            </a:r>
            <a:r>
              <a:rPr lang="vi-VN" sz="5400" dirty="0" smtClean="0">
                <a:solidFill>
                  <a:srgbClr val="00B0F0"/>
                </a:solidFill>
                <a:latin typeface="OpenSans"/>
              </a:rPr>
              <a:t>.</a:t>
            </a:r>
            <a:endParaRPr lang="vi-VN" sz="5400" dirty="0">
              <a:solidFill>
                <a:srgbClr val="00B0F0"/>
              </a:solidFill>
              <a:latin typeface="OpenSans"/>
            </a:endParaRPr>
          </a:p>
        </p:txBody>
      </p:sp>
      <p:sp>
        <p:nvSpPr>
          <p:cNvPr id="6" name="Rectangle 5"/>
          <p:cNvSpPr/>
          <p:nvPr/>
        </p:nvSpPr>
        <p:spPr>
          <a:xfrm>
            <a:off x="8276474" y="1294635"/>
            <a:ext cx="3165118" cy="5170646"/>
          </a:xfrm>
          <a:prstGeom prst="rect">
            <a:avLst/>
          </a:prstGeom>
        </p:spPr>
        <p:txBody>
          <a:bodyPr wrap="square">
            <a:spAutoFit/>
          </a:bodyPr>
          <a:lstStyle/>
          <a:p>
            <a:pPr fontAlgn="t"/>
            <a:r>
              <a:rPr lang="vi-VN" sz="6600" dirty="0">
                <a:solidFill>
                  <a:srgbClr val="00B0F0"/>
                </a:solidFill>
                <a:latin typeface="OpenSans"/>
              </a:rPr>
              <a:t>Rùa, thằn lằn, cá sấu, rắn</a:t>
            </a:r>
            <a:r>
              <a:rPr lang="vi-VN" sz="4800" dirty="0">
                <a:solidFill>
                  <a:srgbClr val="00B0F0"/>
                </a:solidFill>
                <a:latin typeface="OpenSans"/>
              </a:rPr>
              <a:t>,…</a:t>
            </a:r>
            <a:endParaRPr lang="vi-VN" sz="4800" dirty="0">
              <a:solidFill>
                <a:srgbClr val="00B0F0"/>
              </a:solidFill>
              <a:latin typeface="OpenSans"/>
            </a:endParaRPr>
          </a:p>
        </p:txBody>
      </p:sp>
    </p:spTree>
    <p:extLst>
      <p:ext uri="{BB962C8B-B14F-4D97-AF65-F5344CB8AC3E}">
        <p14:creationId xmlns:p14="http://schemas.microsoft.com/office/powerpoint/2010/main" val="131434517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4183" y="185736"/>
            <a:ext cx="5821816" cy="3127101"/>
          </a:xfrm>
          <a:prstGeom prst="rect">
            <a:avLst/>
          </a:prstGeom>
        </p:spPr>
      </p:pic>
      <p:pic>
        <p:nvPicPr>
          <p:cNvPr id="3" name="Picture 2"/>
          <p:cNvPicPr>
            <a:picLocks noChangeAspect="1"/>
          </p:cNvPicPr>
          <p:nvPr/>
        </p:nvPicPr>
        <p:blipFill>
          <a:blip r:embed="rId3"/>
          <a:stretch>
            <a:fillRect/>
          </a:stretch>
        </p:blipFill>
        <p:spPr>
          <a:xfrm>
            <a:off x="6095999" y="185737"/>
            <a:ext cx="6005780" cy="3157878"/>
          </a:xfrm>
          <a:prstGeom prst="rect">
            <a:avLst/>
          </a:prstGeom>
        </p:spPr>
      </p:pic>
      <p:sp>
        <p:nvSpPr>
          <p:cNvPr id="4" name="Rectangle 3"/>
          <p:cNvSpPr/>
          <p:nvPr/>
        </p:nvSpPr>
        <p:spPr>
          <a:xfrm>
            <a:off x="10038394" y="2574174"/>
            <a:ext cx="2063385" cy="769441"/>
          </a:xfrm>
          <a:prstGeom prst="rect">
            <a:avLst/>
          </a:prstGeom>
        </p:spPr>
        <p:txBody>
          <a:bodyPr wrap="none">
            <a:spAutoFit/>
          </a:bodyPr>
          <a:lstStyle/>
          <a:p>
            <a:r>
              <a:rPr lang="en-US" sz="4400" dirty="0" err="1">
                <a:solidFill>
                  <a:srgbClr val="FF0000"/>
                </a:solidFill>
              </a:rPr>
              <a:t>thằn</a:t>
            </a:r>
            <a:r>
              <a:rPr lang="en-US" sz="4400" dirty="0">
                <a:solidFill>
                  <a:srgbClr val="FF0000"/>
                </a:solidFill>
              </a:rPr>
              <a:t> </a:t>
            </a:r>
            <a:r>
              <a:rPr lang="en-US" sz="4400" dirty="0" err="1">
                <a:solidFill>
                  <a:srgbClr val="FF0000"/>
                </a:solidFill>
              </a:rPr>
              <a:t>lằn</a:t>
            </a:r>
            <a:endParaRPr lang="en-US" sz="4400" dirty="0">
              <a:solidFill>
                <a:srgbClr val="FF0000"/>
              </a:solidFill>
            </a:endParaRPr>
          </a:p>
        </p:txBody>
      </p:sp>
      <p:sp>
        <p:nvSpPr>
          <p:cNvPr id="5" name="Rectangle 4"/>
          <p:cNvSpPr/>
          <p:nvPr/>
        </p:nvSpPr>
        <p:spPr>
          <a:xfrm>
            <a:off x="4283632" y="2420285"/>
            <a:ext cx="1309974" cy="923330"/>
          </a:xfrm>
          <a:prstGeom prst="rect">
            <a:avLst/>
          </a:prstGeom>
        </p:spPr>
        <p:txBody>
          <a:bodyPr wrap="none">
            <a:spAutoFit/>
          </a:bodyPr>
          <a:lstStyle/>
          <a:p>
            <a:r>
              <a:rPr lang="en-US" sz="5400" dirty="0" err="1" smtClean="0">
                <a:solidFill>
                  <a:srgbClr val="FF0000"/>
                </a:solidFill>
              </a:rPr>
              <a:t>Rùa</a:t>
            </a:r>
            <a:r>
              <a:rPr lang="en-US" dirty="0" smtClean="0"/>
              <a:t> </a:t>
            </a:r>
            <a:endParaRPr lang="en-US" dirty="0"/>
          </a:p>
        </p:txBody>
      </p:sp>
      <p:pic>
        <p:nvPicPr>
          <p:cNvPr id="6" name="Picture 5"/>
          <p:cNvPicPr>
            <a:picLocks noChangeAspect="1"/>
          </p:cNvPicPr>
          <p:nvPr/>
        </p:nvPicPr>
        <p:blipFill>
          <a:blip r:embed="rId4"/>
          <a:stretch>
            <a:fillRect/>
          </a:stretch>
        </p:blipFill>
        <p:spPr>
          <a:xfrm>
            <a:off x="172583" y="3312837"/>
            <a:ext cx="5821816" cy="3355400"/>
          </a:xfrm>
          <a:prstGeom prst="rect">
            <a:avLst/>
          </a:prstGeom>
        </p:spPr>
      </p:pic>
      <p:pic>
        <p:nvPicPr>
          <p:cNvPr id="7" name="Picture 6"/>
          <p:cNvPicPr>
            <a:picLocks noChangeAspect="1"/>
          </p:cNvPicPr>
          <p:nvPr/>
        </p:nvPicPr>
        <p:blipFill>
          <a:blip r:embed="rId5"/>
          <a:stretch>
            <a:fillRect/>
          </a:stretch>
        </p:blipFill>
        <p:spPr>
          <a:xfrm>
            <a:off x="5994399" y="3343614"/>
            <a:ext cx="6197601" cy="3514385"/>
          </a:xfrm>
          <a:prstGeom prst="rect">
            <a:avLst/>
          </a:prstGeom>
        </p:spPr>
      </p:pic>
      <p:sp>
        <p:nvSpPr>
          <p:cNvPr id="8" name="Rectangle 7"/>
          <p:cNvSpPr/>
          <p:nvPr/>
        </p:nvSpPr>
        <p:spPr>
          <a:xfrm>
            <a:off x="4283632" y="5744907"/>
            <a:ext cx="1462260" cy="923330"/>
          </a:xfrm>
          <a:prstGeom prst="rect">
            <a:avLst/>
          </a:prstGeom>
        </p:spPr>
        <p:txBody>
          <a:bodyPr wrap="none">
            <a:spAutoFit/>
          </a:bodyPr>
          <a:lstStyle/>
          <a:p>
            <a:r>
              <a:rPr lang="en-US" sz="5400" dirty="0" err="1" smtClean="0">
                <a:solidFill>
                  <a:srgbClr val="FF0000"/>
                </a:solidFill>
              </a:rPr>
              <a:t>RẮN</a:t>
            </a:r>
            <a:r>
              <a:rPr lang="en-US" dirty="0" smtClean="0"/>
              <a:t> </a:t>
            </a:r>
            <a:endParaRPr lang="en-US" dirty="0"/>
          </a:p>
        </p:txBody>
      </p:sp>
      <p:sp>
        <p:nvSpPr>
          <p:cNvPr id="9" name="Rectangle 8"/>
          <p:cNvSpPr/>
          <p:nvPr/>
        </p:nvSpPr>
        <p:spPr>
          <a:xfrm>
            <a:off x="10038394" y="5934669"/>
            <a:ext cx="2061783" cy="923330"/>
          </a:xfrm>
          <a:prstGeom prst="rect">
            <a:avLst/>
          </a:prstGeom>
        </p:spPr>
        <p:txBody>
          <a:bodyPr wrap="none">
            <a:spAutoFit/>
          </a:bodyPr>
          <a:lstStyle/>
          <a:p>
            <a:r>
              <a:rPr lang="en-US" sz="5400" dirty="0" err="1" smtClean="0">
                <a:solidFill>
                  <a:srgbClr val="FF0000"/>
                </a:solidFill>
              </a:rPr>
              <a:t>Cá</a:t>
            </a:r>
            <a:r>
              <a:rPr lang="en-US" sz="5400" dirty="0" smtClean="0">
                <a:solidFill>
                  <a:srgbClr val="FF0000"/>
                </a:solidFill>
              </a:rPr>
              <a:t> </a:t>
            </a:r>
            <a:r>
              <a:rPr lang="en-US" sz="5400" dirty="0" err="1" smtClean="0">
                <a:solidFill>
                  <a:srgbClr val="FF0000"/>
                </a:solidFill>
              </a:rPr>
              <a:t>sấu</a:t>
            </a:r>
            <a:r>
              <a:rPr lang="en-US" dirty="0" smtClean="0"/>
              <a:t> </a:t>
            </a:r>
            <a:endParaRPr lang="en-US" dirty="0"/>
          </a:p>
        </p:txBody>
      </p:sp>
    </p:spTree>
    <p:extLst>
      <p:ext uri="{BB962C8B-B14F-4D97-AF65-F5344CB8AC3E}">
        <p14:creationId xmlns:p14="http://schemas.microsoft.com/office/powerpoint/2010/main" val="297177155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010889024"/>
              </p:ext>
            </p:extLst>
          </p:nvPr>
        </p:nvGraphicFramePr>
        <p:xfrm>
          <a:off x="301172" y="156482"/>
          <a:ext cx="11517087" cy="6621780"/>
        </p:xfrm>
        <a:graphic>
          <a:graphicData uri="http://schemas.openxmlformats.org/drawingml/2006/table">
            <a:tbl>
              <a:tblPr firstRow="1" bandRow="1">
                <a:tableStyleId>{5C22544A-7EE6-4342-B048-85BDC9FD1C3A}</a:tableStyleId>
              </a:tblPr>
              <a:tblGrid>
                <a:gridCol w="2021114"/>
                <a:gridCol w="5656944"/>
                <a:gridCol w="3839029"/>
              </a:tblGrid>
              <a:tr h="370840">
                <a:tc>
                  <a:txBody>
                    <a:bodyPr/>
                    <a:lstStyle/>
                    <a:p>
                      <a:pPr algn="ctr" fontAlgn="t"/>
                      <a:r>
                        <a:rPr lang="en-US" sz="4400" b="0" dirty="0" err="1">
                          <a:solidFill>
                            <a:srgbClr val="00B0F0"/>
                          </a:solidFill>
                          <a:effectLst/>
                        </a:rPr>
                        <a:t>Lớp</a:t>
                      </a:r>
                      <a:endParaRPr lang="en-US" sz="4400" b="0" dirty="0">
                        <a:solidFill>
                          <a:srgbClr val="00B0F0"/>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latinLnBrk="0"/>
                      <a:r>
                        <a:rPr lang="en-US" sz="3200" b="0" dirty="0" err="1">
                          <a:solidFill>
                            <a:srgbClr val="00B0F0"/>
                          </a:solidFill>
                          <a:effectLst/>
                        </a:rPr>
                        <a:t>Đặc</a:t>
                      </a:r>
                      <a:r>
                        <a:rPr lang="en-US" sz="3200" b="0" dirty="0">
                          <a:solidFill>
                            <a:srgbClr val="00B0F0"/>
                          </a:solidFill>
                          <a:effectLst/>
                        </a:rPr>
                        <a:t> </a:t>
                      </a:r>
                      <a:r>
                        <a:rPr lang="en-US" sz="3200" b="0" dirty="0" err="1">
                          <a:solidFill>
                            <a:srgbClr val="00B0F0"/>
                          </a:solidFill>
                          <a:effectLst/>
                        </a:rPr>
                        <a:t>điểm</a:t>
                      </a:r>
                      <a:endParaRPr lang="en-US" sz="3200" b="0" dirty="0">
                        <a:solidFill>
                          <a:srgbClr val="00B0F0"/>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latinLnBrk="0"/>
                      <a:r>
                        <a:rPr lang="en-US" sz="3200" b="0" dirty="0" err="1">
                          <a:solidFill>
                            <a:srgbClr val="00B0F0"/>
                          </a:solidFill>
                          <a:effectLst/>
                        </a:rPr>
                        <a:t>Đại</a:t>
                      </a:r>
                      <a:r>
                        <a:rPr lang="en-US" sz="3200" b="0" dirty="0">
                          <a:solidFill>
                            <a:srgbClr val="00B0F0"/>
                          </a:solidFill>
                          <a:effectLst/>
                        </a:rPr>
                        <a:t> </a:t>
                      </a:r>
                      <a:r>
                        <a:rPr lang="en-US" sz="3200" b="0" dirty="0" err="1">
                          <a:solidFill>
                            <a:srgbClr val="00B0F0"/>
                          </a:solidFill>
                          <a:effectLst/>
                        </a:rPr>
                        <a:t>diện</a:t>
                      </a:r>
                      <a:endParaRPr lang="en-US" sz="3200" b="0" dirty="0">
                        <a:solidFill>
                          <a:srgbClr val="00B0F0"/>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pPr fontAlgn="t"/>
                      <a:r>
                        <a:rPr lang="en-US" sz="6000" b="0" dirty="0" err="1" smtClean="0">
                          <a:solidFill>
                            <a:srgbClr val="00B0F0"/>
                          </a:solidFill>
                          <a:effectLst/>
                        </a:rPr>
                        <a:t>Chim</a:t>
                      </a:r>
                      <a:endParaRPr lang="en-US" sz="6000" b="0" dirty="0">
                        <a:solidFill>
                          <a:srgbClr val="00B0F0"/>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t" latinLnBrk="0"/>
                      <a:endParaRPr lang="en-US" sz="5400" b="0" dirty="0">
                        <a:solidFill>
                          <a:schemeClr val="tx1"/>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t" latinLnBrk="0"/>
                      <a:endParaRPr lang="en-US" sz="5400" b="0" dirty="0" smtClean="0">
                        <a:solidFill>
                          <a:schemeClr val="tx1"/>
                        </a:solidFill>
                        <a:effectLst/>
                      </a:endParaRPr>
                    </a:p>
                    <a:p>
                      <a:pPr fontAlgn="t" latinLnBrk="0"/>
                      <a:endParaRPr lang="en-US" sz="5400" b="0" dirty="0" smtClean="0">
                        <a:solidFill>
                          <a:schemeClr val="tx1"/>
                        </a:solidFill>
                        <a:effectLst/>
                      </a:endParaRPr>
                    </a:p>
                    <a:p>
                      <a:pPr fontAlgn="t" latinLnBrk="0"/>
                      <a:endParaRPr lang="en-US" sz="5400" b="0" dirty="0" smtClean="0">
                        <a:solidFill>
                          <a:schemeClr val="tx1"/>
                        </a:solidFill>
                        <a:effectLst/>
                      </a:endParaRPr>
                    </a:p>
                    <a:p>
                      <a:pPr fontAlgn="t" latinLnBrk="0"/>
                      <a:endParaRPr lang="en-US" sz="5400" b="0" dirty="0" smtClean="0">
                        <a:solidFill>
                          <a:schemeClr val="tx1"/>
                        </a:solidFill>
                        <a:effectLst/>
                      </a:endParaRPr>
                    </a:p>
                    <a:p>
                      <a:pPr fontAlgn="t" latinLnBrk="0"/>
                      <a:endParaRPr lang="en-US" sz="5400" b="0" dirty="0" smtClean="0">
                        <a:solidFill>
                          <a:schemeClr val="tx1"/>
                        </a:solidFill>
                        <a:effectLst/>
                      </a:endParaRPr>
                    </a:p>
                    <a:p>
                      <a:pPr fontAlgn="t" latinLnBrk="0"/>
                      <a:endParaRPr lang="en-US" sz="5400" b="0" dirty="0" smtClean="0">
                        <a:solidFill>
                          <a:schemeClr val="tx1"/>
                        </a:solidFill>
                        <a:effectLst/>
                      </a:endParaRPr>
                    </a:p>
                    <a:p>
                      <a:pPr fontAlgn="t" latinLnBrk="0"/>
                      <a:endParaRPr lang="en-US" sz="5400" b="0" dirty="0">
                        <a:solidFill>
                          <a:schemeClr val="tx1"/>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5" name="Rectangle 4"/>
          <p:cNvSpPr/>
          <p:nvPr/>
        </p:nvSpPr>
        <p:spPr>
          <a:xfrm>
            <a:off x="2539524" y="856357"/>
            <a:ext cx="5435243" cy="6001643"/>
          </a:xfrm>
          <a:prstGeom prst="rect">
            <a:avLst/>
          </a:prstGeom>
        </p:spPr>
        <p:txBody>
          <a:bodyPr wrap="square">
            <a:spAutoFit/>
          </a:bodyPr>
          <a:lstStyle/>
          <a:p>
            <a:pPr algn="just" fontAlgn="t"/>
            <a:r>
              <a:rPr lang="vi-VN" sz="4800" dirty="0">
                <a:solidFill>
                  <a:srgbClr val="00B0F0"/>
                </a:solidFill>
                <a:latin typeface="OpenSans"/>
              </a:rPr>
              <a:t>Có lông vũ bao phủ cơ thể, chi trước biến đổi thành cánh, hô hấp bằng phổi với hệ thống túi khí phát triển thích nghi bay lượn</a:t>
            </a:r>
            <a:r>
              <a:rPr lang="vi-VN" sz="4800" dirty="0" smtClean="0">
                <a:solidFill>
                  <a:srgbClr val="00B0F0"/>
                </a:solidFill>
                <a:latin typeface="OpenSans"/>
              </a:rPr>
              <a:t>.</a:t>
            </a:r>
            <a:endParaRPr lang="vi-VN" sz="4800" dirty="0">
              <a:solidFill>
                <a:srgbClr val="00B0F0"/>
              </a:solidFill>
              <a:latin typeface="OpenSans"/>
            </a:endParaRPr>
          </a:p>
        </p:txBody>
      </p:sp>
      <p:sp>
        <p:nvSpPr>
          <p:cNvPr id="6" name="Rectangle 5"/>
          <p:cNvSpPr/>
          <p:nvPr/>
        </p:nvSpPr>
        <p:spPr>
          <a:xfrm>
            <a:off x="8349521" y="1057411"/>
            <a:ext cx="3477684" cy="3785652"/>
          </a:xfrm>
          <a:prstGeom prst="rect">
            <a:avLst/>
          </a:prstGeom>
        </p:spPr>
        <p:txBody>
          <a:bodyPr wrap="square">
            <a:spAutoFit/>
          </a:bodyPr>
          <a:lstStyle/>
          <a:p>
            <a:pPr fontAlgn="t"/>
            <a:r>
              <a:rPr lang="vi-VN" sz="4800" dirty="0">
                <a:solidFill>
                  <a:srgbClr val="00B0F0"/>
                </a:solidFill>
                <a:latin typeface="OpenSans"/>
              </a:rPr>
              <a:t>Chim bồ câu, chim cánh cụt, vịt trời, đà điểu,…</a:t>
            </a:r>
            <a:endParaRPr lang="vi-VN" sz="4800" dirty="0">
              <a:solidFill>
                <a:srgbClr val="00B0F0"/>
              </a:solidFill>
              <a:latin typeface="OpenSans"/>
            </a:endParaRPr>
          </a:p>
        </p:txBody>
      </p:sp>
    </p:spTree>
    <p:extLst>
      <p:ext uri="{BB962C8B-B14F-4D97-AF65-F5344CB8AC3E}">
        <p14:creationId xmlns:p14="http://schemas.microsoft.com/office/powerpoint/2010/main" val="26287553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485" y="167823"/>
            <a:ext cx="8320115" cy="1116465"/>
          </a:xfrm>
          <a:prstGeom prst="homePlate">
            <a:avLst/>
          </a:prstGeom>
          <a:solidFill>
            <a:srgbClr val="FFC000"/>
          </a:solidFill>
        </p:spPr>
        <p:txBody>
          <a:bodyPr>
            <a:normAutofit/>
          </a:bodyPr>
          <a:lstStyle/>
          <a:p>
            <a:r>
              <a:rPr lang="en-US" sz="3600" b="1" dirty="0">
                <a:solidFill>
                  <a:schemeClr val="bg1"/>
                </a:solidFill>
                <a:latin typeface="Arial" panose="020B0604020202020204" pitchFamily="34" charset="0"/>
                <a:cs typeface="Arial" panose="020B0604020202020204" pitchFamily="34" charset="0"/>
              </a:rPr>
              <a:t> </a:t>
            </a:r>
            <a:r>
              <a:rPr lang="en-US" sz="4900" b="1" dirty="0">
                <a:solidFill>
                  <a:schemeClr val="bg1"/>
                </a:solidFill>
                <a:latin typeface="Arial" panose="020B0604020202020204" pitchFamily="34" charset="0"/>
                <a:cs typeface="Arial" panose="020B0604020202020204" pitchFamily="34" charset="0"/>
              </a:rPr>
              <a:t> </a:t>
            </a:r>
            <a:r>
              <a:rPr lang="en-US" sz="4900" b="1" dirty="0">
                <a:solidFill>
                  <a:srgbClr val="00B0F0"/>
                </a:solidFill>
                <a:latin typeface="Arial" panose="020B0604020202020204" pitchFamily="34" charset="0"/>
                <a:cs typeface="Arial" panose="020B0604020202020204" pitchFamily="34" charset="0"/>
              </a:rPr>
              <a:t>I. </a:t>
            </a:r>
            <a:r>
              <a:rPr lang="en-US" sz="4900" b="1" dirty="0" err="1">
                <a:solidFill>
                  <a:srgbClr val="00B0F0"/>
                </a:solidFill>
                <a:latin typeface="Arial" panose="020B0604020202020204" pitchFamily="34" charset="0"/>
                <a:cs typeface="Arial" panose="020B0604020202020204" pitchFamily="34" charset="0"/>
              </a:rPr>
              <a:t>Đa</a:t>
            </a:r>
            <a:r>
              <a:rPr lang="en-US" sz="4900" b="1" dirty="0">
                <a:solidFill>
                  <a:srgbClr val="00B0F0"/>
                </a:solidFill>
                <a:latin typeface="Arial" panose="020B0604020202020204" pitchFamily="34" charset="0"/>
                <a:cs typeface="Arial" panose="020B0604020202020204" pitchFamily="34" charset="0"/>
              </a:rPr>
              <a:t> </a:t>
            </a:r>
            <a:r>
              <a:rPr lang="en-US" sz="4900" b="1" dirty="0" err="1">
                <a:solidFill>
                  <a:srgbClr val="00B0F0"/>
                </a:solidFill>
                <a:latin typeface="Arial" panose="020B0604020202020204" pitchFamily="34" charset="0"/>
                <a:cs typeface="Arial" panose="020B0604020202020204" pitchFamily="34" charset="0"/>
              </a:rPr>
              <a:t>dạng</a:t>
            </a:r>
            <a:r>
              <a:rPr lang="en-US" sz="4900" b="1" dirty="0">
                <a:solidFill>
                  <a:srgbClr val="00B0F0"/>
                </a:solidFill>
                <a:latin typeface="Arial" panose="020B0604020202020204" pitchFamily="34" charset="0"/>
                <a:cs typeface="Arial" panose="020B0604020202020204" pitchFamily="34" charset="0"/>
              </a:rPr>
              <a:t> </a:t>
            </a:r>
            <a:r>
              <a:rPr lang="en-US" sz="4900" b="1" dirty="0" err="1">
                <a:solidFill>
                  <a:srgbClr val="00B0F0"/>
                </a:solidFill>
                <a:latin typeface="Arial" panose="020B0604020202020204" pitchFamily="34" charset="0"/>
                <a:cs typeface="Arial" panose="020B0604020202020204" pitchFamily="34" charset="0"/>
              </a:rPr>
              <a:t>động</a:t>
            </a:r>
            <a:r>
              <a:rPr lang="en-US" sz="4900" b="1" dirty="0">
                <a:solidFill>
                  <a:srgbClr val="00B0F0"/>
                </a:solidFill>
                <a:latin typeface="Arial" panose="020B0604020202020204" pitchFamily="34" charset="0"/>
                <a:cs typeface="Arial" panose="020B0604020202020204" pitchFamily="34" charset="0"/>
              </a:rPr>
              <a:t> </a:t>
            </a:r>
            <a:r>
              <a:rPr lang="en-US" sz="4900" b="1" dirty="0" err="1">
                <a:solidFill>
                  <a:srgbClr val="00B0F0"/>
                </a:solidFill>
                <a:latin typeface="Arial" panose="020B0604020202020204" pitchFamily="34" charset="0"/>
                <a:cs typeface="Arial" panose="020B0604020202020204" pitchFamily="34" charset="0"/>
              </a:rPr>
              <a:t>vật</a:t>
            </a:r>
            <a:endParaRPr lang="en-US" sz="4900" b="1" dirty="0">
              <a:solidFill>
                <a:srgbClr val="00B0F0"/>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1"/>
          </p:nvPr>
        </p:nvSpPr>
        <p:spPr/>
        <p:txBody>
          <a:bodyPr/>
          <a:lstStyle/>
          <a:p>
            <a:fld id="{19B51A1E-902D-48AF-9020-955120F399B6}" type="slidenum">
              <a:rPr lang="en-US" noProof="0" smtClean="0"/>
              <a:t>5</a:t>
            </a:fld>
            <a:endParaRPr lang="en-US" noProof="0" dirty="0"/>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150" y="1551781"/>
            <a:ext cx="8572500" cy="41243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111141" y="5807075"/>
            <a:ext cx="5121727" cy="914400"/>
          </a:xfrm>
          <a:prstGeom prst="rect">
            <a:avLst/>
          </a:prstGeom>
          <a:noFill/>
        </p:spPr>
        <p:txBody>
          <a:bodyPr wrap="none" lIns="0" tIns="0" rIns="0" bIns="0" rtlCol="0">
            <a:noAutofit/>
          </a:bodyPr>
          <a:lstStyle/>
          <a:p>
            <a:pPr algn="l"/>
            <a:r>
              <a:rPr lang="en-US" sz="4400" dirty="0" err="1" smtClean="0">
                <a:solidFill>
                  <a:srgbClr val="FF0000"/>
                </a:solidFill>
                <a:latin typeface="Arial" panose="020B0604020202020204" pitchFamily="34" charset="0"/>
                <a:cs typeface="Arial" panose="020B0604020202020204" pitchFamily="34" charset="0"/>
              </a:rPr>
              <a:t>Động</a:t>
            </a:r>
            <a:r>
              <a:rPr lang="en-US" sz="4400" dirty="0" smtClean="0">
                <a:solidFill>
                  <a:srgbClr val="FF0000"/>
                </a:solidFill>
                <a:latin typeface="Arial" panose="020B0604020202020204" pitchFamily="34" charset="0"/>
                <a:cs typeface="Arial" panose="020B0604020202020204" pitchFamily="34" charset="0"/>
              </a:rPr>
              <a:t> </a:t>
            </a:r>
            <a:r>
              <a:rPr lang="en-US" sz="4400" dirty="0" err="1" smtClean="0">
                <a:solidFill>
                  <a:srgbClr val="FF0000"/>
                </a:solidFill>
                <a:latin typeface="Arial" panose="020B0604020202020204" pitchFamily="34" charset="0"/>
                <a:cs typeface="Arial" panose="020B0604020202020204" pitchFamily="34" charset="0"/>
              </a:rPr>
              <a:t>vật</a:t>
            </a:r>
            <a:r>
              <a:rPr lang="en-US" sz="4400" dirty="0" smtClean="0">
                <a:solidFill>
                  <a:srgbClr val="FF0000"/>
                </a:solidFill>
                <a:latin typeface="Arial" panose="020B0604020202020204" pitchFamily="34" charset="0"/>
                <a:cs typeface="Arial" panose="020B0604020202020204" pitchFamily="34" charset="0"/>
              </a:rPr>
              <a:t> </a:t>
            </a:r>
            <a:r>
              <a:rPr lang="en-US" sz="4400" dirty="0" err="1" smtClean="0">
                <a:solidFill>
                  <a:srgbClr val="FF0000"/>
                </a:solidFill>
                <a:latin typeface="Arial" panose="020B0604020202020204" pitchFamily="34" charset="0"/>
                <a:cs typeface="Arial" panose="020B0604020202020204" pitchFamily="34" charset="0"/>
              </a:rPr>
              <a:t>có</a:t>
            </a:r>
            <a:r>
              <a:rPr lang="en-US" sz="4400" dirty="0" smtClean="0">
                <a:solidFill>
                  <a:srgbClr val="FF0000"/>
                </a:solidFill>
                <a:latin typeface="Arial" panose="020B0604020202020204" pitchFamily="34" charset="0"/>
                <a:cs typeface="Arial" panose="020B0604020202020204" pitchFamily="34" charset="0"/>
              </a:rPr>
              <a:t> ở </a:t>
            </a:r>
            <a:r>
              <a:rPr lang="en-US" sz="4400" dirty="0" err="1" smtClean="0">
                <a:solidFill>
                  <a:srgbClr val="FF0000"/>
                </a:solidFill>
                <a:latin typeface="Arial" panose="020B0604020202020204" pitchFamily="34" charset="0"/>
                <a:cs typeface="Arial" panose="020B0604020202020204" pitchFamily="34" charset="0"/>
              </a:rPr>
              <a:t>đâu</a:t>
            </a:r>
            <a:r>
              <a:rPr lang="en-US" sz="4400" dirty="0" smtClean="0">
                <a:solidFill>
                  <a:srgbClr val="FF0000"/>
                </a:solidFill>
                <a:latin typeface="Arial" panose="020B0604020202020204" pitchFamily="34" charset="0"/>
                <a:cs typeface="Arial" panose="020B0604020202020204" pitchFamily="34" charset="0"/>
              </a:rPr>
              <a:t>? </a:t>
            </a:r>
            <a:endParaRPr lang="en-US" sz="4400" dirty="0">
              <a:solidFill>
                <a:srgbClr val="FF0000"/>
              </a:solidFill>
              <a:latin typeface="Arial" panose="020B0604020202020204" pitchFamily="34" charset="0"/>
              <a:cs typeface="Arial" panose="020B0604020202020204" pitchFamily="34" charset="0"/>
            </a:endParaRPr>
          </a:p>
        </p:txBody>
      </p:sp>
      <p:sp>
        <p:nvSpPr>
          <p:cNvPr id="6" name="TextBox 5"/>
          <p:cNvSpPr txBox="1"/>
          <p:nvPr/>
        </p:nvSpPr>
        <p:spPr>
          <a:xfrm flipH="1">
            <a:off x="564683" y="5930445"/>
            <a:ext cx="3092917" cy="914400"/>
          </a:xfrm>
          <a:prstGeom prst="rect">
            <a:avLst/>
          </a:prstGeom>
          <a:noFill/>
        </p:spPr>
        <p:txBody>
          <a:bodyPr wrap="none" lIns="0" tIns="0" rIns="0" bIns="0" rtlCol="0">
            <a:noAutofit/>
          </a:bodyPr>
          <a:lstStyle/>
          <a:p>
            <a:pPr algn="l"/>
            <a:r>
              <a:rPr lang="en-US" sz="4000" dirty="0" err="1" smtClean="0">
                <a:solidFill>
                  <a:srgbClr val="FF0000"/>
                </a:solidFill>
                <a:latin typeface="Arial" panose="020B0604020202020204" pitchFamily="34" charset="0"/>
                <a:cs typeface="Arial" panose="020B0604020202020204" pitchFamily="34" charset="0"/>
              </a:rPr>
              <a:t>Trên</a:t>
            </a:r>
            <a:r>
              <a:rPr lang="en-US" sz="4000" dirty="0" smtClean="0">
                <a:solidFill>
                  <a:srgbClr val="FF0000"/>
                </a:solidFill>
                <a:latin typeface="Arial" panose="020B0604020202020204" pitchFamily="34" charset="0"/>
                <a:cs typeface="Arial" panose="020B0604020202020204" pitchFamily="34" charset="0"/>
              </a:rPr>
              <a:t> </a:t>
            </a:r>
            <a:r>
              <a:rPr lang="en-US" sz="4000" dirty="0" err="1" smtClean="0">
                <a:solidFill>
                  <a:srgbClr val="FF0000"/>
                </a:solidFill>
                <a:latin typeface="Arial" panose="020B0604020202020204" pitchFamily="34" charset="0"/>
                <a:cs typeface="Arial" panose="020B0604020202020204" pitchFamily="34" charset="0"/>
              </a:rPr>
              <a:t>thế</a:t>
            </a:r>
            <a:r>
              <a:rPr lang="en-US" sz="4000" dirty="0" smtClean="0">
                <a:solidFill>
                  <a:srgbClr val="FF0000"/>
                </a:solidFill>
                <a:latin typeface="Arial" panose="020B0604020202020204" pitchFamily="34" charset="0"/>
                <a:cs typeface="Arial" panose="020B0604020202020204" pitchFamily="34" charset="0"/>
              </a:rPr>
              <a:t> </a:t>
            </a:r>
            <a:r>
              <a:rPr lang="en-US" sz="4000" dirty="0" err="1" smtClean="0">
                <a:solidFill>
                  <a:srgbClr val="FF0000"/>
                </a:solidFill>
                <a:latin typeface="Arial" panose="020B0604020202020204" pitchFamily="34" charset="0"/>
                <a:cs typeface="Arial" panose="020B0604020202020204" pitchFamily="34" charset="0"/>
              </a:rPr>
              <a:t>giới</a:t>
            </a:r>
            <a:r>
              <a:rPr lang="en-US" sz="4000" dirty="0" smtClean="0">
                <a:solidFill>
                  <a:srgbClr val="FF0000"/>
                </a:solidFill>
                <a:latin typeface="Arial" panose="020B0604020202020204" pitchFamily="34" charset="0"/>
                <a:cs typeface="Arial" panose="020B0604020202020204" pitchFamily="34" charset="0"/>
              </a:rPr>
              <a:t> </a:t>
            </a:r>
            <a:r>
              <a:rPr lang="en-US" sz="4000" dirty="0" err="1" smtClean="0">
                <a:solidFill>
                  <a:srgbClr val="FF0000"/>
                </a:solidFill>
                <a:latin typeface="Arial" panose="020B0604020202020204" pitchFamily="34" charset="0"/>
                <a:cs typeface="Arial" panose="020B0604020202020204" pitchFamily="34" charset="0"/>
              </a:rPr>
              <a:t>có</a:t>
            </a:r>
            <a:r>
              <a:rPr lang="en-US" sz="4000" dirty="0" smtClean="0">
                <a:solidFill>
                  <a:srgbClr val="FF0000"/>
                </a:solidFill>
                <a:latin typeface="Arial" panose="020B0604020202020204" pitchFamily="34" charset="0"/>
                <a:cs typeface="Arial" panose="020B0604020202020204" pitchFamily="34" charset="0"/>
              </a:rPr>
              <a:t> </a:t>
            </a:r>
            <a:r>
              <a:rPr lang="en-US" sz="4000" dirty="0" err="1" smtClean="0">
                <a:solidFill>
                  <a:srgbClr val="FF0000"/>
                </a:solidFill>
                <a:latin typeface="Arial" panose="020B0604020202020204" pitchFamily="34" charset="0"/>
                <a:cs typeface="Arial" panose="020B0604020202020204" pitchFamily="34" charset="0"/>
              </a:rPr>
              <a:t>khoảng</a:t>
            </a:r>
            <a:r>
              <a:rPr lang="en-US" sz="4000" dirty="0" smtClean="0">
                <a:solidFill>
                  <a:srgbClr val="FF0000"/>
                </a:solidFill>
                <a:latin typeface="Arial" panose="020B0604020202020204" pitchFamily="34" charset="0"/>
                <a:cs typeface="Arial" panose="020B0604020202020204" pitchFamily="34" charset="0"/>
              </a:rPr>
              <a:t> </a:t>
            </a:r>
            <a:r>
              <a:rPr lang="en-US" sz="4000" dirty="0" err="1" smtClean="0">
                <a:solidFill>
                  <a:srgbClr val="FF0000"/>
                </a:solidFill>
                <a:latin typeface="Arial" panose="020B0604020202020204" pitchFamily="34" charset="0"/>
                <a:cs typeface="Arial" panose="020B0604020202020204" pitchFamily="34" charset="0"/>
              </a:rPr>
              <a:t>bao</a:t>
            </a:r>
            <a:r>
              <a:rPr lang="en-US" sz="4000" dirty="0" smtClean="0">
                <a:solidFill>
                  <a:srgbClr val="FF0000"/>
                </a:solidFill>
                <a:latin typeface="Arial" panose="020B0604020202020204" pitchFamily="34" charset="0"/>
                <a:cs typeface="Arial" panose="020B0604020202020204" pitchFamily="34" charset="0"/>
              </a:rPr>
              <a:t> </a:t>
            </a:r>
            <a:r>
              <a:rPr lang="en-US" sz="4000" dirty="0" err="1" smtClean="0">
                <a:solidFill>
                  <a:srgbClr val="FF0000"/>
                </a:solidFill>
                <a:latin typeface="Arial" panose="020B0604020202020204" pitchFamily="34" charset="0"/>
                <a:cs typeface="Arial" panose="020B0604020202020204" pitchFamily="34" charset="0"/>
              </a:rPr>
              <a:t>nhiêu</a:t>
            </a:r>
            <a:r>
              <a:rPr lang="en-US" sz="4000" dirty="0" smtClean="0">
                <a:solidFill>
                  <a:srgbClr val="FF0000"/>
                </a:solidFill>
                <a:latin typeface="Arial" panose="020B0604020202020204" pitchFamily="34" charset="0"/>
                <a:cs typeface="Arial" panose="020B0604020202020204" pitchFamily="34" charset="0"/>
              </a:rPr>
              <a:t> </a:t>
            </a:r>
            <a:r>
              <a:rPr lang="en-US" sz="4000" dirty="0" err="1" smtClean="0">
                <a:solidFill>
                  <a:srgbClr val="FF0000"/>
                </a:solidFill>
                <a:latin typeface="Arial" panose="020B0604020202020204" pitchFamily="34" charset="0"/>
                <a:cs typeface="Arial" panose="020B0604020202020204" pitchFamily="34" charset="0"/>
              </a:rPr>
              <a:t>loài</a:t>
            </a:r>
            <a:r>
              <a:rPr lang="en-US" sz="4000" dirty="0" smtClean="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đ</a:t>
            </a:r>
            <a:r>
              <a:rPr lang="en-US" sz="4000" dirty="0" err="1" smtClean="0">
                <a:solidFill>
                  <a:srgbClr val="FF0000"/>
                </a:solidFill>
                <a:latin typeface="Arial" panose="020B0604020202020204" pitchFamily="34" charset="0"/>
                <a:cs typeface="Arial" panose="020B0604020202020204" pitchFamily="34" charset="0"/>
              </a:rPr>
              <a:t>ộng</a:t>
            </a:r>
            <a:r>
              <a:rPr lang="en-US" sz="4000" dirty="0" smtClean="0">
                <a:solidFill>
                  <a:srgbClr val="FF0000"/>
                </a:solidFill>
                <a:latin typeface="Arial" panose="020B0604020202020204" pitchFamily="34" charset="0"/>
                <a:cs typeface="Arial" panose="020B0604020202020204" pitchFamily="34" charset="0"/>
              </a:rPr>
              <a:t> </a:t>
            </a:r>
            <a:r>
              <a:rPr lang="en-US" sz="4000" dirty="0" err="1" smtClean="0">
                <a:solidFill>
                  <a:srgbClr val="FF0000"/>
                </a:solidFill>
                <a:latin typeface="Arial" panose="020B0604020202020204" pitchFamily="34" charset="0"/>
                <a:cs typeface="Arial" panose="020B0604020202020204" pitchFamily="34" charset="0"/>
              </a:rPr>
              <a:t>vật</a:t>
            </a:r>
            <a:r>
              <a:rPr lang="en-US" sz="4000" dirty="0" smtClean="0">
                <a:solidFill>
                  <a:srgbClr val="FF0000"/>
                </a:solidFill>
                <a:latin typeface="Arial" panose="020B0604020202020204" pitchFamily="34" charset="0"/>
                <a:cs typeface="Arial" panose="020B0604020202020204" pitchFamily="34" charset="0"/>
              </a:rPr>
              <a:t>? </a:t>
            </a:r>
            <a:endParaRPr lang="en-US" sz="4000" dirty="0">
              <a:solidFill>
                <a:srgbClr val="FF0000"/>
              </a:solidFill>
              <a:latin typeface="Arial" panose="020B0604020202020204" pitchFamily="34" charset="0"/>
              <a:cs typeface="Arial" panose="020B0604020202020204"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3" presetClass="exit" presetSubtype="32" fill="hold" grpId="1" nodeType="clickEffect">
                                  <p:stCondLst>
                                    <p:cond delay="0"/>
                                  </p:stCondLst>
                                  <p:childTnLst>
                                    <p:anim calcmode="lin" valueType="num">
                                      <p:cBhvr>
                                        <p:cTn id="13" dur="500"/>
                                        <p:tgtEl>
                                          <p:spTgt spid="4"/>
                                        </p:tgtEl>
                                        <p:attrNameLst>
                                          <p:attrName>ppt_w</p:attrName>
                                        </p:attrNameLst>
                                      </p:cBhvr>
                                      <p:tavLst>
                                        <p:tav tm="0">
                                          <p:val>
                                            <p:strVal val="ppt_w"/>
                                          </p:val>
                                        </p:tav>
                                        <p:tav tm="100000">
                                          <p:val>
                                            <p:fltVal val="0"/>
                                          </p:val>
                                        </p:tav>
                                      </p:tavLst>
                                    </p:anim>
                                    <p:anim calcmode="lin" valueType="num">
                                      <p:cBhvr>
                                        <p:cTn id="14" dur="500"/>
                                        <p:tgtEl>
                                          <p:spTgt spid="4"/>
                                        </p:tgtEl>
                                        <p:attrNameLst>
                                          <p:attrName>ppt_h</p:attrName>
                                        </p:attrNameLst>
                                      </p:cBhvr>
                                      <p:tavLst>
                                        <p:tav tm="0">
                                          <p:val>
                                            <p:strVal val="ppt_h"/>
                                          </p:val>
                                        </p:tav>
                                        <p:tav tm="100000">
                                          <p:val>
                                            <p:fltVal val="0"/>
                                          </p:val>
                                        </p:tav>
                                      </p:tavLst>
                                    </p:anim>
                                    <p:set>
                                      <p:cBhvr>
                                        <p:cTn id="15" dur="1" fill="hold">
                                          <p:stCondLst>
                                            <p:cond delay="499"/>
                                          </p:stCondLst>
                                        </p:cTn>
                                        <p:tgtEl>
                                          <p:spTgt spid="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4515"/>
            <a:ext cx="6168571" cy="3280229"/>
          </a:xfrm>
          <a:prstGeom prst="rect">
            <a:avLst/>
          </a:prstGeom>
        </p:spPr>
      </p:pic>
      <p:sp>
        <p:nvSpPr>
          <p:cNvPr id="3" name="Rectangle 2"/>
          <p:cNvSpPr/>
          <p:nvPr/>
        </p:nvSpPr>
        <p:spPr>
          <a:xfrm>
            <a:off x="145076" y="2525303"/>
            <a:ext cx="3119765" cy="769441"/>
          </a:xfrm>
          <a:prstGeom prst="rect">
            <a:avLst/>
          </a:prstGeom>
        </p:spPr>
        <p:txBody>
          <a:bodyPr wrap="none">
            <a:spAutoFit/>
          </a:bodyPr>
          <a:lstStyle/>
          <a:p>
            <a:r>
              <a:rPr lang="en-US" sz="4400" b="1" dirty="0" err="1">
                <a:solidFill>
                  <a:srgbClr val="FF33CC"/>
                </a:solidFill>
              </a:rPr>
              <a:t>Chim</a:t>
            </a:r>
            <a:r>
              <a:rPr lang="en-US" sz="4400" b="1" dirty="0">
                <a:solidFill>
                  <a:srgbClr val="FF33CC"/>
                </a:solidFill>
              </a:rPr>
              <a:t> </a:t>
            </a:r>
            <a:r>
              <a:rPr lang="en-US" sz="4400" b="1" dirty="0" err="1">
                <a:solidFill>
                  <a:srgbClr val="FF33CC"/>
                </a:solidFill>
              </a:rPr>
              <a:t>họa</a:t>
            </a:r>
            <a:r>
              <a:rPr lang="en-US" sz="4400" b="1" dirty="0">
                <a:solidFill>
                  <a:srgbClr val="FF33CC"/>
                </a:solidFill>
              </a:rPr>
              <a:t> mi</a:t>
            </a:r>
          </a:p>
        </p:txBody>
      </p:sp>
      <p:pic>
        <p:nvPicPr>
          <p:cNvPr id="4" name="Picture 3"/>
          <p:cNvPicPr>
            <a:picLocks noChangeAspect="1"/>
          </p:cNvPicPr>
          <p:nvPr/>
        </p:nvPicPr>
        <p:blipFill>
          <a:blip r:embed="rId3"/>
          <a:stretch>
            <a:fillRect/>
          </a:stretch>
        </p:blipFill>
        <p:spPr>
          <a:xfrm>
            <a:off x="6168569" y="-1"/>
            <a:ext cx="5878287" cy="3294745"/>
          </a:xfrm>
          <a:prstGeom prst="rect">
            <a:avLst/>
          </a:prstGeom>
        </p:spPr>
      </p:pic>
      <p:pic>
        <p:nvPicPr>
          <p:cNvPr id="5" name="Picture 4"/>
          <p:cNvPicPr>
            <a:picLocks noChangeAspect="1"/>
          </p:cNvPicPr>
          <p:nvPr/>
        </p:nvPicPr>
        <p:blipFill>
          <a:blip r:embed="rId4"/>
          <a:stretch>
            <a:fillRect/>
          </a:stretch>
        </p:blipFill>
        <p:spPr>
          <a:xfrm>
            <a:off x="-188754" y="3540578"/>
            <a:ext cx="5907381" cy="3277054"/>
          </a:xfrm>
          <a:prstGeom prst="rect">
            <a:avLst/>
          </a:prstGeom>
        </p:spPr>
      </p:pic>
      <p:pic>
        <p:nvPicPr>
          <p:cNvPr id="6" name="Picture 5"/>
          <p:cNvPicPr>
            <a:picLocks noChangeAspect="1"/>
          </p:cNvPicPr>
          <p:nvPr/>
        </p:nvPicPr>
        <p:blipFill>
          <a:blip r:embed="rId5"/>
          <a:stretch>
            <a:fillRect/>
          </a:stretch>
        </p:blipFill>
        <p:spPr>
          <a:xfrm>
            <a:off x="6052456" y="3405641"/>
            <a:ext cx="5994400" cy="3319227"/>
          </a:xfrm>
          <a:prstGeom prst="rect">
            <a:avLst/>
          </a:prstGeom>
        </p:spPr>
      </p:pic>
      <p:sp>
        <p:nvSpPr>
          <p:cNvPr id="7" name="Rectangle 6"/>
          <p:cNvSpPr/>
          <p:nvPr/>
        </p:nvSpPr>
        <p:spPr>
          <a:xfrm>
            <a:off x="6524104" y="2525303"/>
            <a:ext cx="2087431" cy="769441"/>
          </a:xfrm>
          <a:prstGeom prst="rect">
            <a:avLst/>
          </a:prstGeom>
        </p:spPr>
        <p:txBody>
          <a:bodyPr wrap="none">
            <a:spAutoFit/>
          </a:bodyPr>
          <a:lstStyle/>
          <a:p>
            <a:r>
              <a:rPr lang="en-US" sz="4400" b="1" dirty="0" err="1" smtClean="0">
                <a:solidFill>
                  <a:srgbClr val="FF33CC"/>
                </a:solidFill>
              </a:rPr>
              <a:t>Gà</a:t>
            </a:r>
            <a:r>
              <a:rPr lang="en-US" sz="4400" b="1" dirty="0" smtClean="0">
                <a:solidFill>
                  <a:srgbClr val="FF33CC"/>
                </a:solidFill>
              </a:rPr>
              <a:t> </a:t>
            </a:r>
            <a:r>
              <a:rPr lang="en-US" sz="4400" b="1" dirty="0" err="1" smtClean="0">
                <a:solidFill>
                  <a:srgbClr val="FF33CC"/>
                </a:solidFill>
              </a:rPr>
              <a:t>rừng</a:t>
            </a:r>
            <a:endParaRPr lang="en-US" sz="4400" b="1" dirty="0">
              <a:solidFill>
                <a:srgbClr val="FF33CC"/>
              </a:solidFill>
            </a:endParaRPr>
          </a:p>
        </p:txBody>
      </p:sp>
      <p:sp>
        <p:nvSpPr>
          <p:cNvPr id="8" name="Rectangle 7"/>
          <p:cNvSpPr/>
          <p:nvPr/>
        </p:nvSpPr>
        <p:spPr>
          <a:xfrm>
            <a:off x="0" y="5675087"/>
            <a:ext cx="2242922" cy="769441"/>
          </a:xfrm>
          <a:prstGeom prst="rect">
            <a:avLst/>
          </a:prstGeom>
        </p:spPr>
        <p:txBody>
          <a:bodyPr wrap="none">
            <a:spAutoFit/>
          </a:bodyPr>
          <a:lstStyle/>
          <a:p>
            <a:r>
              <a:rPr lang="en-US" sz="4400" b="1" dirty="0" err="1" smtClean="0">
                <a:solidFill>
                  <a:srgbClr val="FF33CC"/>
                </a:solidFill>
              </a:rPr>
              <a:t>Đại</a:t>
            </a:r>
            <a:r>
              <a:rPr lang="en-US" sz="4400" b="1" dirty="0" smtClean="0">
                <a:solidFill>
                  <a:srgbClr val="FF33CC"/>
                </a:solidFill>
              </a:rPr>
              <a:t> </a:t>
            </a:r>
            <a:r>
              <a:rPr lang="en-US" sz="4400" b="1" dirty="0" err="1" smtClean="0">
                <a:solidFill>
                  <a:srgbClr val="FF33CC"/>
                </a:solidFill>
              </a:rPr>
              <a:t>bàng</a:t>
            </a:r>
            <a:endParaRPr lang="en-US" sz="4400" b="1" dirty="0">
              <a:solidFill>
                <a:srgbClr val="FF33CC"/>
              </a:solidFill>
            </a:endParaRPr>
          </a:p>
        </p:txBody>
      </p:sp>
      <p:sp>
        <p:nvSpPr>
          <p:cNvPr id="9" name="Rectangle 8"/>
          <p:cNvSpPr/>
          <p:nvPr/>
        </p:nvSpPr>
        <p:spPr>
          <a:xfrm>
            <a:off x="6168569" y="5820048"/>
            <a:ext cx="1864165" cy="769441"/>
          </a:xfrm>
          <a:prstGeom prst="rect">
            <a:avLst/>
          </a:prstGeom>
        </p:spPr>
        <p:txBody>
          <a:bodyPr wrap="none">
            <a:spAutoFit/>
          </a:bodyPr>
          <a:lstStyle/>
          <a:p>
            <a:r>
              <a:rPr lang="en-US" sz="4400" b="1" dirty="0" err="1" smtClean="0">
                <a:solidFill>
                  <a:srgbClr val="FF33CC"/>
                </a:solidFill>
              </a:rPr>
              <a:t>Vịt</a:t>
            </a:r>
            <a:r>
              <a:rPr lang="en-US" sz="4400" b="1" dirty="0" smtClean="0">
                <a:solidFill>
                  <a:srgbClr val="FF33CC"/>
                </a:solidFill>
              </a:rPr>
              <a:t> </a:t>
            </a:r>
            <a:r>
              <a:rPr lang="en-US" sz="4400" b="1" dirty="0" err="1" smtClean="0">
                <a:solidFill>
                  <a:srgbClr val="FF33CC"/>
                </a:solidFill>
              </a:rPr>
              <a:t>trời</a:t>
            </a:r>
            <a:endParaRPr lang="en-US" sz="4400" b="1" dirty="0">
              <a:solidFill>
                <a:srgbClr val="FF33CC"/>
              </a:solidFill>
            </a:endParaRPr>
          </a:p>
        </p:txBody>
      </p:sp>
    </p:spTree>
    <p:extLst>
      <p:ext uri="{BB962C8B-B14F-4D97-AF65-F5344CB8AC3E}">
        <p14:creationId xmlns:p14="http://schemas.microsoft.com/office/powerpoint/2010/main" val="136608279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429542627"/>
              </p:ext>
            </p:extLst>
          </p:nvPr>
        </p:nvGraphicFramePr>
        <p:xfrm>
          <a:off x="301172" y="156482"/>
          <a:ext cx="11517087" cy="6621780"/>
        </p:xfrm>
        <a:graphic>
          <a:graphicData uri="http://schemas.openxmlformats.org/drawingml/2006/table">
            <a:tbl>
              <a:tblPr firstRow="1" bandRow="1">
                <a:tableStyleId>{5C22544A-7EE6-4342-B048-85BDC9FD1C3A}</a:tableStyleId>
              </a:tblPr>
              <a:tblGrid>
                <a:gridCol w="2021114"/>
                <a:gridCol w="5656944"/>
                <a:gridCol w="3839029"/>
              </a:tblGrid>
              <a:tr h="370840">
                <a:tc>
                  <a:txBody>
                    <a:bodyPr/>
                    <a:lstStyle/>
                    <a:p>
                      <a:pPr algn="ctr" fontAlgn="t"/>
                      <a:r>
                        <a:rPr lang="en-US" sz="4400" b="0" dirty="0" err="1">
                          <a:solidFill>
                            <a:srgbClr val="00B0F0"/>
                          </a:solidFill>
                          <a:effectLst/>
                        </a:rPr>
                        <a:t>Lớp</a:t>
                      </a:r>
                      <a:endParaRPr lang="en-US" sz="4400" b="0" dirty="0">
                        <a:solidFill>
                          <a:srgbClr val="00B0F0"/>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latinLnBrk="0"/>
                      <a:r>
                        <a:rPr lang="en-US" sz="3200" b="0" dirty="0" err="1">
                          <a:solidFill>
                            <a:srgbClr val="00B0F0"/>
                          </a:solidFill>
                          <a:effectLst/>
                        </a:rPr>
                        <a:t>Đặc</a:t>
                      </a:r>
                      <a:r>
                        <a:rPr lang="en-US" sz="3200" b="0" dirty="0">
                          <a:solidFill>
                            <a:srgbClr val="00B0F0"/>
                          </a:solidFill>
                          <a:effectLst/>
                        </a:rPr>
                        <a:t> </a:t>
                      </a:r>
                      <a:r>
                        <a:rPr lang="en-US" sz="3200" b="0" dirty="0" err="1">
                          <a:solidFill>
                            <a:srgbClr val="00B0F0"/>
                          </a:solidFill>
                          <a:effectLst/>
                        </a:rPr>
                        <a:t>điểm</a:t>
                      </a:r>
                      <a:endParaRPr lang="en-US" sz="3200" b="0" dirty="0">
                        <a:solidFill>
                          <a:srgbClr val="00B0F0"/>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latinLnBrk="0"/>
                      <a:r>
                        <a:rPr lang="en-US" sz="3200" b="0" dirty="0" err="1">
                          <a:solidFill>
                            <a:srgbClr val="00B0F0"/>
                          </a:solidFill>
                          <a:effectLst/>
                        </a:rPr>
                        <a:t>Đại</a:t>
                      </a:r>
                      <a:r>
                        <a:rPr lang="en-US" sz="3200" b="0" dirty="0">
                          <a:solidFill>
                            <a:srgbClr val="00B0F0"/>
                          </a:solidFill>
                          <a:effectLst/>
                        </a:rPr>
                        <a:t> </a:t>
                      </a:r>
                      <a:r>
                        <a:rPr lang="en-US" sz="3200" b="0" dirty="0" err="1">
                          <a:solidFill>
                            <a:srgbClr val="00B0F0"/>
                          </a:solidFill>
                          <a:effectLst/>
                        </a:rPr>
                        <a:t>diện</a:t>
                      </a:r>
                      <a:endParaRPr lang="en-US" sz="3200" b="0" dirty="0">
                        <a:solidFill>
                          <a:srgbClr val="00B0F0"/>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pPr fontAlgn="t"/>
                      <a:r>
                        <a:rPr lang="en-US" sz="6000" b="0" dirty="0" err="1" smtClean="0">
                          <a:solidFill>
                            <a:srgbClr val="00B0F0"/>
                          </a:solidFill>
                          <a:effectLst/>
                        </a:rPr>
                        <a:t>Động</a:t>
                      </a:r>
                      <a:r>
                        <a:rPr lang="en-US" sz="6000" b="0" baseline="0" dirty="0" smtClean="0">
                          <a:solidFill>
                            <a:srgbClr val="00B0F0"/>
                          </a:solidFill>
                          <a:effectLst/>
                        </a:rPr>
                        <a:t> </a:t>
                      </a:r>
                      <a:r>
                        <a:rPr lang="en-US" sz="6000" b="0" baseline="0" dirty="0" err="1" smtClean="0">
                          <a:solidFill>
                            <a:srgbClr val="00B0F0"/>
                          </a:solidFill>
                          <a:effectLst/>
                        </a:rPr>
                        <a:t>vật</a:t>
                      </a:r>
                      <a:r>
                        <a:rPr lang="en-US" sz="6000" b="0" baseline="0" dirty="0" smtClean="0">
                          <a:solidFill>
                            <a:srgbClr val="00B0F0"/>
                          </a:solidFill>
                          <a:effectLst/>
                        </a:rPr>
                        <a:t> </a:t>
                      </a:r>
                      <a:r>
                        <a:rPr lang="en-US" sz="6000" b="0" baseline="0" dirty="0" err="1" smtClean="0">
                          <a:solidFill>
                            <a:srgbClr val="00B0F0"/>
                          </a:solidFill>
                          <a:effectLst/>
                        </a:rPr>
                        <a:t>có</a:t>
                      </a:r>
                      <a:r>
                        <a:rPr lang="en-US" sz="6000" b="0" baseline="0" dirty="0" smtClean="0">
                          <a:solidFill>
                            <a:srgbClr val="00B0F0"/>
                          </a:solidFill>
                          <a:effectLst/>
                        </a:rPr>
                        <a:t> </a:t>
                      </a:r>
                      <a:r>
                        <a:rPr lang="en-US" sz="6000" b="0" baseline="0" dirty="0" err="1" smtClean="0">
                          <a:solidFill>
                            <a:srgbClr val="00B0F0"/>
                          </a:solidFill>
                          <a:effectLst/>
                        </a:rPr>
                        <a:t>vú</a:t>
                      </a:r>
                      <a:r>
                        <a:rPr lang="en-US" sz="6000" b="0" baseline="0" dirty="0" smtClean="0">
                          <a:solidFill>
                            <a:srgbClr val="00B0F0"/>
                          </a:solidFill>
                          <a:effectLst/>
                        </a:rPr>
                        <a:t> (</a:t>
                      </a:r>
                      <a:r>
                        <a:rPr lang="en-US" sz="6000" b="0" dirty="0" err="1" smtClean="0">
                          <a:solidFill>
                            <a:srgbClr val="00B0F0"/>
                          </a:solidFill>
                          <a:effectLst/>
                        </a:rPr>
                        <a:t>Thú</a:t>
                      </a:r>
                      <a:r>
                        <a:rPr lang="en-US" sz="6000" b="0" dirty="0" smtClean="0">
                          <a:solidFill>
                            <a:srgbClr val="00B0F0"/>
                          </a:solidFill>
                          <a:effectLst/>
                        </a:rPr>
                        <a:t>)</a:t>
                      </a:r>
                      <a:endParaRPr lang="en-US" sz="6000" b="0" dirty="0">
                        <a:solidFill>
                          <a:srgbClr val="00B0F0"/>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t" latinLnBrk="0"/>
                      <a:endParaRPr lang="en-US" sz="5400" b="0" dirty="0">
                        <a:solidFill>
                          <a:schemeClr val="tx1"/>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t" latinLnBrk="0"/>
                      <a:endParaRPr lang="en-US" sz="5400" b="0" dirty="0" smtClean="0">
                        <a:solidFill>
                          <a:schemeClr val="tx1"/>
                        </a:solidFill>
                        <a:effectLst/>
                      </a:endParaRPr>
                    </a:p>
                    <a:p>
                      <a:pPr fontAlgn="t" latinLnBrk="0"/>
                      <a:endParaRPr lang="en-US" sz="5400" b="0" dirty="0" smtClean="0">
                        <a:solidFill>
                          <a:schemeClr val="tx1"/>
                        </a:solidFill>
                        <a:effectLst/>
                      </a:endParaRPr>
                    </a:p>
                    <a:p>
                      <a:pPr fontAlgn="t" latinLnBrk="0"/>
                      <a:endParaRPr lang="en-US" sz="5400" b="0" dirty="0" smtClean="0">
                        <a:solidFill>
                          <a:schemeClr val="tx1"/>
                        </a:solidFill>
                        <a:effectLst/>
                      </a:endParaRPr>
                    </a:p>
                    <a:p>
                      <a:pPr fontAlgn="t" latinLnBrk="0"/>
                      <a:endParaRPr lang="en-US" sz="5400" b="0" dirty="0" smtClean="0">
                        <a:solidFill>
                          <a:schemeClr val="tx1"/>
                        </a:solidFill>
                        <a:effectLst/>
                      </a:endParaRPr>
                    </a:p>
                    <a:p>
                      <a:pPr fontAlgn="t" latinLnBrk="0"/>
                      <a:endParaRPr lang="en-US" sz="5400" b="0" dirty="0" smtClean="0">
                        <a:solidFill>
                          <a:schemeClr val="tx1"/>
                        </a:solidFill>
                        <a:effectLst/>
                      </a:endParaRPr>
                    </a:p>
                    <a:p>
                      <a:pPr fontAlgn="t" latinLnBrk="0"/>
                      <a:endParaRPr lang="en-US" sz="5400" b="0" dirty="0" smtClean="0">
                        <a:solidFill>
                          <a:schemeClr val="tx1"/>
                        </a:solidFill>
                        <a:effectLst/>
                      </a:endParaRPr>
                    </a:p>
                    <a:p>
                      <a:pPr fontAlgn="t" latinLnBrk="0"/>
                      <a:endParaRPr lang="en-US" sz="5400" b="0" dirty="0">
                        <a:solidFill>
                          <a:schemeClr val="tx1"/>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3" name="Rectangle 2"/>
          <p:cNvSpPr/>
          <p:nvPr/>
        </p:nvSpPr>
        <p:spPr>
          <a:xfrm>
            <a:off x="2452914" y="881466"/>
            <a:ext cx="5210629" cy="5016758"/>
          </a:xfrm>
          <a:prstGeom prst="rect">
            <a:avLst/>
          </a:prstGeom>
        </p:spPr>
        <p:txBody>
          <a:bodyPr wrap="square">
            <a:spAutoFit/>
          </a:bodyPr>
          <a:lstStyle/>
          <a:p>
            <a:pPr algn="just" fontAlgn="t"/>
            <a:r>
              <a:rPr lang="vi-VN" sz="4000" dirty="0">
                <a:solidFill>
                  <a:schemeClr val="accent1"/>
                </a:solidFill>
                <a:latin typeface="OpenSans"/>
              </a:rPr>
              <a:t>- Tổ chức cao nhất trong các lớp động vật có xương sống, cơ thể phủ lông mao, hô hấp bằng phổi.</a:t>
            </a:r>
          </a:p>
          <a:p>
            <a:pPr algn="just" fontAlgn="t"/>
            <a:r>
              <a:rPr lang="vi-VN" sz="4000" dirty="0">
                <a:solidFill>
                  <a:schemeClr val="accent1"/>
                </a:solidFill>
                <a:latin typeface="OpenSans"/>
              </a:rPr>
              <a:t>- Hầu hết đẻ con và nuôi con bằng sữa tiết ra từ tuyến vú</a:t>
            </a:r>
            <a:r>
              <a:rPr lang="vi-VN" sz="4000" dirty="0" smtClean="0">
                <a:solidFill>
                  <a:schemeClr val="accent1"/>
                </a:solidFill>
                <a:latin typeface="OpenSans"/>
              </a:rPr>
              <a:t>.</a:t>
            </a:r>
            <a:endParaRPr lang="vi-VN" sz="4000" dirty="0">
              <a:solidFill>
                <a:schemeClr val="accent1"/>
              </a:solidFill>
              <a:latin typeface="OpenSans"/>
            </a:endParaRPr>
          </a:p>
        </p:txBody>
      </p:sp>
      <p:sp>
        <p:nvSpPr>
          <p:cNvPr id="4" name="Rectangle 3"/>
          <p:cNvSpPr/>
          <p:nvPr/>
        </p:nvSpPr>
        <p:spPr>
          <a:xfrm>
            <a:off x="8185311" y="1129472"/>
            <a:ext cx="2802480" cy="1446550"/>
          </a:xfrm>
          <a:prstGeom prst="rect">
            <a:avLst/>
          </a:prstGeom>
        </p:spPr>
        <p:txBody>
          <a:bodyPr wrap="square">
            <a:spAutoFit/>
          </a:bodyPr>
          <a:lstStyle/>
          <a:p>
            <a:pPr fontAlgn="t"/>
            <a:r>
              <a:rPr lang="vi-VN" sz="4400" dirty="0">
                <a:solidFill>
                  <a:schemeClr val="accent1"/>
                </a:solidFill>
                <a:latin typeface="OpenSans"/>
              </a:rPr>
              <a:t>Thỏ, bò, voi, lợn,…</a:t>
            </a:r>
            <a:endParaRPr lang="vi-VN" sz="4400" dirty="0">
              <a:solidFill>
                <a:schemeClr val="accent1"/>
              </a:solidFill>
              <a:latin typeface="OpenSans"/>
            </a:endParaRPr>
          </a:p>
        </p:txBody>
      </p:sp>
    </p:spTree>
    <p:extLst>
      <p:ext uri="{BB962C8B-B14F-4D97-AF65-F5344CB8AC3E}">
        <p14:creationId xmlns:p14="http://schemas.microsoft.com/office/powerpoint/2010/main" val="182232949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129055"/>
            <a:ext cx="6026045" cy="2794162"/>
          </a:xfrm>
          <a:prstGeom prst="rect">
            <a:avLst/>
          </a:prstGeom>
        </p:spPr>
      </p:pic>
      <p:pic>
        <p:nvPicPr>
          <p:cNvPr id="4" name="Picture 3"/>
          <p:cNvPicPr>
            <a:picLocks noChangeAspect="1"/>
          </p:cNvPicPr>
          <p:nvPr/>
        </p:nvPicPr>
        <p:blipFill>
          <a:blip r:embed="rId3"/>
          <a:stretch>
            <a:fillRect/>
          </a:stretch>
        </p:blipFill>
        <p:spPr>
          <a:xfrm>
            <a:off x="6026046" y="0"/>
            <a:ext cx="6038537" cy="2923217"/>
          </a:xfrm>
          <a:prstGeom prst="rect">
            <a:avLst/>
          </a:prstGeom>
        </p:spPr>
      </p:pic>
      <p:pic>
        <p:nvPicPr>
          <p:cNvPr id="8" name="Picture 7"/>
          <p:cNvPicPr>
            <a:picLocks noChangeAspect="1"/>
          </p:cNvPicPr>
          <p:nvPr/>
        </p:nvPicPr>
        <p:blipFill>
          <a:blip r:embed="rId4"/>
          <a:stretch>
            <a:fillRect/>
          </a:stretch>
        </p:blipFill>
        <p:spPr>
          <a:xfrm>
            <a:off x="0" y="3000123"/>
            <a:ext cx="5921829" cy="3734506"/>
          </a:xfrm>
          <a:prstGeom prst="rect">
            <a:avLst/>
          </a:prstGeom>
        </p:spPr>
      </p:pic>
      <p:pic>
        <p:nvPicPr>
          <p:cNvPr id="9" name="Picture 8"/>
          <p:cNvPicPr>
            <a:picLocks noChangeAspect="1"/>
          </p:cNvPicPr>
          <p:nvPr/>
        </p:nvPicPr>
        <p:blipFill>
          <a:blip r:embed="rId5"/>
          <a:stretch>
            <a:fillRect/>
          </a:stretch>
        </p:blipFill>
        <p:spPr>
          <a:xfrm>
            <a:off x="5921828" y="2923217"/>
            <a:ext cx="6270171" cy="3717890"/>
          </a:xfrm>
          <a:prstGeom prst="rect">
            <a:avLst/>
          </a:prstGeom>
        </p:spPr>
      </p:pic>
    </p:spTree>
    <p:extLst>
      <p:ext uri="{BB962C8B-B14F-4D97-AF65-F5344CB8AC3E}">
        <p14:creationId xmlns:p14="http://schemas.microsoft.com/office/powerpoint/2010/main" val="376131204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5921829" cy="4833257"/>
          </a:xfrm>
          <a:prstGeom prst="rect">
            <a:avLst/>
          </a:prstGeom>
        </p:spPr>
      </p:pic>
      <p:pic>
        <p:nvPicPr>
          <p:cNvPr id="3" name="Picture 2"/>
          <p:cNvPicPr>
            <a:picLocks noChangeAspect="1"/>
          </p:cNvPicPr>
          <p:nvPr/>
        </p:nvPicPr>
        <p:blipFill>
          <a:blip r:embed="rId3"/>
          <a:stretch>
            <a:fillRect/>
          </a:stretch>
        </p:blipFill>
        <p:spPr>
          <a:xfrm>
            <a:off x="5921828" y="0"/>
            <a:ext cx="6210455" cy="4833256"/>
          </a:xfrm>
          <a:prstGeom prst="rect">
            <a:avLst/>
          </a:prstGeom>
        </p:spPr>
      </p:pic>
      <p:sp>
        <p:nvSpPr>
          <p:cNvPr id="4" name="Rectangle 3"/>
          <p:cNvSpPr/>
          <p:nvPr/>
        </p:nvSpPr>
        <p:spPr>
          <a:xfrm>
            <a:off x="261257" y="4833256"/>
            <a:ext cx="11669486" cy="1815882"/>
          </a:xfrm>
          <a:prstGeom prst="rect">
            <a:avLst/>
          </a:prstGeom>
        </p:spPr>
        <p:txBody>
          <a:bodyPr wrap="square">
            <a:spAutoFit/>
          </a:bodyPr>
          <a:lstStyle/>
          <a:p>
            <a:pPr algn="just"/>
            <a:r>
              <a:rPr lang="vi-VN" sz="2800" dirty="0"/>
              <a:t>Cá heo và cá voi sống dưới nước và đều được gọi là cá, tuy nhiên chúng không thuộc lớp Cá mà thuộc lớp Động vật có vú. Em hãy tìm hiểu về hai loài trên và giải thích vì sao chúng lại không được xếp vào lớp Cá</a:t>
            </a:r>
            <a:r>
              <a:rPr lang="vi-VN" sz="2800" dirty="0" smtClean="0"/>
              <a:t>.</a:t>
            </a:r>
            <a:endParaRPr lang="vi-VN" sz="2800" dirty="0"/>
          </a:p>
        </p:txBody>
      </p:sp>
    </p:spTree>
    <p:extLst>
      <p:ext uri="{BB962C8B-B14F-4D97-AF65-F5344CB8AC3E}">
        <p14:creationId xmlns:p14="http://schemas.microsoft.com/office/powerpoint/2010/main" val="203359384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
            <a:ext cx="5921829" cy="3265715"/>
          </a:xfrm>
          <a:prstGeom prst="rect">
            <a:avLst/>
          </a:prstGeom>
        </p:spPr>
      </p:pic>
      <p:pic>
        <p:nvPicPr>
          <p:cNvPr id="3" name="Picture 2"/>
          <p:cNvPicPr>
            <a:picLocks noChangeAspect="1"/>
          </p:cNvPicPr>
          <p:nvPr/>
        </p:nvPicPr>
        <p:blipFill>
          <a:blip r:embed="rId3"/>
          <a:stretch>
            <a:fillRect/>
          </a:stretch>
        </p:blipFill>
        <p:spPr>
          <a:xfrm>
            <a:off x="5921828" y="0"/>
            <a:ext cx="6210455" cy="3265714"/>
          </a:xfrm>
          <a:prstGeom prst="rect">
            <a:avLst/>
          </a:prstGeom>
        </p:spPr>
      </p:pic>
      <p:sp>
        <p:nvSpPr>
          <p:cNvPr id="5" name="Rectangle 4"/>
          <p:cNvSpPr/>
          <p:nvPr/>
        </p:nvSpPr>
        <p:spPr>
          <a:xfrm>
            <a:off x="203199" y="3520612"/>
            <a:ext cx="11742057" cy="3170099"/>
          </a:xfrm>
          <a:prstGeom prst="rect">
            <a:avLst/>
          </a:prstGeom>
        </p:spPr>
        <p:txBody>
          <a:bodyPr wrap="square">
            <a:spAutoFit/>
          </a:bodyPr>
          <a:lstStyle/>
          <a:p>
            <a:pPr algn="just"/>
            <a:r>
              <a:rPr lang="vi-VN" sz="4000" dirty="0"/>
              <a:t>Cá heo và cá voi thuộc lớp động vật có vú vì chúng hít thở không khí bằng phổi, đẻ con và nuôi chúng bằng tuyến vú; là động vật hằng nhiệt, tự điều chỉnh nhiệt độ cơ thể của chúng</a:t>
            </a:r>
            <a:r>
              <a:rPr lang="vi-VN" sz="4000" dirty="0" smtClean="0"/>
              <a:t>.</a:t>
            </a:r>
            <a:endParaRPr lang="vi-VN" sz="4000" dirty="0"/>
          </a:p>
          <a:p>
            <a:pPr algn="just"/>
            <a:r>
              <a:rPr lang="vi-VN" sz="4000" dirty="0"/>
              <a:t>Lớp cá không có các đặc điểm trên</a:t>
            </a:r>
            <a:r>
              <a:rPr lang="vi-VN" sz="4000" dirty="0" smtClean="0"/>
              <a:t>.</a:t>
            </a:r>
            <a:endParaRPr lang="vi-VN" sz="4000" dirty="0"/>
          </a:p>
        </p:txBody>
      </p:sp>
    </p:spTree>
    <p:extLst>
      <p:ext uri="{BB962C8B-B14F-4D97-AF65-F5344CB8AC3E}">
        <p14:creationId xmlns:p14="http://schemas.microsoft.com/office/powerpoint/2010/main" val="329836173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994971207"/>
              </p:ext>
            </p:extLst>
          </p:nvPr>
        </p:nvGraphicFramePr>
        <p:xfrm>
          <a:off x="301172" y="156482"/>
          <a:ext cx="11517087" cy="6583504"/>
        </p:xfrm>
        <a:graphic>
          <a:graphicData uri="http://schemas.openxmlformats.org/drawingml/2006/table">
            <a:tbl>
              <a:tblPr firstRow="1" bandRow="1">
                <a:tableStyleId>{5C22544A-7EE6-4342-B048-85BDC9FD1C3A}</a:tableStyleId>
              </a:tblPr>
              <a:tblGrid>
                <a:gridCol w="2021114"/>
                <a:gridCol w="5656944"/>
                <a:gridCol w="3839029"/>
              </a:tblGrid>
              <a:tr h="176618">
                <a:tc>
                  <a:txBody>
                    <a:bodyPr/>
                    <a:lstStyle/>
                    <a:p>
                      <a:pPr algn="ctr" fontAlgn="t"/>
                      <a:r>
                        <a:rPr lang="en-US" sz="4400" b="0" dirty="0" err="1" smtClean="0">
                          <a:solidFill>
                            <a:schemeClr val="tx1"/>
                          </a:solidFill>
                          <a:effectLst/>
                        </a:rPr>
                        <a:t>Tên</a:t>
                      </a:r>
                      <a:r>
                        <a:rPr lang="en-US" sz="4400" b="0" baseline="0" dirty="0" smtClean="0">
                          <a:solidFill>
                            <a:schemeClr val="tx1"/>
                          </a:solidFill>
                          <a:effectLst/>
                        </a:rPr>
                        <a:t> </a:t>
                      </a:r>
                      <a:r>
                        <a:rPr lang="en-US" sz="4400" b="0" baseline="0" dirty="0" err="1" smtClean="0">
                          <a:solidFill>
                            <a:schemeClr val="tx1"/>
                          </a:solidFill>
                          <a:effectLst/>
                        </a:rPr>
                        <a:t>loài</a:t>
                      </a:r>
                      <a:endParaRPr lang="en-US" sz="4400" b="0" dirty="0">
                        <a:solidFill>
                          <a:schemeClr val="tx1"/>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latinLnBrk="0"/>
                      <a:r>
                        <a:rPr lang="en-US" sz="3200" b="0" dirty="0" err="1">
                          <a:solidFill>
                            <a:schemeClr val="tx1"/>
                          </a:solidFill>
                          <a:effectLst/>
                        </a:rPr>
                        <a:t>Đặc</a:t>
                      </a:r>
                      <a:r>
                        <a:rPr lang="en-US" sz="3200" b="0" dirty="0">
                          <a:solidFill>
                            <a:schemeClr val="tx1"/>
                          </a:solidFill>
                          <a:effectLst/>
                        </a:rPr>
                        <a:t> </a:t>
                      </a:r>
                      <a:r>
                        <a:rPr lang="en-US" sz="3200" b="0" dirty="0" err="1" smtClean="0">
                          <a:solidFill>
                            <a:schemeClr val="tx1"/>
                          </a:solidFill>
                          <a:effectLst/>
                        </a:rPr>
                        <a:t>điểm</a:t>
                      </a:r>
                      <a:r>
                        <a:rPr lang="en-US" sz="3200" b="0" dirty="0" smtClean="0">
                          <a:solidFill>
                            <a:schemeClr val="tx1"/>
                          </a:solidFill>
                          <a:effectLst/>
                        </a:rPr>
                        <a:t> </a:t>
                      </a:r>
                      <a:r>
                        <a:rPr lang="en-US" sz="3200" b="0" dirty="0" err="1" smtClean="0">
                          <a:solidFill>
                            <a:schemeClr val="tx1"/>
                          </a:solidFill>
                          <a:effectLst/>
                        </a:rPr>
                        <a:t>nhận</a:t>
                      </a:r>
                      <a:r>
                        <a:rPr lang="en-US" sz="3200" b="0" baseline="0" dirty="0" smtClean="0">
                          <a:solidFill>
                            <a:schemeClr val="tx1"/>
                          </a:solidFill>
                          <a:effectLst/>
                        </a:rPr>
                        <a:t> </a:t>
                      </a:r>
                      <a:r>
                        <a:rPr lang="en-US" sz="3200" b="0" baseline="0" dirty="0" err="1" smtClean="0">
                          <a:solidFill>
                            <a:schemeClr val="tx1"/>
                          </a:solidFill>
                          <a:effectLst/>
                        </a:rPr>
                        <a:t>biết</a:t>
                      </a:r>
                      <a:endParaRPr lang="en-US" sz="3200" b="0" dirty="0">
                        <a:solidFill>
                          <a:schemeClr val="tx1"/>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latinLnBrk="0"/>
                      <a:r>
                        <a:rPr lang="en-US" sz="3200" b="0" dirty="0" err="1" smtClean="0">
                          <a:solidFill>
                            <a:schemeClr val="tx1"/>
                          </a:solidFill>
                          <a:effectLst/>
                        </a:rPr>
                        <a:t>Ngành</a:t>
                      </a:r>
                      <a:endParaRPr lang="en-US" sz="3200" b="0" dirty="0">
                        <a:solidFill>
                          <a:schemeClr val="tx1"/>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350557">
                <a:tc>
                  <a:txBody>
                    <a:bodyPr/>
                    <a:lstStyle/>
                    <a:p>
                      <a:pPr fontAlgn="t"/>
                      <a:r>
                        <a:rPr lang="en-US" sz="4800" b="0" dirty="0" err="1" smtClean="0">
                          <a:solidFill>
                            <a:schemeClr val="tx1"/>
                          </a:solidFill>
                          <a:effectLst/>
                        </a:rPr>
                        <a:t>Sứa</a:t>
                      </a:r>
                      <a:endParaRPr lang="en-US" sz="4800" b="0" dirty="0">
                        <a:solidFill>
                          <a:schemeClr val="tx1"/>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t" latinLnBrk="0"/>
                      <a:endParaRPr lang="en-US" sz="2400" b="0" dirty="0">
                        <a:solidFill>
                          <a:schemeClr val="tx1"/>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t" latinLnBrk="0"/>
                      <a:endParaRPr lang="en-US" sz="2400" b="0" dirty="0" smtClean="0">
                        <a:solidFill>
                          <a:schemeClr val="tx1"/>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350557">
                <a:tc>
                  <a:txBody>
                    <a:bodyPr/>
                    <a:lstStyle/>
                    <a:p>
                      <a:pPr fontAlgn="t"/>
                      <a:r>
                        <a:rPr lang="en-US" sz="4800" b="0" dirty="0" err="1" smtClean="0">
                          <a:solidFill>
                            <a:schemeClr val="tx1"/>
                          </a:solidFill>
                          <a:effectLst/>
                        </a:rPr>
                        <a:t>Châu</a:t>
                      </a:r>
                      <a:r>
                        <a:rPr lang="en-US" sz="4800" b="0" baseline="0" dirty="0" smtClean="0">
                          <a:solidFill>
                            <a:schemeClr val="tx1"/>
                          </a:solidFill>
                          <a:effectLst/>
                        </a:rPr>
                        <a:t> </a:t>
                      </a:r>
                      <a:r>
                        <a:rPr lang="en-US" sz="4800" b="0" baseline="0" dirty="0" err="1" smtClean="0">
                          <a:solidFill>
                            <a:schemeClr val="tx1"/>
                          </a:solidFill>
                          <a:effectLst/>
                        </a:rPr>
                        <a:t>chấu</a:t>
                      </a:r>
                      <a:endParaRPr lang="en-US" sz="4800" b="0" dirty="0">
                        <a:solidFill>
                          <a:schemeClr val="tx1"/>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t" latinLnBrk="0"/>
                      <a:endParaRPr lang="en-US" sz="2400" b="0" dirty="0">
                        <a:solidFill>
                          <a:schemeClr val="tx1"/>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t" latinLnBrk="0"/>
                      <a:endParaRPr lang="en-US" sz="2400" b="0" dirty="0" smtClean="0">
                        <a:solidFill>
                          <a:schemeClr val="tx1"/>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350557">
                <a:tc>
                  <a:txBody>
                    <a:bodyPr/>
                    <a:lstStyle/>
                    <a:p>
                      <a:pPr fontAlgn="t"/>
                      <a:r>
                        <a:rPr lang="en-US" sz="4800" b="0" dirty="0" err="1" smtClean="0">
                          <a:solidFill>
                            <a:schemeClr val="tx1"/>
                          </a:solidFill>
                          <a:effectLst/>
                        </a:rPr>
                        <a:t>Hàu</a:t>
                      </a:r>
                      <a:r>
                        <a:rPr lang="en-US" sz="4800" b="0" baseline="0" dirty="0" smtClean="0">
                          <a:solidFill>
                            <a:schemeClr val="tx1"/>
                          </a:solidFill>
                          <a:effectLst/>
                        </a:rPr>
                        <a:t> </a:t>
                      </a:r>
                      <a:r>
                        <a:rPr lang="en-US" sz="4800" b="0" baseline="0" dirty="0" err="1" smtClean="0">
                          <a:solidFill>
                            <a:schemeClr val="tx1"/>
                          </a:solidFill>
                          <a:effectLst/>
                        </a:rPr>
                        <a:t>biển</a:t>
                      </a:r>
                      <a:endParaRPr lang="en-US" sz="4800" b="0" dirty="0">
                        <a:solidFill>
                          <a:schemeClr val="tx1"/>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t" latinLnBrk="0"/>
                      <a:endParaRPr lang="en-US" sz="2400" b="0" dirty="0">
                        <a:solidFill>
                          <a:schemeClr val="tx1"/>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t" latinLnBrk="0"/>
                      <a:endParaRPr lang="en-US" sz="2400" b="0" dirty="0" smtClean="0">
                        <a:solidFill>
                          <a:schemeClr val="tx1"/>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350557">
                <a:tc>
                  <a:txBody>
                    <a:bodyPr/>
                    <a:lstStyle/>
                    <a:p>
                      <a:pPr fontAlgn="t"/>
                      <a:r>
                        <a:rPr lang="en-US" sz="4800" b="0" dirty="0" err="1" smtClean="0">
                          <a:solidFill>
                            <a:schemeClr val="tx1"/>
                          </a:solidFill>
                          <a:effectLst/>
                        </a:rPr>
                        <a:t>Rươi</a:t>
                      </a:r>
                      <a:endParaRPr lang="en-US" sz="4800" b="0" dirty="0">
                        <a:solidFill>
                          <a:schemeClr val="tx1"/>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t" latinLnBrk="0"/>
                      <a:endParaRPr lang="en-US" sz="2400" b="0" dirty="0">
                        <a:solidFill>
                          <a:schemeClr val="tx1"/>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t" latinLnBrk="0"/>
                      <a:endParaRPr lang="en-US" sz="2400" b="0" dirty="0" smtClean="0">
                        <a:solidFill>
                          <a:schemeClr val="tx1"/>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Tree>
    <p:extLst>
      <p:ext uri="{BB962C8B-B14F-4D97-AF65-F5344CB8AC3E}">
        <p14:creationId xmlns:p14="http://schemas.microsoft.com/office/powerpoint/2010/main" val="126609453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639586559"/>
              </p:ext>
            </p:extLst>
          </p:nvPr>
        </p:nvGraphicFramePr>
        <p:xfrm>
          <a:off x="286658" y="214539"/>
          <a:ext cx="11517087" cy="3540207"/>
        </p:xfrm>
        <a:graphic>
          <a:graphicData uri="http://schemas.openxmlformats.org/drawingml/2006/table">
            <a:tbl>
              <a:tblPr firstRow="1" bandRow="1">
                <a:tableStyleId>{5C22544A-7EE6-4342-B048-85BDC9FD1C3A}</a:tableStyleId>
              </a:tblPr>
              <a:tblGrid>
                <a:gridCol w="2021114"/>
                <a:gridCol w="5656944"/>
                <a:gridCol w="3839029"/>
              </a:tblGrid>
              <a:tr h="473792">
                <a:tc>
                  <a:txBody>
                    <a:bodyPr/>
                    <a:lstStyle/>
                    <a:p>
                      <a:pPr algn="ctr" fontAlgn="t"/>
                      <a:r>
                        <a:rPr lang="en-US" sz="4400" b="0" dirty="0" err="1" smtClean="0">
                          <a:solidFill>
                            <a:schemeClr val="tx1"/>
                          </a:solidFill>
                          <a:effectLst/>
                        </a:rPr>
                        <a:t>Tên</a:t>
                      </a:r>
                      <a:r>
                        <a:rPr lang="en-US" sz="4400" b="0" baseline="0" dirty="0" smtClean="0">
                          <a:solidFill>
                            <a:schemeClr val="tx1"/>
                          </a:solidFill>
                          <a:effectLst/>
                        </a:rPr>
                        <a:t> </a:t>
                      </a:r>
                      <a:r>
                        <a:rPr lang="en-US" sz="4400" b="0" baseline="0" dirty="0" err="1" smtClean="0">
                          <a:solidFill>
                            <a:schemeClr val="tx1"/>
                          </a:solidFill>
                          <a:effectLst/>
                        </a:rPr>
                        <a:t>loài</a:t>
                      </a:r>
                      <a:endParaRPr lang="en-US" sz="4400" b="0" dirty="0">
                        <a:solidFill>
                          <a:schemeClr val="tx1"/>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latinLnBrk="0"/>
                      <a:r>
                        <a:rPr lang="en-US" sz="3200" b="0" dirty="0" err="1">
                          <a:solidFill>
                            <a:schemeClr val="tx1"/>
                          </a:solidFill>
                          <a:effectLst/>
                        </a:rPr>
                        <a:t>Đặc</a:t>
                      </a:r>
                      <a:r>
                        <a:rPr lang="en-US" sz="3200" b="0" dirty="0">
                          <a:solidFill>
                            <a:schemeClr val="tx1"/>
                          </a:solidFill>
                          <a:effectLst/>
                        </a:rPr>
                        <a:t> </a:t>
                      </a:r>
                      <a:r>
                        <a:rPr lang="en-US" sz="3200" b="0" dirty="0" err="1" smtClean="0">
                          <a:solidFill>
                            <a:schemeClr val="tx1"/>
                          </a:solidFill>
                          <a:effectLst/>
                        </a:rPr>
                        <a:t>điểm</a:t>
                      </a:r>
                      <a:r>
                        <a:rPr lang="en-US" sz="3200" b="0" dirty="0" smtClean="0">
                          <a:solidFill>
                            <a:schemeClr val="tx1"/>
                          </a:solidFill>
                          <a:effectLst/>
                        </a:rPr>
                        <a:t> </a:t>
                      </a:r>
                      <a:r>
                        <a:rPr lang="en-US" sz="3200" b="0" dirty="0" err="1" smtClean="0">
                          <a:solidFill>
                            <a:schemeClr val="tx1"/>
                          </a:solidFill>
                          <a:effectLst/>
                        </a:rPr>
                        <a:t>nhận</a:t>
                      </a:r>
                      <a:r>
                        <a:rPr lang="en-US" sz="3200" b="0" baseline="0" dirty="0" smtClean="0">
                          <a:solidFill>
                            <a:schemeClr val="tx1"/>
                          </a:solidFill>
                          <a:effectLst/>
                        </a:rPr>
                        <a:t> </a:t>
                      </a:r>
                      <a:r>
                        <a:rPr lang="en-US" sz="3200" b="0" baseline="0" dirty="0" err="1" smtClean="0">
                          <a:solidFill>
                            <a:schemeClr val="tx1"/>
                          </a:solidFill>
                          <a:effectLst/>
                        </a:rPr>
                        <a:t>biết</a:t>
                      </a:r>
                      <a:endParaRPr lang="en-US" sz="3200" b="0" dirty="0">
                        <a:solidFill>
                          <a:schemeClr val="tx1"/>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latinLnBrk="0"/>
                      <a:r>
                        <a:rPr lang="en-US" sz="3200" b="0" dirty="0" err="1" smtClean="0">
                          <a:solidFill>
                            <a:schemeClr val="tx1"/>
                          </a:solidFill>
                          <a:effectLst/>
                        </a:rPr>
                        <a:t>Ngành</a:t>
                      </a:r>
                      <a:endParaRPr lang="en-US" sz="3200" b="0" dirty="0">
                        <a:solidFill>
                          <a:schemeClr val="tx1"/>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774397">
                <a:tc>
                  <a:txBody>
                    <a:bodyPr/>
                    <a:lstStyle/>
                    <a:p>
                      <a:pPr fontAlgn="t"/>
                      <a:r>
                        <a:rPr lang="en-US" sz="6600" b="0" dirty="0" err="1" smtClean="0">
                          <a:solidFill>
                            <a:schemeClr val="tx1"/>
                          </a:solidFill>
                          <a:effectLst/>
                        </a:rPr>
                        <a:t>Sứa</a:t>
                      </a:r>
                      <a:endParaRPr lang="en-US" sz="6600" b="0" dirty="0">
                        <a:solidFill>
                          <a:schemeClr val="tx1"/>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t" latinLnBrk="0"/>
                      <a:endParaRPr lang="en-US" sz="3600" b="0" dirty="0">
                        <a:solidFill>
                          <a:schemeClr val="tx1"/>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t" latinLnBrk="0"/>
                      <a:endParaRPr lang="en-US" sz="3600" b="0" dirty="0" smtClean="0">
                        <a:solidFill>
                          <a:schemeClr val="tx1"/>
                        </a:solidFill>
                        <a:effectLst/>
                      </a:endParaRPr>
                    </a:p>
                    <a:p>
                      <a:pPr fontAlgn="t" latinLnBrk="0"/>
                      <a:endParaRPr lang="en-US" sz="3600" b="0" dirty="0" smtClean="0">
                        <a:solidFill>
                          <a:schemeClr val="tx1"/>
                        </a:solidFill>
                        <a:effectLst/>
                      </a:endParaRPr>
                    </a:p>
                    <a:p>
                      <a:pPr fontAlgn="t" latinLnBrk="0"/>
                      <a:endParaRPr lang="en-US" sz="3600" b="0" dirty="0" smtClean="0">
                        <a:solidFill>
                          <a:schemeClr val="tx1"/>
                        </a:solidFill>
                        <a:effectLst/>
                      </a:endParaRPr>
                    </a:p>
                    <a:p>
                      <a:pPr fontAlgn="t" latinLnBrk="0"/>
                      <a:endParaRPr lang="en-US" sz="3600" b="0" dirty="0" smtClean="0">
                        <a:solidFill>
                          <a:schemeClr val="tx1"/>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4" name="Rectangle 3"/>
          <p:cNvSpPr/>
          <p:nvPr/>
        </p:nvSpPr>
        <p:spPr>
          <a:xfrm>
            <a:off x="2264737" y="1140432"/>
            <a:ext cx="5558463" cy="2554545"/>
          </a:xfrm>
          <a:prstGeom prst="rect">
            <a:avLst/>
          </a:prstGeom>
        </p:spPr>
        <p:txBody>
          <a:bodyPr wrap="square">
            <a:spAutoFit/>
          </a:bodyPr>
          <a:lstStyle/>
          <a:p>
            <a:pPr algn="just"/>
            <a:r>
              <a:rPr lang="vi-VN" sz="4000" dirty="0"/>
              <a:t>Cơ thể đối xứng qua cơ thể thông với bên ngoài qua lỗ mở ở phần trên cơ thể </a:t>
            </a:r>
            <a:endParaRPr lang="en-US" sz="4000" dirty="0"/>
          </a:p>
        </p:txBody>
      </p:sp>
      <p:sp>
        <p:nvSpPr>
          <p:cNvPr id="5" name="Rectangle 4"/>
          <p:cNvSpPr/>
          <p:nvPr/>
        </p:nvSpPr>
        <p:spPr>
          <a:xfrm>
            <a:off x="8144894" y="1140432"/>
            <a:ext cx="3585028" cy="1754326"/>
          </a:xfrm>
          <a:prstGeom prst="rect">
            <a:avLst/>
          </a:prstGeom>
        </p:spPr>
        <p:txBody>
          <a:bodyPr wrap="square">
            <a:spAutoFit/>
          </a:bodyPr>
          <a:lstStyle/>
          <a:p>
            <a:pPr fontAlgn="t"/>
            <a:r>
              <a:rPr lang="en-US" sz="5400" dirty="0"/>
              <a:t>R</a:t>
            </a:r>
            <a:r>
              <a:rPr lang="vi-VN" sz="5400" dirty="0"/>
              <a:t>uột khoang</a:t>
            </a:r>
            <a:endParaRPr lang="en-US" sz="5400" dirty="0"/>
          </a:p>
        </p:txBody>
      </p:sp>
      <p:pic>
        <p:nvPicPr>
          <p:cNvPr id="6" name="Picture 5"/>
          <p:cNvPicPr>
            <a:picLocks noChangeAspect="1"/>
          </p:cNvPicPr>
          <p:nvPr/>
        </p:nvPicPr>
        <p:blipFill>
          <a:blip r:embed="rId2"/>
          <a:stretch>
            <a:fillRect/>
          </a:stretch>
        </p:blipFill>
        <p:spPr>
          <a:xfrm>
            <a:off x="290121" y="3843104"/>
            <a:ext cx="5496081" cy="2902470"/>
          </a:xfrm>
          <a:prstGeom prst="rect">
            <a:avLst/>
          </a:prstGeom>
        </p:spPr>
      </p:pic>
      <p:pic>
        <p:nvPicPr>
          <p:cNvPr id="7" name="Picture 6"/>
          <p:cNvPicPr>
            <a:picLocks noChangeAspect="1"/>
          </p:cNvPicPr>
          <p:nvPr/>
        </p:nvPicPr>
        <p:blipFill>
          <a:blip r:embed="rId3"/>
          <a:stretch>
            <a:fillRect/>
          </a:stretch>
        </p:blipFill>
        <p:spPr>
          <a:xfrm>
            <a:off x="5905265" y="3843104"/>
            <a:ext cx="5824657" cy="2902470"/>
          </a:xfrm>
          <a:prstGeom prst="rect">
            <a:avLst/>
          </a:prstGeom>
        </p:spPr>
      </p:pic>
    </p:spTree>
    <p:extLst>
      <p:ext uri="{BB962C8B-B14F-4D97-AF65-F5344CB8AC3E}">
        <p14:creationId xmlns:p14="http://schemas.microsoft.com/office/powerpoint/2010/main" val="311820366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734157508"/>
              </p:ext>
            </p:extLst>
          </p:nvPr>
        </p:nvGraphicFramePr>
        <p:xfrm>
          <a:off x="301172" y="156482"/>
          <a:ext cx="11517087" cy="3162806"/>
        </p:xfrm>
        <a:graphic>
          <a:graphicData uri="http://schemas.openxmlformats.org/drawingml/2006/table">
            <a:tbl>
              <a:tblPr firstRow="1" bandRow="1">
                <a:tableStyleId>{5C22544A-7EE6-4342-B048-85BDC9FD1C3A}</a:tableStyleId>
              </a:tblPr>
              <a:tblGrid>
                <a:gridCol w="2021114"/>
                <a:gridCol w="5656944"/>
                <a:gridCol w="3839029"/>
              </a:tblGrid>
              <a:tr h="628600">
                <a:tc>
                  <a:txBody>
                    <a:bodyPr/>
                    <a:lstStyle/>
                    <a:p>
                      <a:pPr algn="ctr" fontAlgn="t"/>
                      <a:r>
                        <a:rPr lang="en-US" sz="4400" b="0" dirty="0" err="1" smtClean="0">
                          <a:solidFill>
                            <a:schemeClr val="tx1"/>
                          </a:solidFill>
                          <a:effectLst/>
                        </a:rPr>
                        <a:t>Tên</a:t>
                      </a:r>
                      <a:r>
                        <a:rPr lang="en-US" sz="4400" b="0" baseline="0" dirty="0" smtClean="0">
                          <a:solidFill>
                            <a:schemeClr val="tx1"/>
                          </a:solidFill>
                          <a:effectLst/>
                        </a:rPr>
                        <a:t> </a:t>
                      </a:r>
                      <a:r>
                        <a:rPr lang="en-US" sz="4400" b="0" baseline="0" dirty="0" err="1" smtClean="0">
                          <a:solidFill>
                            <a:schemeClr val="tx1"/>
                          </a:solidFill>
                          <a:effectLst/>
                        </a:rPr>
                        <a:t>loài</a:t>
                      </a:r>
                      <a:endParaRPr lang="en-US" sz="4400" b="0" dirty="0">
                        <a:solidFill>
                          <a:schemeClr val="tx1"/>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latinLnBrk="0"/>
                      <a:r>
                        <a:rPr lang="en-US" sz="3200" b="0" dirty="0" err="1">
                          <a:solidFill>
                            <a:schemeClr val="tx1"/>
                          </a:solidFill>
                          <a:effectLst/>
                        </a:rPr>
                        <a:t>Đặc</a:t>
                      </a:r>
                      <a:r>
                        <a:rPr lang="en-US" sz="3200" b="0" dirty="0">
                          <a:solidFill>
                            <a:schemeClr val="tx1"/>
                          </a:solidFill>
                          <a:effectLst/>
                        </a:rPr>
                        <a:t> </a:t>
                      </a:r>
                      <a:r>
                        <a:rPr lang="en-US" sz="3200" b="0" dirty="0" err="1" smtClean="0">
                          <a:solidFill>
                            <a:schemeClr val="tx1"/>
                          </a:solidFill>
                          <a:effectLst/>
                        </a:rPr>
                        <a:t>điểm</a:t>
                      </a:r>
                      <a:r>
                        <a:rPr lang="en-US" sz="3200" b="0" dirty="0" smtClean="0">
                          <a:solidFill>
                            <a:schemeClr val="tx1"/>
                          </a:solidFill>
                          <a:effectLst/>
                        </a:rPr>
                        <a:t> </a:t>
                      </a:r>
                      <a:r>
                        <a:rPr lang="en-US" sz="3200" b="0" dirty="0" err="1" smtClean="0">
                          <a:solidFill>
                            <a:schemeClr val="tx1"/>
                          </a:solidFill>
                          <a:effectLst/>
                        </a:rPr>
                        <a:t>nhận</a:t>
                      </a:r>
                      <a:r>
                        <a:rPr lang="en-US" sz="3200" b="0" baseline="0" dirty="0" smtClean="0">
                          <a:solidFill>
                            <a:schemeClr val="tx1"/>
                          </a:solidFill>
                          <a:effectLst/>
                        </a:rPr>
                        <a:t> </a:t>
                      </a:r>
                      <a:r>
                        <a:rPr lang="en-US" sz="3200" b="0" baseline="0" dirty="0" err="1" smtClean="0">
                          <a:solidFill>
                            <a:schemeClr val="tx1"/>
                          </a:solidFill>
                          <a:effectLst/>
                        </a:rPr>
                        <a:t>biết</a:t>
                      </a:r>
                      <a:endParaRPr lang="en-US" sz="3200" b="0" dirty="0">
                        <a:solidFill>
                          <a:schemeClr val="tx1"/>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latinLnBrk="0"/>
                      <a:r>
                        <a:rPr lang="en-US" sz="3200" b="0" dirty="0" err="1" smtClean="0">
                          <a:solidFill>
                            <a:schemeClr val="tx1"/>
                          </a:solidFill>
                          <a:effectLst/>
                        </a:rPr>
                        <a:t>Ngành</a:t>
                      </a:r>
                      <a:endParaRPr lang="en-US" sz="3200" b="0" dirty="0">
                        <a:solidFill>
                          <a:schemeClr val="tx1"/>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396996">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en-US" sz="4800" b="0" dirty="0" err="1" smtClean="0">
                          <a:solidFill>
                            <a:schemeClr val="tx1"/>
                          </a:solidFill>
                          <a:effectLst/>
                        </a:rPr>
                        <a:t>Châu</a:t>
                      </a:r>
                      <a:r>
                        <a:rPr lang="en-US" sz="4800" b="0" baseline="0" dirty="0" smtClean="0">
                          <a:solidFill>
                            <a:schemeClr val="tx1"/>
                          </a:solidFill>
                          <a:effectLst/>
                        </a:rPr>
                        <a:t> </a:t>
                      </a:r>
                      <a:r>
                        <a:rPr lang="en-US" sz="4800" b="0" baseline="0" dirty="0" err="1" smtClean="0">
                          <a:solidFill>
                            <a:schemeClr val="tx1"/>
                          </a:solidFill>
                          <a:effectLst/>
                        </a:rPr>
                        <a:t>chấu</a:t>
                      </a:r>
                      <a:endParaRPr lang="en-US" sz="4800" b="0" dirty="0" smtClean="0">
                        <a:solidFill>
                          <a:schemeClr val="tx1"/>
                        </a:solidFill>
                        <a:effectLst/>
                      </a:endParaRPr>
                    </a:p>
                    <a:p>
                      <a:pPr fontAlgn="t"/>
                      <a:endParaRPr lang="en-US" sz="4800" b="0" dirty="0">
                        <a:solidFill>
                          <a:schemeClr val="tx1"/>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t" latinLnBrk="0"/>
                      <a:endParaRPr lang="en-US" sz="2400" b="0" dirty="0">
                        <a:solidFill>
                          <a:schemeClr val="tx1"/>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t" latinLnBrk="0"/>
                      <a:endParaRPr lang="en-US" sz="2400" b="0" dirty="0" smtClean="0">
                        <a:solidFill>
                          <a:schemeClr val="tx1"/>
                        </a:solidFill>
                        <a:effectLst/>
                      </a:endParaRPr>
                    </a:p>
                    <a:p>
                      <a:pPr fontAlgn="t" latinLnBrk="0"/>
                      <a:endParaRPr lang="en-US" sz="2400" b="0" dirty="0" smtClean="0">
                        <a:solidFill>
                          <a:schemeClr val="tx1"/>
                        </a:solidFill>
                        <a:effectLst/>
                      </a:endParaRPr>
                    </a:p>
                    <a:p>
                      <a:pPr fontAlgn="t" latinLnBrk="0"/>
                      <a:endParaRPr lang="en-US" sz="2400" b="0" dirty="0" smtClean="0">
                        <a:solidFill>
                          <a:schemeClr val="tx1"/>
                        </a:solidFill>
                        <a:effectLst/>
                      </a:endParaRPr>
                    </a:p>
                    <a:p>
                      <a:pPr fontAlgn="t" latinLnBrk="0"/>
                      <a:endParaRPr lang="en-US" sz="2400" b="0" dirty="0" smtClean="0">
                        <a:solidFill>
                          <a:schemeClr val="tx1"/>
                        </a:solidFill>
                        <a:effectLst/>
                      </a:endParaRPr>
                    </a:p>
                    <a:p>
                      <a:pPr fontAlgn="t" latinLnBrk="0"/>
                      <a:endParaRPr lang="en-US" sz="2400" b="0" dirty="0" smtClean="0">
                        <a:solidFill>
                          <a:schemeClr val="tx1"/>
                        </a:solidFill>
                        <a:effectLst/>
                      </a:endParaRPr>
                    </a:p>
                    <a:p>
                      <a:pPr fontAlgn="t" latinLnBrk="0"/>
                      <a:endParaRPr lang="en-US" sz="2400" b="0" dirty="0" smtClean="0">
                        <a:solidFill>
                          <a:schemeClr val="tx1"/>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4" name="Rectangle 3"/>
          <p:cNvSpPr/>
          <p:nvPr/>
        </p:nvSpPr>
        <p:spPr>
          <a:xfrm>
            <a:off x="2338467" y="873754"/>
            <a:ext cx="5546360" cy="2308324"/>
          </a:xfrm>
          <a:prstGeom prst="rect">
            <a:avLst/>
          </a:prstGeom>
        </p:spPr>
        <p:txBody>
          <a:bodyPr wrap="square">
            <a:spAutoFit/>
          </a:bodyPr>
          <a:lstStyle/>
          <a:p>
            <a:pPr algn="just"/>
            <a:r>
              <a:rPr lang="en-US" sz="4800" dirty="0" err="1"/>
              <a:t>Chân</a:t>
            </a:r>
            <a:r>
              <a:rPr lang="en-US" sz="4800" dirty="0"/>
              <a:t> </a:t>
            </a:r>
            <a:r>
              <a:rPr lang="vi-VN" sz="4800" dirty="0"/>
              <a:t> </a:t>
            </a:r>
            <a:r>
              <a:rPr lang="en-US" sz="4800" dirty="0" err="1"/>
              <a:t>ph</a:t>
            </a:r>
            <a:r>
              <a:rPr lang="vi-VN" sz="4800" dirty="0"/>
              <a:t>ân đốt nối với nhau bằng các khớp động</a:t>
            </a:r>
            <a:endParaRPr lang="en-US" sz="4800" dirty="0"/>
          </a:p>
        </p:txBody>
      </p:sp>
      <p:sp>
        <p:nvSpPr>
          <p:cNvPr id="5" name="Rectangle 4"/>
          <p:cNvSpPr/>
          <p:nvPr/>
        </p:nvSpPr>
        <p:spPr>
          <a:xfrm>
            <a:off x="8271567" y="1852670"/>
            <a:ext cx="3600666" cy="923330"/>
          </a:xfrm>
          <a:prstGeom prst="rect">
            <a:avLst/>
          </a:prstGeom>
        </p:spPr>
        <p:txBody>
          <a:bodyPr wrap="none">
            <a:spAutoFit/>
          </a:bodyPr>
          <a:lstStyle/>
          <a:p>
            <a:r>
              <a:rPr lang="vi-VN" sz="5400" dirty="0"/>
              <a:t>Chân khớp</a:t>
            </a:r>
            <a:endParaRPr lang="en-US" sz="5400" dirty="0"/>
          </a:p>
        </p:txBody>
      </p:sp>
      <p:pic>
        <p:nvPicPr>
          <p:cNvPr id="6" name="Picture 5"/>
          <p:cNvPicPr>
            <a:picLocks noChangeAspect="1"/>
          </p:cNvPicPr>
          <p:nvPr/>
        </p:nvPicPr>
        <p:blipFill>
          <a:blip r:embed="rId2"/>
          <a:stretch>
            <a:fillRect/>
          </a:stretch>
        </p:blipFill>
        <p:spPr>
          <a:xfrm>
            <a:off x="272477" y="3402220"/>
            <a:ext cx="5798539" cy="3313373"/>
          </a:xfrm>
          <a:prstGeom prst="rect">
            <a:avLst/>
          </a:prstGeom>
        </p:spPr>
      </p:pic>
      <p:pic>
        <p:nvPicPr>
          <p:cNvPr id="7" name="Picture 6"/>
          <p:cNvPicPr>
            <a:picLocks noChangeAspect="1"/>
          </p:cNvPicPr>
          <p:nvPr/>
        </p:nvPicPr>
        <p:blipFill>
          <a:blip r:embed="rId3"/>
          <a:stretch>
            <a:fillRect/>
          </a:stretch>
        </p:blipFill>
        <p:spPr>
          <a:xfrm>
            <a:off x="6071015" y="3402219"/>
            <a:ext cx="5801217" cy="3313373"/>
          </a:xfrm>
          <a:prstGeom prst="rect">
            <a:avLst/>
          </a:prstGeom>
        </p:spPr>
      </p:pic>
    </p:spTree>
    <p:extLst>
      <p:ext uri="{BB962C8B-B14F-4D97-AF65-F5344CB8AC3E}">
        <p14:creationId xmlns:p14="http://schemas.microsoft.com/office/powerpoint/2010/main" val="414748480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806222394"/>
              </p:ext>
            </p:extLst>
          </p:nvPr>
        </p:nvGraphicFramePr>
        <p:xfrm>
          <a:off x="301172" y="156482"/>
          <a:ext cx="11517087" cy="3319583"/>
        </p:xfrm>
        <a:graphic>
          <a:graphicData uri="http://schemas.openxmlformats.org/drawingml/2006/table">
            <a:tbl>
              <a:tblPr firstRow="1" bandRow="1">
                <a:tableStyleId>{5C22544A-7EE6-4342-B048-85BDC9FD1C3A}</a:tableStyleId>
              </a:tblPr>
              <a:tblGrid>
                <a:gridCol w="2021114"/>
                <a:gridCol w="5656944"/>
                <a:gridCol w="3839029"/>
              </a:tblGrid>
              <a:tr h="474846">
                <a:tc>
                  <a:txBody>
                    <a:bodyPr/>
                    <a:lstStyle/>
                    <a:p>
                      <a:pPr algn="ctr" fontAlgn="t"/>
                      <a:r>
                        <a:rPr lang="en-US" sz="4400" b="0" dirty="0" err="1" smtClean="0">
                          <a:solidFill>
                            <a:schemeClr val="tx1"/>
                          </a:solidFill>
                          <a:effectLst/>
                        </a:rPr>
                        <a:t>Tên</a:t>
                      </a:r>
                      <a:r>
                        <a:rPr lang="en-US" sz="4400" b="0" baseline="0" dirty="0" smtClean="0">
                          <a:solidFill>
                            <a:schemeClr val="tx1"/>
                          </a:solidFill>
                          <a:effectLst/>
                        </a:rPr>
                        <a:t> </a:t>
                      </a:r>
                      <a:r>
                        <a:rPr lang="en-US" sz="4400" b="0" baseline="0" dirty="0" err="1" smtClean="0">
                          <a:solidFill>
                            <a:schemeClr val="tx1"/>
                          </a:solidFill>
                          <a:effectLst/>
                        </a:rPr>
                        <a:t>loài</a:t>
                      </a:r>
                      <a:endParaRPr lang="en-US" sz="4400" b="0" dirty="0">
                        <a:solidFill>
                          <a:schemeClr val="tx1"/>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latinLnBrk="0"/>
                      <a:r>
                        <a:rPr lang="en-US" sz="3200" b="0" dirty="0" err="1">
                          <a:solidFill>
                            <a:schemeClr val="tx1"/>
                          </a:solidFill>
                          <a:effectLst/>
                        </a:rPr>
                        <a:t>Đặc</a:t>
                      </a:r>
                      <a:r>
                        <a:rPr lang="en-US" sz="3200" b="0" dirty="0">
                          <a:solidFill>
                            <a:schemeClr val="tx1"/>
                          </a:solidFill>
                          <a:effectLst/>
                        </a:rPr>
                        <a:t> </a:t>
                      </a:r>
                      <a:r>
                        <a:rPr lang="en-US" sz="3200" b="0" dirty="0" err="1" smtClean="0">
                          <a:solidFill>
                            <a:schemeClr val="tx1"/>
                          </a:solidFill>
                          <a:effectLst/>
                        </a:rPr>
                        <a:t>điểm</a:t>
                      </a:r>
                      <a:r>
                        <a:rPr lang="en-US" sz="3200" b="0" dirty="0" smtClean="0">
                          <a:solidFill>
                            <a:schemeClr val="tx1"/>
                          </a:solidFill>
                          <a:effectLst/>
                        </a:rPr>
                        <a:t> </a:t>
                      </a:r>
                      <a:r>
                        <a:rPr lang="en-US" sz="3200" b="0" dirty="0" err="1" smtClean="0">
                          <a:solidFill>
                            <a:schemeClr val="tx1"/>
                          </a:solidFill>
                          <a:effectLst/>
                        </a:rPr>
                        <a:t>nhận</a:t>
                      </a:r>
                      <a:r>
                        <a:rPr lang="en-US" sz="3200" b="0" baseline="0" dirty="0" smtClean="0">
                          <a:solidFill>
                            <a:schemeClr val="tx1"/>
                          </a:solidFill>
                          <a:effectLst/>
                        </a:rPr>
                        <a:t> </a:t>
                      </a:r>
                      <a:r>
                        <a:rPr lang="en-US" sz="3200" b="0" baseline="0" dirty="0" err="1" smtClean="0">
                          <a:solidFill>
                            <a:schemeClr val="tx1"/>
                          </a:solidFill>
                          <a:effectLst/>
                        </a:rPr>
                        <a:t>biết</a:t>
                      </a:r>
                      <a:endParaRPr lang="en-US" sz="3200" b="0" dirty="0">
                        <a:solidFill>
                          <a:schemeClr val="tx1"/>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latinLnBrk="0"/>
                      <a:r>
                        <a:rPr lang="en-US" sz="3200" b="0" dirty="0" err="1" smtClean="0">
                          <a:solidFill>
                            <a:schemeClr val="tx1"/>
                          </a:solidFill>
                          <a:effectLst/>
                        </a:rPr>
                        <a:t>Ngành</a:t>
                      </a:r>
                      <a:endParaRPr lang="en-US" sz="3200" b="0" dirty="0">
                        <a:solidFill>
                          <a:schemeClr val="tx1"/>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553773">
                <a:tc>
                  <a:txBody>
                    <a:bodyPr/>
                    <a:lstStyle/>
                    <a:p>
                      <a:pPr fontAlgn="t"/>
                      <a:r>
                        <a:rPr lang="en-US" sz="7200" b="0" dirty="0" err="1" smtClean="0">
                          <a:solidFill>
                            <a:schemeClr val="tx1"/>
                          </a:solidFill>
                          <a:effectLst/>
                        </a:rPr>
                        <a:t>Hàu</a:t>
                      </a:r>
                      <a:r>
                        <a:rPr lang="en-US" sz="7200" b="0" baseline="0" dirty="0" smtClean="0">
                          <a:solidFill>
                            <a:schemeClr val="tx1"/>
                          </a:solidFill>
                          <a:effectLst/>
                        </a:rPr>
                        <a:t> </a:t>
                      </a:r>
                      <a:r>
                        <a:rPr lang="en-US" sz="7200" b="0" baseline="0" dirty="0" err="1" smtClean="0">
                          <a:solidFill>
                            <a:schemeClr val="tx1"/>
                          </a:solidFill>
                          <a:effectLst/>
                        </a:rPr>
                        <a:t>biển</a:t>
                      </a:r>
                      <a:endParaRPr lang="en-US" sz="7200" b="0" dirty="0">
                        <a:solidFill>
                          <a:schemeClr val="tx1"/>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t" latinLnBrk="0"/>
                      <a:endParaRPr lang="en-US" sz="2400" b="0" dirty="0">
                        <a:solidFill>
                          <a:schemeClr val="tx1"/>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t" latinLnBrk="0"/>
                      <a:endParaRPr lang="en-US" sz="2400" b="0" dirty="0" smtClean="0">
                        <a:solidFill>
                          <a:schemeClr val="tx1"/>
                        </a:solidFill>
                        <a:effectLst/>
                      </a:endParaRPr>
                    </a:p>
                    <a:p>
                      <a:pPr fontAlgn="t" latinLnBrk="0"/>
                      <a:endParaRPr lang="en-US" sz="2400" b="0" dirty="0" smtClean="0">
                        <a:solidFill>
                          <a:schemeClr val="tx1"/>
                        </a:solidFill>
                        <a:effectLst/>
                      </a:endParaRPr>
                    </a:p>
                    <a:p>
                      <a:pPr fontAlgn="t" latinLnBrk="0"/>
                      <a:endParaRPr lang="en-US" sz="2400" b="0" dirty="0" smtClean="0">
                        <a:solidFill>
                          <a:schemeClr val="tx1"/>
                        </a:solidFill>
                        <a:effectLst/>
                      </a:endParaRPr>
                    </a:p>
                    <a:p>
                      <a:pPr fontAlgn="t" latinLnBrk="0"/>
                      <a:endParaRPr lang="en-US" sz="2400" b="0" dirty="0" smtClean="0">
                        <a:solidFill>
                          <a:schemeClr val="tx1"/>
                        </a:solidFill>
                        <a:effectLst/>
                      </a:endParaRPr>
                    </a:p>
                    <a:p>
                      <a:pPr fontAlgn="t" latinLnBrk="0"/>
                      <a:endParaRPr lang="en-US" sz="2400" b="0" dirty="0" smtClean="0">
                        <a:solidFill>
                          <a:schemeClr val="tx1"/>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4" name="Rectangle 3"/>
          <p:cNvSpPr/>
          <p:nvPr/>
        </p:nvSpPr>
        <p:spPr>
          <a:xfrm>
            <a:off x="2682081" y="1061443"/>
            <a:ext cx="5097814" cy="2123658"/>
          </a:xfrm>
          <a:prstGeom prst="rect">
            <a:avLst/>
          </a:prstGeom>
        </p:spPr>
        <p:txBody>
          <a:bodyPr wrap="square">
            <a:spAutoFit/>
          </a:bodyPr>
          <a:lstStyle/>
          <a:p>
            <a:pPr algn="just"/>
            <a:r>
              <a:rPr lang="vi-VN" sz="4400" dirty="0"/>
              <a:t>Cơ thể mềm bao bọc bởi lớp vỏ cứng bên ngoài</a:t>
            </a:r>
            <a:endParaRPr lang="en-US" sz="4400" dirty="0"/>
          </a:p>
        </p:txBody>
      </p:sp>
      <p:sp>
        <p:nvSpPr>
          <p:cNvPr id="5" name="Rectangle 4"/>
          <p:cNvSpPr/>
          <p:nvPr/>
        </p:nvSpPr>
        <p:spPr>
          <a:xfrm>
            <a:off x="8351857" y="1061443"/>
            <a:ext cx="3130985" cy="830997"/>
          </a:xfrm>
          <a:prstGeom prst="rect">
            <a:avLst/>
          </a:prstGeom>
        </p:spPr>
        <p:txBody>
          <a:bodyPr wrap="none">
            <a:spAutoFit/>
          </a:bodyPr>
          <a:lstStyle/>
          <a:p>
            <a:r>
              <a:rPr lang="vi-VN" sz="4800" dirty="0"/>
              <a:t>Thân mềm</a:t>
            </a:r>
            <a:endParaRPr lang="en-US" sz="4800" dirty="0"/>
          </a:p>
        </p:txBody>
      </p:sp>
      <p:pic>
        <p:nvPicPr>
          <p:cNvPr id="6" name="Picture 5"/>
          <p:cNvPicPr>
            <a:picLocks noChangeAspect="1"/>
          </p:cNvPicPr>
          <p:nvPr/>
        </p:nvPicPr>
        <p:blipFill>
          <a:blip r:embed="rId2"/>
          <a:stretch>
            <a:fillRect/>
          </a:stretch>
        </p:blipFill>
        <p:spPr>
          <a:xfrm>
            <a:off x="291306" y="3491068"/>
            <a:ext cx="5869651" cy="3149575"/>
          </a:xfrm>
          <a:prstGeom prst="rect">
            <a:avLst/>
          </a:prstGeom>
        </p:spPr>
      </p:pic>
      <p:pic>
        <p:nvPicPr>
          <p:cNvPr id="7" name="Picture 6"/>
          <p:cNvPicPr>
            <a:picLocks noChangeAspect="1"/>
          </p:cNvPicPr>
          <p:nvPr/>
        </p:nvPicPr>
        <p:blipFill>
          <a:blip r:embed="rId3"/>
          <a:stretch>
            <a:fillRect/>
          </a:stretch>
        </p:blipFill>
        <p:spPr>
          <a:xfrm>
            <a:off x="6160956" y="3491067"/>
            <a:ext cx="5771214" cy="3149575"/>
          </a:xfrm>
          <a:prstGeom prst="rect">
            <a:avLst/>
          </a:prstGeom>
        </p:spPr>
      </p:pic>
    </p:spTree>
    <p:extLst>
      <p:ext uri="{BB962C8B-B14F-4D97-AF65-F5344CB8AC3E}">
        <p14:creationId xmlns:p14="http://schemas.microsoft.com/office/powerpoint/2010/main" val="252292018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062763450"/>
              </p:ext>
            </p:extLst>
          </p:nvPr>
        </p:nvGraphicFramePr>
        <p:xfrm>
          <a:off x="301172" y="156482"/>
          <a:ext cx="11517087" cy="2116367"/>
        </p:xfrm>
        <a:graphic>
          <a:graphicData uri="http://schemas.openxmlformats.org/drawingml/2006/table">
            <a:tbl>
              <a:tblPr firstRow="1" bandRow="1">
                <a:tableStyleId>{5C22544A-7EE6-4342-B048-85BDC9FD1C3A}</a:tableStyleId>
              </a:tblPr>
              <a:tblGrid>
                <a:gridCol w="2021114"/>
                <a:gridCol w="5656944"/>
                <a:gridCol w="3839029"/>
              </a:tblGrid>
              <a:tr h="176618">
                <a:tc>
                  <a:txBody>
                    <a:bodyPr/>
                    <a:lstStyle/>
                    <a:p>
                      <a:pPr algn="ctr" fontAlgn="t"/>
                      <a:r>
                        <a:rPr lang="en-US" sz="4400" b="0" dirty="0" err="1" smtClean="0">
                          <a:solidFill>
                            <a:schemeClr val="tx1"/>
                          </a:solidFill>
                          <a:effectLst/>
                        </a:rPr>
                        <a:t>Tên</a:t>
                      </a:r>
                      <a:r>
                        <a:rPr lang="en-US" sz="4400" b="0" baseline="0" dirty="0" smtClean="0">
                          <a:solidFill>
                            <a:schemeClr val="tx1"/>
                          </a:solidFill>
                          <a:effectLst/>
                        </a:rPr>
                        <a:t> </a:t>
                      </a:r>
                      <a:r>
                        <a:rPr lang="en-US" sz="4400" b="0" baseline="0" dirty="0" err="1" smtClean="0">
                          <a:solidFill>
                            <a:schemeClr val="tx1"/>
                          </a:solidFill>
                          <a:effectLst/>
                        </a:rPr>
                        <a:t>loài</a:t>
                      </a:r>
                      <a:endParaRPr lang="en-US" sz="4400" b="0" dirty="0">
                        <a:solidFill>
                          <a:schemeClr val="tx1"/>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latinLnBrk="0"/>
                      <a:r>
                        <a:rPr lang="en-US" sz="3200" b="0" dirty="0" err="1">
                          <a:solidFill>
                            <a:schemeClr val="tx1"/>
                          </a:solidFill>
                          <a:effectLst/>
                        </a:rPr>
                        <a:t>Đặc</a:t>
                      </a:r>
                      <a:r>
                        <a:rPr lang="en-US" sz="3200" b="0" dirty="0">
                          <a:solidFill>
                            <a:schemeClr val="tx1"/>
                          </a:solidFill>
                          <a:effectLst/>
                        </a:rPr>
                        <a:t> </a:t>
                      </a:r>
                      <a:r>
                        <a:rPr lang="en-US" sz="3200" b="0" dirty="0" err="1" smtClean="0">
                          <a:solidFill>
                            <a:schemeClr val="tx1"/>
                          </a:solidFill>
                          <a:effectLst/>
                        </a:rPr>
                        <a:t>điểm</a:t>
                      </a:r>
                      <a:r>
                        <a:rPr lang="en-US" sz="3200" b="0" dirty="0" smtClean="0">
                          <a:solidFill>
                            <a:schemeClr val="tx1"/>
                          </a:solidFill>
                          <a:effectLst/>
                        </a:rPr>
                        <a:t> </a:t>
                      </a:r>
                      <a:r>
                        <a:rPr lang="en-US" sz="3200" b="0" dirty="0" err="1" smtClean="0">
                          <a:solidFill>
                            <a:schemeClr val="tx1"/>
                          </a:solidFill>
                          <a:effectLst/>
                        </a:rPr>
                        <a:t>nhận</a:t>
                      </a:r>
                      <a:r>
                        <a:rPr lang="en-US" sz="3200" b="0" baseline="0" dirty="0" smtClean="0">
                          <a:solidFill>
                            <a:schemeClr val="tx1"/>
                          </a:solidFill>
                          <a:effectLst/>
                        </a:rPr>
                        <a:t> </a:t>
                      </a:r>
                      <a:r>
                        <a:rPr lang="en-US" sz="3200" b="0" baseline="0" dirty="0" err="1" smtClean="0">
                          <a:solidFill>
                            <a:schemeClr val="tx1"/>
                          </a:solidFill>
                          <a:effectLst/>
                        </a:rPr>
                        <a:t>biết</a:t>
                      </a:r>
                      <a:endParaRPr lang="en-US" sz="3200" b="0" dirty="0">
                        <a:solidFill>
                          <a:schemeClr val="tx1"/>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latinLnBrk="0"/>
                      <a:r>
                        <a:rPr lang="en-US" sz="3200" b="0" dirty="0" err="1" smtClean="0">
                          <a:solidFill>
                            <a:schemeClr val="tx1"/>
                          </a:solidFill>
                          <a:effectLst/>
                        </a:rPr>
                        <a:t>Ngành</a:t>
                      </a:r>
                      <a:endParaRPr lang="en-US" sz="3200" b="0" dirty="0">
                        <a:solidFill>
                          <a:schemeClr val="tx1"/>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350557">
                <a:tc>
                  <a:txBody>
                    <a:bodyPr/>
                    <a:lstStyle/>
                    <a:p>
                      <a:pPr fontAlgn="t"/>
                      <a:r>
                        <a:rPr lang="en-US" sz="4800" b="0" dirty="0" err="1" smtClean="0">
                          <a:solidFill>
                            <a:schemeClr val="tx1"/>
                          </a:solidFill>
                          <a:effectLst/>
                        </a:rPr>
                        <a:t>Rươi</a:t>
                      </a:r>
                      <a:endParaRPr lang="en-US" sz="4800" b="0" dirty="0">
                        <a:solidFill>
                          <a:schemeClr val="tx1"/>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t" latinLnBrk="0"/>
                      <a:endParaRPr lang="en-US" sz="2400" b="0" dirty="0">
                        <a:solidFill>
                          <a:schemeClr val="tx1"/>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t" latinLnBrk="0"/>
                      <a:endParaRPr lang="en-US" sz="2400" b="0" dirty="0" smtClean="0">
                        <a:solidFill>
                          <a:schemeClr val="tx1"/>
                        </a:solidFill>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3" name="Rectangle 2"/>
          <p:cNvSpPr/>
          <p:nvPr/>
        </p:nvSpPr>
        <p:spPr>
          <a:xfrm>
            <a:off x="2382235" y="1010800"/>
            <a:ext cx="5698996" cy="1015663"/>
          </a:xfrm>
          <a:prstGeom prst="rect">
            <a:avLst/>
          </a:prstGeom>
        </p:spPr>
        <p:txBody>
          <a:bodyPr wrap="none">
            <a:spAutoFit/>
          </a:bodyPr>
          <a:lstStyle/>
          <a:p>
            <a:r>
              <a:rPr lang="vi-VN" sz="6000" dirty="0"/>
              <a:t>Cơ thể phân </a:t>
            </a:r>
            <a:r>
              <a:rPr lang="vi-VN" sz="6000" dirty="0" smtClean="0"/>
              <a:t>đố</a:t>
            </a:r>
            <a:r>
              <a:rPr lang="en-US" sz="6000" dirty="0" err="1" smtClean="0"/>
              <a:t>i</a:t>
            </a:r>
            <a:endParaRPr lang="en-US" sz="6000" dirty="0" smtClean="0"/>
          </a:p>
        </p:txBody>
      </p:sp>
      <p:sp>
        <p:nvSpPr>
          <p:cNvPr id="4" name="Rectangle 3"/>
          <p:cNvSpPr/>
          <p:nvPr/>
        </p:nvSpPr>
        <p:spPr>
          <a:xfrm>
            <a:off x="8440493" y="1010800"/>
            <a:ext cx="2917786" cy="1015663"/>
          </a:xfrm>
          <a:prstGeom prst="rect">
            <a:avLst/>
          </a:prstGeom>
        </p:spPr>
        <p:txBody>
          <a:bodyPr wrap="none">
            <a:spAutoFit/>
          </a:bodyPr>
          <a:lstStyle/>
          <a:p>
            <a:r>
              <a:rPr lang="en-US" sz="6000" dirty="0" err="1" smtClean="0"/>
              <a:t>Giun</a:t>
            </a:r>
            <a:r>
              <a:rPr lang="en-US" sz="6000" dirty="0" smtClean="0"/>
              <a:t> </a:t>
            </a:r>
            <a:r>
              <a:rPr lang="en-US" sz="6000" dirty="0" err="1"/>
              <a:t>đốt</a:t>
            </a:r>
            <a:endParaRPr lang="en-US" sz="6000" dirty="0"/>
          </a:p>
        </p:txBody>
      </p:sp>
      <p:pic>
        <p:nvPicPr>
          <p:cNvPr id="5" name="Picture 4"/>
          <p:cNvPicPr>
            <a:picLocks noChangeAspect="1"/>
          </p:cNvPicPr>
          <p:nvPr/>
        </p:nvPicPr>
        <p:blipFill>
          <a:blip r:embed="rId2"/>
          <a:stretch>
            <a:fillRect/>
          </a:stretch>
        </p:blipFill>
        <p:spPr>
          <a:xfrm>
            <a:off x="239111" y="2402407"/>
            <a:ext cx="6266620" cy="4163285"/>
          </a:xfrm>
          <a:prstGeom prst="rect">
            <a:avLst/>
          </a:prstGeom>
        </p:spPr>
      </p:pic>
      <p:pic>
        <p:nvPicPr>
          <p:cNvPr id="6" name="Picture 5"/>
          <p:cNvPicPr>
            <a:picLocks noChangeAspect="1"/>
          </p:cNvPicPr>
          <p:nvPr/>
        </p:nvPicPr>
        <p:blipFill>
          <a:blip r:embed="rId3"/>
          <a:stretch>
            <a:fillRect/>
          </a:stretch>
        </p:blipFill>
        <p:spPr>
          <a:xfrm>
            <a:off x="6505730" y="2402406"/>
            <a:ext cx="5531371" cy="4163285"/>
          </a:xfrm>
          <a:prstGeom prst="rect">
            <a:avLst/>
          </a:prstGeom>
        </p:spPr>
      </p:pic>
    </p:spTree>
    <p:extLst>
      <p:ext uri="{BB962C8B-B14F-4D97-AF65-F5344CB8AC3E}">
        <p14:creationId xmlns:p14="http://schemas.microsoft.com/office/powerpoint/2010/main" val="1644421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19B51A1E-902D-48AF-9020-955120F399B6}" type="slidenum">
              <a:rPr lang="en-US" noProof="0" smtClean="0"/>
              <a:t>6</a:t>
            </a:fld>
            <a:endParaRPr lang="en-US" noProof="0" dirty="0"/>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570" y="1883742"/>
            <a:ext cx="11320943" cy="460414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77571" y="260703"/>
            <a:ext cx="2389682" cy="766864"/>
          </a:xfrm>
          <a:prstGeom prst="rect">
            <a:avLst/>
          </a:prstGeom>
          <a:noFill/>
        </p:spPr>
        <p:txBody>
          <a:bodyPr wrap="none" lIns="0" tIns="0" rIns="0" bIns="0" rtlCol="0">
            <a:noAutofit/>
          </a:bodyPr>
          <a:lstStyle/>
          <a:p>
            <a:pPr algn="l"/>
            <a:r>
              <a:rPr lang="en-US" sz="4800" dirty="0" err="1">
                <a:latin typeface="Arial" panose="020B0604020202020204" pitchFamily="34" charset="0"/>
                <a:cs typeface="Arial" panose="020B0604020202020204" pitchFamily="34" charset="0"/>
              </a:rPr>
              <a:t>Có</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khoảng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hơn</a:t>
            </a:r>
            <a:r>
              <a:rPr lang="en-US" sz="4800" dirty="0">
                <a:latin typeface="Arial" panose="020B0604020202020204" pitchFamily="34" charset="0"/>
                <a:cs typeface="Arial" panose="020B0604020202020204" pitchFamily="34" charset="0"/>
              </a:rPr>
              <a:t> 1,5 </a:t>
            </a:r>
            <a:r>
              <a:rPr lang="en-US" sz="4800" dirty="0" err="1">
                <a:latin typeface="Arial" panose="020B0604020202020204" pitchFamily="34" charset="0"/>
                <a:cs typeface="Arial" panose="020B0604020202020204" pitchFamily="34" charset="0"/>
              </a:rPr>
              <a:t>triệu</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loài</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động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vật</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đã</a:t>
            </a:r>
            <a:r>
              <a:rPr lang="en-US" sz="4800" dirty="0">
                <a:latin typeface="Arial" panose="020B0604020202020204" pitchFamily="34" charset="0"/>
                <a:cs typeface="Arial" panose="020B0604020202020204" pitchFamily="34" charset="0"/>
              </a:rPr>
              <a:t> </a:t>
            </a:r>
            <a:endParaRPr lang="en-US" sz="4800" dirty="0" smtClean="0">
              <a:latin typeface="Arial" panose="020B0604020202020204" pitchFamily="34" charset="0"/>
              <a:cs typeface="Arial" panose="020B0604020202020204" pitchFamily="34" charset="0"/>
            </a:endParaRPr>
          </a:p>
          <a:p>
            <a:pPr algn="l"/>
            <a:r>
              <a:rPr lang="en-US" sz="4800" dirty="0" err="1" smtClean="0">
                <a:latin typeface="Arial" panose="020B0604020202020204" pitchFamily="34" charset="0"/>
                <a:cs typeface="Arial" panose="020B0604020202020204" pitchFamily="34" charset="0"/>
              </a:rPr>
              <a:t>được</a:t>
            </a:r>
            <a:r>
              <a:rPr lang="en-US" sz="4800" dirty="0" smtClean="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xác</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định</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mô</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tả</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và</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định</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tên</a:t>
            </a:r>
            <a:r>
              <a:rPr lang="en-US" sz="4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673741243"/>
      </p:ext>
    </p:extLst>
  </p:cSld>
  <p:clrMapOvr>
    <a:masterClrMapping/>
  </p:clrMapOvr>
  <p:transition spd="slow">
    <p:wip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3200" y="326585"/>
            <a:ext cx="11988800" cy="5632311"/>
          </a:xfrm>
          <a:prstGeom prst="rect">
            <a:avLst/>
          </a:prstGeom>
          <a:solidFill>
            <a:schemeClr val="accent6">
              <a:lumMod val="20000"/>
              <a:lumOff val="80000"/>
            </a:schemeClr>
          </a:solidFill>
          <a:ln w="38100">
            <a:solidFill>
              <a:schemeClr val="tx1"/>
            </a:solidFill>
          </a:ln>
        </p:spPr>
        <p:txBody>
          <a:bodyPr wrap="square" rtlCol="0">
            <a:spAutoFit/>
          </a:bodyPr>
          <a:lstStyle/>
          <a:p>
            <a:pPr marL="742950" indent="-742950" algn="just">
              <a:buAutoNum type="arabicPeriod"/>
            </a:pPr>
            <a:r>
              <a:rPr lang="en-US" sz="4000" b="1" i="1" dirty="0" err="1" smtClean="0">
                <a:latin typeface="Times New Roman" panose="02020603050405020304" pitchFamily="18" charset="0"/>
                <a:cs typeface="Times New Roman" panose="02020603050405020304" pitchFamily="18" charset="0"/>
              </a:rPr>
              <a:t>Điểm</a:t>
            </a:r>
            <a:r>
              <a:rPr lang="en-US" sz="4000" b="1" i="1" dirty="0" smtClean="0">
                <a:latin typeface="Times New Roman" panose="02020603050405020304" pitchFamily="18" charset="0"/>
                <a:cs typeface="Times New Roman" panose="02020603050405020304" pitchFamily="18" charset="0"/>
              </a:rPr>
              <a:t> </a:t>
            </a:r>
            <a:r>
              <a:rPr lang="en-US" sz="4000" b="1" i="1" dirty="0" err="1" smtClean="0">
                <a:latin typeface="Times New Roman" panose="02020603050405020304" pitchFamily="18" charset="0"/>
                <a:cs typeface="Times New Roman" panose="02020603050405020304" pitchFamily="18" charset="0"/>
              </a:rPr>
              <a:t>khác</a:t>
            </a:r>
            <a:r>
              <a:rPr lang="en-US" sz="4000" b="1" i="1" dirty="0" smtClean="0">
                <a:latin typeface="Times New Roman" panose="02020603050405020304" pitchFamily="18" charset="0"/>
                <a:cs typeface="Times New Roman" panose="02020603050405020304" pitchFamily="18" charset="0"/>
              </a:rPr>
              <a:t> </a:t>
            </a:r>
            <a:r>
              <a:rPr lang="en-US" sz="4000" b="1" i="1" dirty="0" err="1" smtClean="0">
                <a:latin typeface="Times New Roman" panose="02020603050405020304" pitchFamily="18" charset="0"/>
                <a:cs typeface="Times New Roman" panose="02020603050405020304" pitchFamily="18" charset="0"/>
              </a:rPr>
              <a:t>nhau</a:t>
            </a:r>
            <a:r>
              <a:rPr lang="en-US" sz="4000" b="1" i="1" dirty="0" smtClean="0">
                <a:latin typeface="Times New Roman" panose="02020603050405020304" pitchFamily="18" charset="0"/>
                <a:cs typeface="Times New Roman" panose="02020603050405020304" pitchFamily="18" charset="0"/>
              </a:rPr>
              <a:t> </a:t>
            </a:r>
            <a:r>
              <a:rPr lang="en-US" sz="4000" b="1" i="1" dirty="0" err="1" smtClean="0">
                <a:latin typeface="Times New Roman" panose="02020603050405020304" pitchFamily="18" charset="0"/>
                <a:cs typeface="Times New Roman" panose="02020603050405020304" pitchFamily="18" charset="0"/>
              </a:rPr>
              <a:t>giữa</a:t>
            </a:r>
            <a:r>
              <a:rPr lang="en-US" sz="4000" b="1" i="1" dirty="0" smtClean="0">
                <a:latin typeface="Times New Roman" panose="02020603050405020304" pitchFamily="18" charset="0"/>
                <a:cs typeface="Times New Roman" panose="02020603050405020304" pitchFamily="18" charset="0"/>
              </a:rPr>
              <a:t> </a:t>
            </a:r>
            <a:r>
              <a:rPr lang="en-US" sz="4000" b="1" i="1" dirty="0" err="1" smtClean="0">
                <a:latin typeface="Times New Roman" panose="02020603050405020304" pitchFamily="18" charset="0"/>
                <a:cs typeface="Times New Roman" panose="02020603050405020304" pitchFamily="18" charset="0"/>
              </a:rPr>
              <a:t>động</a:t>
            </a:r>
            <a:r>
              <a:rPr lang="en-US" sz="4000" b="1" i="1" dirty="0" smtClean="0">
                <a:latin typeface="Times New Roman" panose="02020603050405020304" pitchFamily="18" charset="0"/>
                <a:cs typeface="Times New Roman" panose="02020603050405020304" pitchFamily="18" charset="0"/>
              </a:rPr>
              <a:t> </a:t>
            </a:r>
            <a:r>
              <a:rPr lang="en-US" sz="4000" b="1" i="1" dirty="0" err="1" smtClean="0">
                <a:latin typeface="Times New Roman" panose="02020603050405020304" pitchFamily="18" charset="0"/>
                <a:cs typeface="Times New Roman" panose="02020603050405020304" pitchFamily="18" charset="0"/>
              </a:rPr>
              <a:t>vật</a:t>
            </a:r>
            <a:r>
              <a:rPr lang="en-US" sz="4000" b="1" i="1" dirty="0" smtClean="0">
                <a:latin typeface="Times New Roman" panose="02020603050405020304" pitchFamily="18" charset="0"/>
                <a:cs typeface="Times New Roman" panose="02020603050405020304" pitchFamily="18" charset="0"/>
              </a:rPr>
              <a:t> </a:t>
            </a:r>
            <a:r>
              <a:rPr lang="en-US" sz="4000" b="1" i="1" dirty="0" err="1" smtClean="0">
                <a:latin typeface="Times New Roman" panose="02020603050405020304" pitchFamily="18" charset="0"/>
                <a:cs typeface="Times New Roman" panose="02020603050405020304" pitchFamily="18" charset="0"/>
              </a:rPr>
              <a:t>có</a:t>
            </a:r>
            <a:r>
              <a:rPr lang="en-US" sz="4000" b="1" i="1" dirty="0" smtClean="0">
                <a:latin typeface="Times New Roman" panose="02020603050405020304" pitchFamily="18" charset="0"/>
                <a:cs typeface="Times New Roman" panose="02020603050405020304" pitchFamily="18" charset="0"/>
              </a:rPr>
              <a:t> </a:t>
            </a:r>
            <a:r>
              <a:rPr lang="en-US" sz="4000" b="1" i="1" dirty="0" err="1" smtClean="0">
                <a:latin typeface="Times New Roman" panose="02020603050405020304" pitchFamily="18" charset="0"/>
                <a:cs typeface="Times New Roman" panose="02020603050405020304" pitchFamily="18" charset="0"/>
              </a:rPr>
              <a:t>xương</a:t>
            </a:r>
            <a:r>
              <a:rPr lang="en-US" sz="4000" b="1" i="1" dirty="0" smtClean="0">
                <a:latin typeface="Times New Roman" panose="02020603050405020304" pitchFamily="18" charset="0"/>
                <a:cs typeface="Times New Roman" panose="02020603050405020304" pitchFamily="18" charset="0"/>
              </a:rPr>
              <a:t> </a:t>
            </a:r>
            <a:r>
              <a:rPr lang="en-US" sz="4000" b="1" i="1" dirty="0" err="1" smtClean="0">
                <a:latin typeface="Times New Roman" panose="02020603050405020304" pitchFamily="18" charset="0"/>
                <a:cs typeface="Times New Roman" panose="02020603050405020304" pitchFamily="18" charset="0"/>
              </a:rPr>
              <a:t>sống</a:t>
            </a:r>
            <a:r>
              <a:rPr lang="en-US" sz="4000" b="1" i="1" dirty="0" smtClean="0">
                <a:latin typeface="Times New Roman" panose="02020603050405020304" pitchFamily="18" charset="0"/>
                <a:cs typeface="Times New Roman" panose="02020603050405020304" pitchFamily="18" charset="0"/>
              </a:rPr>
              <a:t> </a:t>
            </a:r>
            <a:r>
              <a:rPr lang="en-US" sz="4000" b="1" i="1" dirty="0" err="1" smtClean="0">
                <a:latin typeface="Times New Roman" panose="02020603050405020304" pitchFamily="18" charset="0"/>
                <a:cs typeface="Times New Roman" panose="02020603050405020304" pitchFamily="18" charset="0"/>
              </a:rPr>
              <a:t>và</a:t>
            </a:r>
            <a:r>
              <a:rPr lang="en-US" sz="4000" b="1" i="1" dirty="0" smtClean="0">
                <a:latin typeface="Times New Roman" panose="02020603050405020304" pitchFamily="18" charset="0"/>
                <a:cs typeface="Times New Roman" panose="02020603050405020304" pitchFamily="18" charset="0"/>
              </a:rPr>
              <a:t> </a:t>
            </a:r>
            <a:r>
              <a:rPr lang="en-US" sz="4000" b="1" i="1" dirty="0" err="1" smtClean="0">
                <a:latin typeface="Times New Roman" panose="02020603050405020304" pitchFamily="18" charset="0"/>
                <a:cs typeface="Times New Roman" panose="02020603050405020304" pitchFamily="18" charset="0"/>
              </a:rPr>
              <a:t>động</a:t>
            </a:r>
            <a:r>
              <a:rPr lang="en-US" sz="4000" b="1" i="1" dirty="0" smtClean="0">
                <a:latin typeface="Times New Roman" panose="02020603050405020304" pitchFamily="18" charset="0"/>
                <a:cs typeface="Times New Roman" panose="02020603050405020304" pitchFamily="18" charset="0"/>
              </a:rPr>
              <a:t> </a:t>
            </a:r>
            <a:r>
              <a:rPr lang="en-US" sz="4000" b="1" i="1" dirty="0" err="1" smtClean="0">
                <a:latin typeface="Times New Roman" panose="02020603050405020304" pitchFamily="18" charset="0"/>
                <a:cs typeface="Times New Roman" panose="02020603050405020304" pitchFamily="18" charset="0"/>
              </a:rPr>
              <a:t>vật</a:t>
            </a:r>
            <a:r>
              <a:rPr lang="en-US" sz="4000" b="1" i="1" dirty="0" smtClean="0">
                <a:latin typeface="Times New Roman" panose="02020603050405020304" pitchFamily="18" charset="0"/>
                <a:cs typeface="Times New Roman" panose="02020603050405020304" pitchFamily="18" charset="0"/>
              </a:rPr>
              <a:t> </a:t>
            </a:r>
            <a:r>
              <a:rPr lang="en-US" sz="4000" b="1" i="1" dirty="0" err="1" smtClean="0">
                <a:latin typeface="Times New Roman" panose="02020603050405020304" pitchFamily="18" charset="0"/>
                <a:cs typeface="Times New Roman" panose="02020603050405020304" pitchFamily="18" charset="0"/>
              </a:rPr>
              <a:t>không</a:t>
            </a:r>
            <a:r>
              <a:rPr lang="en-US" sz="4000" b="1" i="1" dirty="0" smtClean="0">
                <a:latin typeface="Times New Roman" panose="02020603050405020304" pitchFamily="18" charset="0"/>
                <a:cs typeface="Times New Roman" panose="02020603050405020304" pitchFamily="18" charset="0"/>
              </a:rPr>
              <a:t> </a:t>
            </a:r>
            <a:r>
              <a:rPr lang="en-US" sz="4000" b="1" i="1" dirty="0" err="1" smtClean="0">
                <a:latin typeface="Times New Roman" panose="02020603050405020304" pitchFamily="18" charset="0"/>
                <a:cs typeface="Times New Roman" panose="02020603050405020304" pitchFamily="18" charset="0"/>
              </a:rPr>
              <a:t>có</a:t>
            </a:r>
            <a:r>
              <a:rPr lang="en-US" sz="4000" b="1" i="1" dirty="0" smtClean="0">
                <a:latin typeface="Times New Roman" panose="02020603050405020304" pitchFamily="18" charset="0"/>
                <a:cs typeface="Times New Roman" panose="02020603050405020304" pitchFamily="18" charset="0"/>
              </a:rPr>
              <a:t> </a:t>
            </a:r>
            <a:r>
              <a:rPr lang="en-US" sz="4000" b="1" i="1" dirty="0" err="1" smtClean="0">
                <a:latin typeface="Times New Roman" panose="02020603050405020304" pitchFamily="18" charset="0"/>
                <a:cs typeface="Times New Roman" panose="02020603050405020304" pitchFamily="18" charset="0"/>
              </a:rPr>
              <a:t>xương</a:t>
            </a:r>
            <a:r>
              <a:rPr lang="en-US" sz="4000" b="1" i="1" dirty="0" smtClean="0">
                <a:latin typeface="Times New Roman" panose="02020603050405020304" pitchFamily="18" charset="0"/>
                <a:cs typeface="Times New Roman" panose="02020603050405020304" pitchFamily="18" charset="0"/>
              </a:rPr>
              <a:t> </a:t>
            </a:r>
            <a:r>
              <a:rPr lang="en-US" sz="4000" b="1" i="1" dirty="0" err="1" smtClean="0">
                <a:latin typeface="Times New Roman" panose="02020603050405020304" pitchFamily="18" charset="0"/>
                <a:cs typeface="Times New Roman" panose="02020603050405020304" pitchFamily="18" charset="0"/>
              </a:rPr>
              <a:t>sống</a:t>
            </a:r>
            <a:r>
              <a:rPr lang="en-US" sz="4000" b="1" i="1" dirty="0" smtClean="0">
                <a:latin typeface="Times New Roman" panose="02020603050405020304" pitchFamily="18" charset="0"/>
                <a:cs typeface="Times New Roman" panose="02020603050405020304" pitchFamily="18" charset="0"/>
              </a:rPr>
              <a:t> </a:t>
            </a:r>
            <a:r>
              <a:rPr lang="en-US" sz="4000" b="1" i="1" dirty="0" err="1" smtClean="0">
                <a:latin typeface="Times New Roman" panose="02020603050405020304" pitchFamily="18" charset="0"/>
                <a:cs typeface="Times New Roman" panose="02020603050405020304" pitchFamily="18" charset="0"/>
              </a:rPr>
              <a:t>là</a:t>
            </a:r>
            <a:r>
              <a:rPr lang="en-US" sz="4000" b="1" i="1" dirty="0" smtClean="0">
                <a:latin typeface="Times New Roman" panose="02020603050405020304" pitchFamily="18" charset="0"/>
                <a:cs typeface="Times New Roman" panose="02020603050405020304" pitchFamily="18" charset="0"/>
              </a:rPr>
              <a:t>: </a:t>
            </a:r>
            <a:endParaRPr lang="en-US" sz="4000" b="1" i="1" dirty="0" smtClean="0">
              <a:latin typeface="Times New Roman" panose="02020603050405020304" pitchFamily="18" charset="0"/>
              <a:cs typeface="Times New Roman" panose="02020603050405020304" pitchFamily="18" charset="0"/>
            </a:endParaRPr>
          </a:p>
          <a:p>
            <a:pPr algn="just"/>
            <a:r>
              <a:rPr lang="en-US" sz="4000" b="1" i="1" dirty="0" smtClean="0">
                <a:latin typeface="Times New Roman" panose="02020603050405020304" pitchFamily="18" charset="0"/>
                <a:cs typeface="Times New Roman" panose="02020603050405020304" pitchFamily="18" charset="0"/>
              </a:rPr>
              <a:t>2</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Căn</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cứ</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vào</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xương</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cột</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sống</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động</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vật</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được</a:t>
            </a:r>
            <a:r>
              <a:rPr lang="en-US" sz="4000" b="1" i="1" dirty="0">
                <a:latin typeface="Times New Roman" panose="02020603050405020304" pitchFamily="18" charset="0"/>
                <a:cs typeface="Times New Roman" panose="02020603050405020304" pitchFamily="18" charset="0"/>
              </a:rPr>
              <a:t> chia </a:t>
            </a:r>
            <a:r>
              <a:rPr lang="en-US" sz="4000" b="1" i="1" dirty="0" err="1">
                <a:latin typeface="Times New Roman" panose="02020603050405020304" pitchFamily="18" charset="0"/>
                <a:cs typeface="Times New Roman" panose="02020603050405020304" pitchFamily="18" charset="0"/>
              </a:rPr>
              <a:t>thành</a:t>
            </a:r>
            <a:r>
              <a:rPr lang="en-US" sz="4000" b="1" i="1" dirty="0">
                <a:latin typeface="Times New Roman" panose="02020603050405020304" pitchFamily="18" charset="0"/>
                <a:cs typeface="Times New Roman" panose="02020603050405020304" pitchFamily="18" charset="0"/>
              </a:rPr>
              <a:t> 2 </a:t>
            </a:r>
            <a:r>
              <a:rPr lang="en-US" sz="4000" b="1" i="1" dirty="0" err="1" smtClean="0">
                <a:latin typeface="Times New Roman" panose="02020603050405020304" pitchFamily="18" charset="0"/>
                <a:cs typeface="Times New Roman" panose="02020603050405020304" pitchFamily="18" charset="0"/>
              </a:rPr>
              <a:t>nhóm</a:t>
            </a:r>
            <a:endParaRPr lang="en-US" sz="4000" b="1" i="1" dirty="0" smtClean="0">
              <a:latin typeface="Times New Roman" panose="02020603050405020304" pitchFamily="18" charset="0"/>
              <a:cs typeface="Times New Roman" panose="02020603050405020304" pitchFamily="18" charset="0"/>
            </a:endParaRPr>
          </a:p>
          <a:p>
            <a:pPr marL="571500" indent="-571500" algn="just">
              <a:buFontTx/>
              <a:buChar char="-"/>
            </a:pPr>
            <a:r>
              <a:rPr lang="en-US" sz="4000" b="1" i="1" dirty="0" err="1" smtClean="0">
                <a:latin typeface="Times New Roman" panose="02020603050405020304" pitchFamily="18" charset="0"/>
                <a:cs typeface="Times New Roman" panose="02020603050405020304" pitchFamily="18" charset="0"/>
              </a:rPr>
              <a:t>Nhóm</a:t>
            </a:r>
            <a:r>
              <a:rPr lang="en-US" sz="4000" b="1" i="1" dirty="0" smtClean="0">
                <a:latin typeface="Times New Roman" panose="02020603050405020304" pitchFamily="18" charset="0"/>
                <a:cs typeface="Times New Roman" panose="02020603050405020304" pitchFamily="18" charset="0"/>
              </a:rPr>
              <a:t> </a:t>
            </a:r>
            <a:r>
              <a:rPr lang="en-US" sz="4000" b="1" i="1" dirty="0" err="1" smtClean="0">
                <a:latin typeface="Times New Roman" panose="02020603050405020304" pitchFamily="18" charset="0"/>
                <a:cs typeface="Times New Roman" panose="02020603050405020304" pitchFamily="18" charset="0"/>
              </a:rPr>
              <a:t>động</a:t>
            </a:r>
            <a:r>
              <a:rPr lang="en-US" sz="4000" b="1" i="1" dirty="0" smtClean="0">
                <a:latin typeface="Times New Roman" panose="02020603050405020304" pitchFamily="18" charset="0"/>
                <a:cs typeface="Times New Roman" panose="02020603050405020304" pitchFamily="18" charset="0"/>
              </a:rPr>
              <a:t> </a:t>
            </a:r>
            <a:r>
              <a:rPr lang="en-US" sz="4000" b="1" i="1" dirty="0" err="1" smtClean="0">
                <a:latin typeface="Times New Roman" panose="02020603050405020304" pitchFamily="18" charset="0"/>
                <a:cs typeface="Times New Roman" panose="02020603050405020304" pitchFamily="18" charset="0"/>
              </a:rPr>
              <a:t>vật</a:t>
            </a:r>
            <a:r>
              <a:rPr lang="en-US" sz="4000" b="1" i="1" dirty="0" smtClean="0">
                <a:latin typeface="Times New Roman" panose="02020603050405020304" pitchFamily="18" charset="0"/>
                <a:cs typeface="Times New Roman" panose="02020603050405020304" pitchFamily="18" charset="0"/>
              </a:rPr>
              <a:t> </a:t>
            </a:r>
            <a:r>
              <a:rPr lang="en-US" sz="4000" b="1" i="1" dirty="0" err="1" smtClean="0">
                <a:latin typeface="Times New Roman" panose="02020603050405020304" pitchFamily="18" charset="0"/>
                <a:cs typeface="Times New Roman" panose="02020603050405020304" pitchFamily="18" charset="0"/>
              </a:rPr>
              <a:t>chưa</a:t>
            </a:r>
            <a:r>
              <a:rPr lang="en-US" sz="4000" b="1" i="1" dirty="0" smtClean="0">
                <a:latin typeface="Times New Roman" panose="02020603050405020304" pitchFamily="18" charset="0"/>
                <a:cs typeface="Times New Roman" panose="02020603050405020304" pitchFamily="18" charset="0"/>
              </a:rPr>
              <a:t> </a:t>
            </a:r>
            <a:r>
              <a:rPr lang="en-US" sz="4000" b="1" i="1" dirty="0" err="1" smtClean="0">
                <a:latin typeface="Times New Roman" panose="02020603050405020304" pitchFamily="18" charset="0"/>
                <a:cs typeface="Times New Roman" panose="02020603050405020304" pitchFamily="18" charset="0"/>
              </a:rPr>
              <a:t>có</a:t>
            </a:r>
            <a:r>
              <a:rPr lang="en-US" sz="4000" b="1" i="1" dirty="0" smtClean="0">
                <a:latin typeface="Times New Roman" panose="02020603050405020304" pitchFamily="18" charset="0"/>
                <a:cs typeface="Times New Roman" panose="02020603050405020304" pitchFamily="18" charset="0"/>
              </a:rPr>
              <a:t> </a:t>
            </a:r>
            <a:r>
              <a:rPr lang="en-US" sz="4000" b="1" i="1" dirty="0" err="1" smtClean="0">
                <a:latin typeface="Times New Roman" panose="02020603050405020304" pitchFamily="18" charset="0"/>
                <a:cs typeface="Times New Roman" panose="02020603050405020304" pitchFamily="18" charset="0"/>
              </a:rPr>
              <a:t>xương</a:t>
            </a:r>
            <a:r>
              <a:rPr lang="en-US" sz="4000" b="1" i="1" dirty="0" smtClean="0">
                <a:latin typeface="Times New Roman" panose="02020603050405020304" pitchFamily="18" charset="0"/>
                <a:cs typeface="Times New Roman" panose="02020603050405020304" pitchFamily="18" charset="0"/>
              </a:rPr>
              <a:t> </a:t>
            </a:r>
            <a:r>
              <a:rPr lang="en-US" sz="4000" b="1" i="1" dirty="0" err="1" smtClean="0">
                <a:latin typeface="Times New Roman" panose="02020603050405020304" pitchFamily="18" charset="0"/>
                <a:cs typeface="Times New Roman" panose="02020603050405020304" pitchFamily="18" charset="0"/>
              </a:rPr>
              <a:t>cột</a:t>
            </a:r>
            <a:r>
              <a:rPr lang="en-US" sz="4000" b="1" i="1" dirty="0" smtClean="0">
                <a:latin typeface="Times New Roman" panose="02020603050405020304" pitchFamily="18" charset="0"/>
                <a:cs typeface="Times New Roman" panose="02020603050405020304" pitchFamily="18" charset="0"/>
              </a:rPr>
              <a:t> </a:t>
            </a:r>
            <a:r>
              <a:rPr lang="en-US" sz="4000" b="1" i="1" dirty="0" err="1" smtClean="0">
                <a:latin typeface="Times New Roman" panose="02020603050405020304" pitchFamily="18" charset="0"/>
                <a:cs typeface="Times New Roman" panose="02020603050405020304" pitchFamily="18" charset="0"/>
              </a:rPr>
              <a:t>sống</a:t>
            </a:r>
            <a:r>
              <a:rPr lang="vi-VN" sz="4000" b="1" i="1" dirty="0" smtClean="0">
                <a:latin typeface="Times New Roman" panose="02020603050405020304" pitchFamily="18" charset="0"/>
                <a:cs typeface="Times New Roman" panose="02020603050405020304" pitchFamily="18" charset="0"/>
              </a:rPr>
              <a:t>:</a:t>
            </a:r>
            <a:endParaRPr lang="en-US" sz="4000" b="1" i="1" dirty="0" smtClean="0">
              <a:latin typeface="Times New Roman" panose="02020603050405020304" pitchFamily="18" charset="0"/>
              <a:cs typeface="Times New Roman" panose="02020603050405020304" pitchFamily="18" charset="0"/>
            </a:endParaRPr>
          </a:p>
          <a:p>
            <a:pPr marL="571500" indent="-571500" algn="just">
              <a:buFontTx/>
              <a:buChar char="-"/>
            </a:pPr>
            <a:endParaRPr lang="en-US" sz="4000" b="1" i="1" dirty="0">
              <a:latin typeface="Times New Roman" panose="02020603050405020304" pitchFamily="18" charset="0"/>
              <a:cs typeface="Times New Roman" panose="02020603050405020304" pitchFamily="18" charset="0"/>
            </a:endParaRPr>
          </a:p>
          <a:p>
            <a:pPr algn="just"/>
            <a:endParaRPr lang="en-US" sz="4000" dirty="0" smtClean="0">
              <a:latin typeface="Times New Roman" panose="02020603050405020304" pitchFamily="18" charset="0"/>
              <a:cs typeface="Times New Roman" panose="02020603050405020304" pitchFamily="18" charset="0"/>
            </a:endParaRPr>
          </a:p>
          <a:p>
            <a:pPr marL="571500" indent="-571500" algn="just">
              <a:buFontTx/>
              <a:buChar char="-"/>
            </a:pPr>
            <a:r>
              <a:rPr lang="en-US" sz="4000" b="1" i="1" dirty="0" err="1" smtClean="0">
                <a:latin typeface="Times New Roman" panose="02020603050405020304" pitchFamily="18" charset="0"/>
                <a:cs typeface="Times New Roman" panose="02020603050405020304" pitchFamily="18" charset="0"/>
              </a:rPr>
              <a:t>Nhóm</a:t>
            </a:r>
            <a:r>
              <a:rPr lang="en-US" sz="4000" b="1" i="1" dirty="0" smtClean="0">
                <a:latin typeface="Times New Roman" panose="02020603050405020304" pitchFamily="18" charset="0"/>
                <a:cs typeface="Times New Roman" panose="02020603050405020304" pitchFamily="18" charset="0"/>
              </a:rPr>
              <a:t> </a:t>
            </a:r>
            <a:r>
              <a:rPr lang="en-US" sz="4000" b="1" i="1" dirty="0" err="1" smtClean="0">
                <a:latin typeface="Times New Roman" panose="02020603050405020304" pitchFamily="18" charset="0"/>
                <a:cs typeface="Times New Roman" panose="02020603050405020304" pitchFamily="18" charset="0"/>
              </a:rPr>
              <a:t>động</a:t>
            </a:r>
            <a:r>
              <a:rPr lang="en-US" sz="4000" b="1" i="1" dirty="0" smtClean="0">
                <a:latin typeface="Times New Roman" panose="02020603050405020304" pitchFamily="18" charset="0"/>
                <a:cs typeface="Times New Roman" panose="02020603050405020304" pitchFamily="18" charset="0"/>
              </a:rPr>
              <a:t> </a:t>
            </a:r>
            <a:r>
              <a:rPr lang="en-US" sz="4000" b="1" i="1" dirty="0" err="1" smtClean="0">
                <a:latin typeface="Times New Roman" panose="02020603050405020304" pitchFamily="18" charset="0"/>
                <a:cs typeface="Times New Roman" panose="02020603050405020304" pitchFamily="18" charset="0"/>
              </a:rPr>
              <a:t>vật</a:t>
            </a:r>
            <a:r>
              <a:rPr lang="en-US" sz="4000" b="1" i="1" dirty="0" smtClean="0">
                <a:latin typeface="Times New Roman" panose="02020603050405020304" pitchFamily="18" charset="0"/>
                <a:cs typeface="Times New Roman" panose="02020603050405020304" pitchFamily="18" charset="0"/>
              </a:rPr>
              <a:t> </a:t>
            </a:r>
            <a:r>
              <a:rPr lang="en-US" sz="4000" b="1" i="1" dirty="0" err="1" smtClean="0">
                <a:latin typeface="Times New Roman" panose="02020603050405020304" pitchFamily="18" charset="0"/>
                <a:cs typeface="Times New Roman" panose="02020603050405020304" pitchFamily="18" charset="0"/>
              </a:rPr>
              <a:t>đã</a:t>
            </a:r>
            <a:r>
              <a:rPr lang="en-US" sz="4000" b="1" i="1" dirty="0" smtClean="0">
                <a:latin typeface="Times New Roman" panose="02020603050405020304" pitchFamily="18" charset="0"/>
                <a:cs typeface="Times New Roman" panose="02020603050405020304" pitchFamily="18" charset="0"/>
              </a:rPr>
              <a:t> </a:t>
            </a:r>
            <a:r>
              <a:rPr lang="en-US" sz="4000" b="1" i="1" dirty="0" err="1" smtClean="0">
                <a:latin typeface="Times New Roman" panose="02020603050405020304" pitchFamily="18" charset="0"/>
                <a:cs typeface="Times New Roman" panose="02020603050405020304" pitchFamily="18" charset="0"/>
              </a:rPr>
              <a:t>có</a:t>
            </a:r>
            <a:r>
              <a:rPr lang="en-US" sz="4000" b="1" i="1" dirty="0" smtClean="0">
                <a:latin typeface="Times New Roman" panose="02020603050405020304" pitchFamily="18" charset="0"/>
                <a:cs typeface="Times New Roman" panose="02020603050405020304" pitchFamily="18" charset="0"/>
              </a:rPr>
              <a:t> </a:t>
            </a:r>
            <a:r>
              <a:rPr lang="en-US" sz="4000" b="1" i="1" dirty="0" err="1" smtClean="0">
                <a:latin typeface="Times New Roman" panose="02020603050405020304" pitchFamily="18" charset="0"/>
                <a:cs typeface="Times New Roman" panose="02020603050405020304" pitchFamily="18" charset="0"/>
              </a:rPr>
              <a:t>xương</a:t>
            </a:r>
            <a:r>
              <a:rPr lang="en-US" sz="4000" b="1" i="1" dirty="0" smtClean="0">
                <a:latin typeface="Times New Roman" panose="02020603050405020304" pitchFamily="18" charset="0"/>
                <a:cs typeface="Times New Roman" panose="02020603050405020304" pitchFamily="18" charset="0"/>
              </a:rPr>
              <a:t> </a:t>
            </a:r>
            <a:r>
              <a:rPr lang="en-US" sz="4000" b="1" i="1" dirty="0" err="1" smtClean="0">
                <a:latin typeface="Times New Roman" panose="02020603050405020304" pitchFamily="18" charset="0"/>
                <a:cs typeface="Times New Roman" panose="02020603050405020304" pitchFamily="18" charset="0"/>
              </a:rPr>
              <a:t>cột</a:t>
            </a:r>
            <a:r>
              <a:rPr lang="en-US" sz="4000" b="1" i="1" dirty="0" smtClean="0">
                <a:latin typeface="Times New Roman" panose="02020603050405020304" pitchFamily="18" charset="0"/>
                <a:cs typeface="Times New Roman" panose="02020603050405020304" pitchFamily="18" charset="0"/>
              </a:rPr>
              <a:t> </a:t>
            </a:r>
            <a:r>
              <a:rPr lang="en-US" sz="4000" b="1" i="1" dirty="0" err="1" smtClean="0">
                <a:latin typeface="Times New Roman" panose="02020603050405020304" pitchFamily="18" charset="0"/>
                <a:cs typeface="Times New Roman" panose="02020603050405020304" pitchFamily="18" charset="0"/>
              </a:rPr>
              <a:t>sống</a:t>
            </a:r>
            <a:r>
              <a:rPr lang="vi-VN" sz="4000" b="1" i="1" dirty="0" smtClean="0">
                <a:latin typeface="Times New Roman" panose="02020603050405020304" pitchFamily="18" charset="0"/>
                <a:cs typeface="Times New Roman" panose="02020603050405020304" pitchFamily="18" charset="0"/>
              </a:rPr>
              <a:t>: </a:t>
            </a:r>
            <a:endParaRPr lang="en-US" sz="4000" b="1" i="1" dirty="0" smtClean="0">
              <a:latin typeface="Times New Roman" panose="02020603050405020304" pitchFamily="18" charset="0"/>
              <a:cs typeface="Times New Roman" panose="02020603050405020304" pitchFamily="18" charset="0"/>
            </a:endParaRPr>
          </a:p>
          <a:p>
            <a:pPr algn="just"/>
            <a:endParaRPr lang="en-US" sz="4000" dirty="0" smtClean="0">
              <a:latin typeface="Times New Roman" panose="02020603050405020304" pitchFamily="18" charset="0"/>
              <a:cs typeface="Times New Roman" panose="02020603050405020304" pitchFamily="18" charset="0"/>
            </a:endParaRPr>
          </a:p>
        </p:txBody>
      </p:sp>
      <p:sp>
        <p:nvSpPr>
          <p:cNvPr id="2" name="Rectangle 1"/>
          <p:cNvSpPr/>
          <p:nvPr/>
        </p:nvSpPr>
        <p:spPr>
          <a:xfrm>
            <a:off x="8252188" y="995341"/>
            <a:ext cx="2895344" cy="584775"/>
          </a:xfrm>
          <a:prstGeom prst="rect">
            <a:avLst/>
          </a:prstGeom>
        </p:spPr>
        <p:txBody>
          <a:bodyPr wrap="none">
            <a:spAutoFit/>
          </a:bodyPr>
          <a:lstStyle/>
          <a:p>
            <a:pPr algn="just"/>
            <a:r>
              <a:rPr lang="en-US" sz="3200" b="1" i="1" u="sng" dirty="0" err="1">
                <a:solidFill>
                  <a:srgbClr val="FF0000"/>
                </a:solidFill>
                <a:latin typeface="Times New Roman" panose="02020603050405020304" pitchFamily="18" charset="0"/>
                <a:cs typeface="Times New Roman" panose="02020603050405020304" pitchFamily="18" charset="0"/>
              </a:rPr>
              <a:t>xương</a:t>
            </a:r>
            <a:r>
              <a:rPr lang="en-US" sz="3200" b="1" i="1" u="sng" dirty="0">
                <a:solidFill>
                  <a:srgbClr val="FF0000"/>
                </a:solidFill>
                <a:latin typeface="Times New Roman" panose="02020603050405020304" pitchFamily="18" charset="0"/>
                <a:cs typeface="Times New Roman" panose="02020603050405020304" pitchFamily="18" charset="0"/>
              </a:rPr>
              <a:t> </a:t>
            </a:r>
            <a:r>
              <a:rPr lang="en-US" sz="3200" b="1" i="1" u="sng" dirty="0" err="1">
                <a:solidFill>
                  <a:srgbClr val="FF0000"/>
                </a:solidFill>
                <a:latin typeface="Times New Roman" panose="02020603050405020304" pitchFamily="18" charset="0"/>
                <a:cs typeface="Times New Roman" panose="02020603050405020304" pitchFamily="18" charset="0"/>
              </a:rPr>
              <a:t>cột</a:t>
            </a:r>
            <a:r>
              <a:rPr lang="en-US" sz="3200" b="1" i="1" u="sng" dirty="0">
                <a:solidFill>
                  <a:srgbClr val="FF0000"/>
                </a:solidFill>
                <a:latin typeface="Times New Roman" panose="02020603050405020304" pitchFamily="18" charset="0"/>
                <a:cs typeface="Times New Roman" panose="02020603050405020304" pitchFamily="18" charset="0"/>
              </a:rPr>
              <a:t> </a:t>
            </a:r>
            <a:r>
              <a:rPr lang="en-US" sz="3200" b="1" i="1" u="sng" dirty="0" err="1">
                <a:solidFill>
                  <a:srgbClr val="FF0000"/>
                </a:solidFill>
                <a:latin typeface="Times New Roman" panose="02020603050405020304" pitchFamily="18" charset="0"/>
                <a:cs typeface="Times New Roman" panose="02020603050405020304" pitchFamily="18" charset="0"/>
              </a:rPr>
              <a:t>sống</a:t>
            </a:r>
            <a:r>
              <a:rPr lang="en-US" sz="3200" b="1" i="1" dirty="0">
                <a:solidFill>
                  <a:srgbClr val="FF0000"/>
                </a:solidFill>
                <a:latin typeface="Times New Roman" panose="02020603050405020304" pitchFamily="18" charset="0"/>
                <a:cs typeface="Times New Roman" panose="02020603050405020304" pitchFamily="18" charset="0"/>
              </a:rPr>
              <a:t>.</a:t>
            </a:r>
            <a:endParaRPr lang="vi-VN" sz="3200" b="1" i="1"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472494" y="5208497"/>
            <a:ext cx="7779694" cy="646331"/>
          </a:xfrm>
          <a:prstGeom prst="rect">
            <a:avLst/>
          </a:prstGeom>
        </p:spPr>
        <p:txBody>
          <a:bodyPr wrap="none">
            <a:spAutoFit/>
          </a:bodyPr>
          <a:lstStyle/>
          <a:p>
            <a:r>
              <a:rPr lang="vi-VN" sz="3600" i="1" dirty="0">
                <a:solidFill>
                  <a:srgbClr val="FF0000"/>
                </a:solidFill>
                <a:latin typeface="Times New Roman" panose="02020603050405020304" pitchFamily="18" charset="0"/>
                <a:cs typeface="Times New Roman" panose="02020603050405020304" pitchFamily="18" charset="0"/>
              </a:rPr>
              <a:t>Chim ưng, vẹt, hổ, trâu, ngựa, gấu, voi</a:t>
            </a:r>
            <a:r>
              <a:rPr lang="en-US" sz="3600" i="1" dirty="0">
                <a:solidFill>
                  <a:srgbClr val="FF0000"/>
                </a:solidFill>
                <a:latin typeface="Times New Roman" panose="02020603050405020304" pitchFamily="18" charset="0"/>
                <a:cs typeface="Times New Roman" panose="02020603050405020304" pitchFamily="18" charset="0"/>
              </a:rPr>
              <a:t>…</a:t>
            </a:r>
            <a:endParaRPr lang="en-US" sz="3600" dirty="0">
              <a:solidFill>
                <a:srgbClr val="FF0000"/>
              </a:solidFill>
            </a:endParaRPr>
          </a:p>
        </p:txBody>
      </p:sp>
      <p:sp>
        <p:nvSpPr>
          <p:cNvPr id="5" name="Rectangle 4"/>
          <p:cNvSpPr/>
          <p:nvPr/>
        </p:nvSpPr>
        <p:spPr>
          <a:xfrm>
            <a:off x="308131" y="3466544"/>
            <a:ext cx="11249285" cy="1200329"/>
          </a:xfrm>
          <a:prstGeom prst="rect">
            <a:avLst/>
          </a:prstGeom>
        </p:spPr>
        <p:txBody>
          <a:bodyPr wrap="square">
            <a:spAutoFit/>
          </a:bodyPr>
          <a:lstStyle/>
          <a:p>
            <a:pPr algn="just"/>
            <a:r>
              <a:rPr lang="vi-VN" sz="3600" i="1" dirty="0">
                <a:solidFill>
                  <a:srgbClr val="FF0000"/>
                </a:solidFill>
                <a:latin typeface="Times New Roman" panose="02020603050405020304" pitchFamily="18" charset="0"/>
                <a:cs typeface="Times New Roman" panose="02020603050405020304" pitchFamily="18" charset="0"/>
              </a:rPr>
              <a:t>Giun đũa, sán lá gan, thủy tức, san hô, trai sông, mực ống, ốc sên...</a:t>
            </a:r>
            <a:endParaRPr lang="en-US" sz="36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3577" y="167305"/>
            <a:ext cx="9105852" cy="923330"/>
          </a:xfrm>
          <a:prstGeom prst="rect">
            <a:avLst/>
          </a:prstGeom>
        </p:spPr>
        <p:txBody>
          <a:bodyPr wrap="square">
            <a:spAutoFit/>
          </a:bodyPr>
          <a:lstStyle/>
          <a:p>
            <a:r>
              <a:rPr lang="en-US" sz="5400" dirty="0">
                <a:solidFill>
                  <a:schemeClr val="accent1"/>
                </a:solidFill>
              </a:rPr>
              <a:t>III. </a:t>
            </a:r>
            <a:r>
              <a:rPr lang="en-US" sz="5400" dirty="0" err="1">
                <a:solidFill>
                  <a:schemeClr val="accent1"/>
                </a:solidFill>
              </a:rPr>
              <a:t>Vai</a:t>
            </a:r>
            <a:r>
              <a:rPr lang="en-US" sz="5400" dirty="0">
                <a:solidFill>
                  <a:schemeClr val="accent1"/>
                </a:solidFill>
              </a:rPr>
              <a:t> </a:t>
            </a:r>
            <a:r>
              <a:rPr lang="en-US" sz="5400" dirty="0" err="1">
                <a:solidFill>
                  <a:schemeClr val="accent1"/>
                </a:solidFill>
              </a:rPr>
              <a:t>trò</a:t>
            </a:r>
            <a:r>
              <a:rPr lang="en-US" sz="5400" dirty="0">
                <a:solidFill>
                  <a:schemeClr val="accent1"/>
                </a:solidFill>
              </a:rPr>
              <a:t> </a:t>
            </a:r>
            <a:r>
              <a:rPr lang="en-US" sz="5400" dirty="0" err="1">
                <a:solidFill>
                  <a:schemeClr val="accent1"/>
                </a:solidFill>
              </a:rPr>
              <a:t>của</a:t>
            </a:r>
            <a:r>
              <a:rPr lang="en-US" sz="5400" dirty="0">
                <a:solidFill>
                  <a:schemeClr val="accent1"/>
                </a:solidFill>
              </a:rPr>
              <a:t> </a:t>
            </a:r>
            <a:r>
              <a:rPr lang="en-US" sz="5400" dirty="0" err="1">
                <a:solidFill>
                  <a:schemeClr val="accent1"/>
                </a:solidFill>
              </a:rPr>
              <a:t>động</a:t>
            </a:r>
            <a:r>
              <a:rPr lang="en-US" sz="5400" dirty="0">
                <a:solidFill>
                  <a:schemeClr val="accent1"/>
                </a:solidFill>
              </a:rPr>
              <a:t> </a:t>
            </a:r>
            <a:r>
              <a:rPr lang="en-US" sz="5400" dirty="0" err="1">
                <a:solidFill>
                  <a:schemeClr val="accent1"/>
                </a:solidFill>
              </a:rPr>
              <a:t>vật</a:t>
            </a:r>
            <a:endParaRPr lang="en-US" sz="5400" dirty="0">
              <a:solidFill>
                <a:schemeClr val="accent1"/>
              </a:solidFill>
            </a:endParaRPr>
          </a:p>
        </p:txBody>
      </p:sp>
      <p:sp>
        <p:nvSpPr>
          <p:cNvPr id="3" name="Rectangle 2"/>
          <p:cNvSpPr/>
          <p:nvPr/>
        </p:nvSpPr>
        <p:spPr>
          <a:xfrm>
            <a:off x="852288" y="1197820"/>
            <a:ext cx="5954912" cy="769441"/>
          </a:xfrm>
          <a:prstGeom prst="rect">
            <a:avLst/>
          </a:prstGeom>
        </p:spPr>
        <p:txBody>
          <a:bodyPr wrap="square">
            <a:spAutoFit/>
          </a:bodyPr>
          <a:lstStyle/>
          <a:p>
            <a:r>
              <a:rPr lang="en-US" sz="4400" dirty="0">
                <a:solidFill>
                  <a:schemeClr val="accent1"/>
                </a:solidFill>
                <a:latin typeface="Times New Roman" panose="02020603050405020304" pitchFamily="18" charset="0"/>
                <a:cs typeface="Times New Roman" panose="02020603050405020304" pitchFamily="18" charset="0"/>
              </a:rPr>
              <a:t>1. </a:t>
            </a:r>
            <a:r>
              <a:rPr lang="en-US" sz="4400" dirty="0" err="1">
                <a:solidFill>
                  <a:schemeClr val="accent1"/>
                </a:solidFill>
                <a:latin typeface="Times New Roman" panose="02020603050405020304" pitchFamily="18" charset="0"/>
                <a:cs typeface="Times New Roman" panose="02020603050405020304" pitchFamily="18" charset="0"/>
              </a:rPr>
              <a:t>Vai</a:t>
            </a:r>
            <a:r>
              <a:rPr lang="en-US" sz="4400" dirty="0">
                <a:solidFill>
                  <a:schemeClr val="accent1"/>
                </a:solidFill>
                <a:latin typeface="Times New Roman" panose="02020603050405020304" pitchFamily="18" charset="0"/>
                <a:cs typeface="Times New Roman" panose="02020603050405020304" pitchFamily="18" charset="0"/>
              </a:rPr>
              <a:t> </a:t>
            </a:r>
            <a:r>
              <a:rPr lang="en-US" sz="4400" dirty="0" err="1">
                <a:solidFill>
                  <a:schemeClr val="accent1"/>
                </a:solidFill>
                <a:latin typeface="Times New Roman" panose="02020603050405020304" pitchFamily="18" charset="0"/>
                <a:cs typeface="Times New Roman" panose="02020603050405020304" pitchFamily="18" charset="0"/>
              </a:rPr>
              <a:t>trò</a:t>
            </a:r>
            <a:r>
              <a:rPr lang="en-US" sz="4400" dirty="0">
                <a:solidFill>
                  <a:schemeClr val="accent1"/>
                </a:solidFill>
                <a:latin typeface="Times New Roman" panose="02020603050405020304" pitchFamily="18" charset="0"/>
                <a:cs typeface="Times New Roman" panose="02020603050405020304" pitchFamily="18" charset="0"/>
              </a:rPr>
              <a:t> </a:t>
            </a:r>
            <a:r>
              <a:rPr lang="en-US" sz="4400" dirty="0" err="1">
                <a:solidFill>
                  <a:schemeClr val="accent1"/>
                </a:solidFill>
                <a:latin typeface="Times New Roman" panose="02020603050405020304" pitchFamily="18" charset="0"/>
                <a:cs typeface="Times New Roman" panose="02020603050405020304" pitchFamily="18" charset="0"/>
              </a:rPr>
              <a:t>đối</a:t>
            </a:r>
            <a:r>
              <a:rPr lang="en-US" sz="4400" dirty="0">
                <a:solidFill>
                  <a:schemeClr val="accent1"/>
                </a:solidFill>
                <a:latin typeface="Times New Roman" panose="02020603050405020304" pitchFamily="18" charset="0"/>
                <a:cs typeface="Times New Roman" panose="02020603050405020304" pitchFamily="18" charset="0"/>
              </a:rPr>
              <a:t> </a:t>
            </a:r>
            <a:r>
              <a:rPr lang="en-US" sz="4400" dirty="0" err="1">
                <a:solidFill>
                  <a:schemeClr val="accent1"/>
                </a:solidFill>
                <a:latin typeface="Times New Roman" panose="02020603050405020304" pitchFamily="18" charset="0"/>
                <a:cs typeface="Times New Roman" panose="02020603050405020304" pitchFamily="18" charset="0"/>
              </a:rPr>
              <a:t>với</a:t>
            </a:r>
            <a:r>
              <a:rPr lang="en-US" sz="4400" dirty="0">
                <a:solidFill>
                  <a:schemeClr val="accent1"/>
                </a:solidFill>
                <a:latin typeface="Times New Roman" panose="02020603050405020304" pitchFamily="18" charset="0"/>
                <a:cs typeface="Times New Roman" panose="02020603050405020304" pitchFamily="18" charset="0"/>
              </a:rPr>
              <a:t> </a:t>
            </a:r>
            <a:r>
              <a:rPr lang="en-US" sz="4400" dirty="0" err="1">
                <a:solidFill>
                  <a:schemeClr val="accent1"/>
                </a:solidFill>
                <a:latin typeface="Times New Roman" panose="02020603050405020304" pitchFamily="18" charset="0"/>
                <a:cs typeface="Times New Roman" panose="02020603050405020304" pitchFamily="18" charset="0"/>
              </a:rPr>
              <a:t>tự</a:t>
            </a:r>
            <a:r>
              <a:rPr lang="en-US" sz="4400" dirty="0">
                <a:solidFill>
                  <a:schemeClr val="accent1"/>
                </a:solidFill>
                <a:latin typeface="Times New Roman" panose="02020603050405020304" pitchFamily="18" charset="0"/>
                <a:cs typeface="Times New Roman" panose="02020603050405020304" pitchFamily="18" charset="0"/>
              </a:rPr>
              <a:t> </a:t>
            </a:r>
            <a:r>
              <a:rPr lang="en-US" sz="4400" dirty="0" err="1">
                <a:solidFill>
                  <a:schemeClr val="accent1"/>
                </a:solidFill>
                <a:latin typeface="Times New Roman" panose="02020603050405020304" pitchFamily="18" charset="0"/>
                <a:cs typeface="Times New Roman" panose="02020603050405020304" pitchFamily="18" charset="0"/>
              </a:rPr>
              <a:t>nhiên</a:t>
            </a:r>
            <a:endParaRPr lang="en-US" sz="4400" dirty="0">
              <a:solidFill>
                <a:schemeClr val="accent1"/>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591029" y="1967261"/>
            <a:ext cx="11136513" cy="4344101"/>
          </a:xfrm>
          <a:prstGeom prst="rect">
            <a:avLst/>
          </a:prstGeom>
        </p:spPr>
      </p:pic>
    </p:spTree>
    <p:extLst>
      <p:ext uri="{BB962C8B-B14F-4D97-AF65-F5344CB8AC3E}">
        <p14:creationId xmlns:p14="http://schemas.microsoft.com/office/powerpoint/2010/main" val="275784896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927770" y="4908322"/>
            <a:ext cx="1902051" cy="1685925"/>
          </a:xfrm>
          <a:prstGeom prst="rect">
            <a:avLst/>
          </a:prstGeom>
        </p:spPr>
      </p:pic>
      <p:pic>
        <p:nvPicPr>
          <p:cNvPr id="3" name="Picture 2"/>
          <p:cNvPicPr>
            <a:picLocks noChangeAspect="1"/>
          </p:cNvPicPr>
          <p:nvPr/>
        </p:nvPicPr>
        <p:blipFill>
          <a:blip r:embed="rId3"/>
          <a:stretch>
            <a:fillRect/>
          </a:stretch>
        </p:blipFill>
        <p:spPr>
          <a:xfrm>
            <a:off x="9124722" y="80283"/>
            <a:ext cx="2705100" cy="1636949"/>
          </a:xfrm>
          <a:prstGeom prst="rect">
            <a:avLst/>
          </a:prstGeom>
        </p:spPr>
      </p:pic>
      <p:pic>
        <p:nvPicPr>
          <p:cNvPr id="4" name="Picture 3"/>
          <p:cNvPicPr>
            <a:picLocks noChangeAspect="1"/>
          </p:cNvPicPr>
          <p:nvPr/>
        </p:nvPicPr>
        <p:blipFill>
          <a:blip r:embed="rId4"/>
          <a:stretch>
            <a:fillRect/>
          </a:stretch>
        </p:blipFill>
        <p:spPr>
          <a:xfrm>
            <a:off x="9927770" y="3249836"/>
            <a:ext cx="2054452" cy="1600200"/>
          </a:xfrm>
          <a:prstGeom prst="rect">
            <a:avLst/>
          </a:prstGeom>
        </p:spPr>
      </p:pic>
      <p:pic>
        <p:nvPicPr>
          <p:cNvPr id="5" name="Picture 4"/>
          <p:cNvPicPr>
            <a:picLocks noChangeAspect="1"/>
          </p:cNvPicPr>
          <p:nvPr/>
        </p:nvPicPr>
        <p:blipFill>
          <a:blip r:embed="rId5"/>
          <a:stretch>
            <a:fillRect/>
          </a:stretch>
        </p:blipFill>
        <p:spPr>
          <a:xfrm>
            <a:off x="9927770" y="1622197"/>
            <a:ext cx="1902052" cy="1685925"/>
          </a:xfrm>
          <a:prstGeom prst="rect">
            <a:avLst/>
          </a:prstGeom>
        </p:spPr>
      </p:pic>
      <p:pic>
        <p:nvPicPr>
          <p:cNvPr id="6" name="Picture 5"/>
          <p:cNvPicPr>
            <a:picLocks noChangeAspect="1"/>
          </p:cNvPicPr>
          <p:nvPr/>
        </p:nvPicPr>
        <p:blipFill>
          <a:blip r:embed="rId6"/>
          <a:stretch>
            <a:fillRect/>
          </a:stretch>
        </p:blipFill>
        <p:spPr>
          <a:xfrm>
            <a:off x="651210" y="-1"/>
            <a:ext cx="7970276" cy="2191657"/>
          </a:xfrm>
          <a:prstGeom prst="rect">
            <a:avLst/>
          </a:prstGeom>
        </p:spPr>
      </p:pic>
      <p:sp>
        <p:nvSpPr>
          <p:cNvPr id="7" name="Rectangle 6"/>
          <p:cNvSpPr/>
          <p:nvPr/>
        </p:nvSpPr>
        <p:spPr>
          <a:xfrm>
            <a:off x="651209" y="2536366"/>
            <a:ext cx="7520333" cy="1569660"/>
          </a:xfrm>
          <a:prstGeom prst="rect">
            <a:avLst/>
          </a:prstGeom>
        </p:spPr>
        <p:txBody>
          <a:bodyPr wrap="square">
            <a:spAutoFit/>
          </a:bodyPr>
          <a:lstStyle/>
          <a:p>
            <a:r>
              <a:rPr lang="en-US" sz="4800" dirty="0" smtClean="0"/>
              <a:t>? </a:t>
            </a:r>
            <a:r>
              <a:rPr lang="en-US" sz="4800" dirty="0" err="1" smtClean="0"/>
              <a:t>Từ</a:t>
            </a:r>
            <a:r>
              <a:rPr lang="en-US" sz="4800" dirty="0" smtClean="0"/>
              <a:t> </a:t>
            </a:r>
            <a:r>
              <a:rPr lang="en-US" sz="4800" dirty="0" err="1" smtClean="0"/>
              <a:t>hình</a:t>
            </a:r>
            <a:r>
              <a:rPr lang="en-US" sz="4800" dirty="0" smtClean="0"/>
              <a:t> </a:t>
            </a:r>
            <a:r>
              <a:rPr lang="en-US" sz="4800" dirty="0" err="1" smtClean="0"/>
              <a:t>bên</a:t>
            </a:r>
            <a:r>
              <a:rPr lang="en-US" sz="4800" dirty="0" smtClean="0"/>
              <a:t> </a:t>
            </a:r>
            <a:r>
              <a:rPr lang="en-US" sz="4800" dirty="0" err="1" smtClean="0"/>
              <a:t>hãy</a:t>
            </a:r>
            <a:r>
              <a:rPr lang="en-US" sz="4800" dirty="0" smtClean="0"/>
              <a:t> </a:t>
            </a:r>
            <a:r>
              <a:rPr lang="en-US" sz="4800" dirty="0" err="1" smtClean="0"/>
              <a:t>lập</a:t>
            </a:r>
            <a:r>
              <a:rPr lang="en-US" sz="4800" dirty="0" smtClean="0"/>
              <a:t> 1 </a:t>
            </a:r>
            <a:r>
              <a:rPr lang="en-US" sz="4800" dirty="0" err="1" smtClean="0"/>
              <a:t>chuỗi</a:t>
            </a:r>
            <a:r>
              <a:rPr lang="en-US" sz="4800" dirty="0" smtClean="0"/>
              <a:t> </a:t>
            </a:r>
            <a:r>
              <a:rPr lang="en-US" sz="4800" dirty="0" err="1" smtClean="0"/>
              <a:t>thức</a:t>
            </a:r>
            <a:r>
              <a:rPr lang="en-US" sz="4800" dirty="0" smtClean="0"/>
              <a:t> </a:t>
            </a:r>
            <a:r>
              <a:rPr lang="en-US" sz="4800" dirty="0" err="1" smtClean="0"/>
              <a:t>ăn</a:t>
            </a:r>
            <a:endParaRPr lang="en-US" sz="4800" dirty="0"/>
          </a:p>
        </p:txBody>
      </p:sp>
      <p:pic>
        <p:nvPicPr>
          <p:cNvPr id="8" name="Picture 7"/>
          <p:cNvPicPr>
            <a:picLocks noChangeAspect="1"/>
          </p:cNvPicPr>
          <p:nvPr/>
        </p:nvPicPr>
        <p:blipFill>
          <a:blip r:embed="rId2"/>
          <a:stretch>
            <a:fillRect/>
          </a:stretch>
        </p:blipFill>
        <p:spPr>
          <a:xfrm>
            <a:off x="220208" y="4106026"/>
            <a:ext cx="2000478" cy="2628603"/>
          </a:xfrm>
          <a:prstGeom prst="rect">
            <a:avLst/>
          </a:prstGeom>
        </p:spPr>
      </p:pic>
      <p:sp>
        <p:nvSpPr>
          <p:cNvPr id="9" name="Right Arrow 8"/>
          <p:cNvSpPr/>
          <p:nvPr/>
        </p:nvSpPr>
        <p:spPr>
          <a:xfrm>
            <a:off x="2220687" y="4989882"/>
            <a:ext cx="420914" cy="10305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a:stretch>
            <a:fillRect/>
          </a:stretch>
        </p:blipFill>
        <p:spPr>
          <a:xfrm>
            <a:off x="2684485" y="4293719"/>
            <a:ext cx="1992146" cy="2422840"/>
          </a:xfrm>
          <a:prstGeom prst="rect">
            <a:avLst/>
          </a:prstGeom>
        </p:spPr>
      </p:pic>
      <p:sp>
        <p:nvSpPr>
          <p:cNvPr id="11" name="Right Arrow 10"/>
          <p:cNvSpPr/>
          <p:nvPr/>
        </p:nvSpPr>
        <p:spPr>
          <a:xfrm>
            <a:off x="4636348" y="5066080"/>
            <a:ext cx="420914" cy="10305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4"/>
          <a:stretch>
            <a:fillRect/>
          </a:stretch>
        </p:blipFill>
        <p:spPr>
          <a:xfrm>
            <a:off x="5057262" y="4359629"/>
            <a:ext cx="1571232" cy="2356930"/>
          </a:xfrm>
          <a:prstGeom prst="rect">
            <a:avLst/>
          </a:prstGeom>
        </p:spPr>
      </p:pic>
      <p:sp>
        <p:nvSpPr>
          <p:cNvPr id="13" name="Right Arrow 12"/>
          <p:cNvSpPr/>
          <p:nvPr/>
        </p:nvSpPr>
        <p:spPr>
          <a:xfrm>
            <a:off x="6628494" y="4965579"/>
            <a:ext cx="420914" cy="10305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5"/>
          <a:stretch>
            <a:fillRect/>
          </a:stretch>
        </p:blipFill>
        <p:spPr>
          <a:xfrm>
            <a:off x="7009125" y="4367426"/>
            <a:ext cx="2538014" cy="2226821"/>
          </a:xfrm>
          <a:prstGeom prst="rect">
            <a:avLst/>
          </a:prstGeom>
        </p:spPr>
      </p:pic>
    </p:spTree>
    <p:extLst>
      <p:ext uri="{BB962C8B-B14F-4D97-AF65-F5344CB8AC3E}">
        <p14:creationId xmlns:p14="http://schemas.microsoft.com/office/powerpoint/2010/main" val="1058032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927770" y="4908322"/>
            <a:ext cx="1902051" cy="1685925"/>
          </a:xfrm>
          <a:prstGeom prst="rect">
            <a:avLst/>
          </a:prstGeom>
        </p:spPr>
      </p:pic>
      <p:pic>
        <p:nvPicPr>
          <p:cNvPr id="3" name="Picture 2"/>
          <p:cNvPicPr>
            <a:picLocks noChangeAspect="1"/>
          </p:cNvPicPr>
          <p:nvPr/>
        </p:nvPicPr>
        <p:blipFill>
          <a:blip r:embed="rId3"/>
          <a:stretch>
            <a:fillRect/>
          </a:stretch>
        </p:blipFill>
        <p:spPr>
          <a:xfrm>
            <a:off x="9124722" y="80283"/>
            <a:ext cx="2705100" cy="1636949"/>
          </a:xfrm>
          <a:prstGeom prst="rect">
            <a:avLst/>
          </a:prstGeom>
        </p:spPr>
      </p:pic>
      <p:pic>
        <p:nvPicPr>
          <p:cNvPr id="4" name="Picture 3"/>
          <p:cNvPicPr>
            <a:picLocks noChangeAspect="1"/>
          </p:cNvPicPr>
          <p:nvPr/>
        </p:nvPicPr>
        <p:blipFill>
          <a:blip r:embed="rId4"/>
          <a:stretch>
            <a:fillRect/>
          </a:stretch>
        </p:blipFill>
        <p:spPr>
          <a:xfrm>
            <a:off x="9927770" y="3249836"/>
            <a:ext cx="2054452" cy="1600200"/>
          </a:xfrm>
          <a:prstGeom prst="rect">
            <a:avLst/>
          </a:prstGeom>
        </p:spPr>
      </p:pic>
      <p:pic>
        <p:nvPicPr>
          <p:cNvPr id="5" name="Picture 4"/>
          <p:cNvPicPr>
            <a:picLocks noChangeAspect="1"/>
          </p:cNvPicPr>
          <p:nvPr/>
        </p:nvPicPr>
        <p:blipFill>
          <a:blip r:embed="rId5"/>
          <a:stretch>
            <a:fillRect/>
          </a:stretch>
        </p:blipFill>
        <p:spPr>
          <a:xfrm>
            <a:off x="9927770" y="1622197"/>
            <a:ext cx="1902052" cy="1685925"/>
          </a:xfrm>
          <a:prstGeom prst="rect">
            <a:avLst/>
          </a:prstGeom>
        </p:spPr>
      </p:pic>
      <p:pic>
        <p:nvPicPr>
          <p:cNvPr id="6" name="Picture 5"/>
          <p:cNvPicPr>
            <a:picLocks noChangeAspect="1"/>
          </p:cNvPicPr>
          <p:nvPr/>
        </p:nvPicPr>
        <p:blipFill>
          <a:blip r:embed="rId6"/>
          <a:stretch>
            <a:fillRect/>
          </a:stretch>
        </p:blipFill>
        <p:spPr>
          <a:xfrm>
            <a:off x="651210" y="-1"/>
            <a:ext cx="7970276" cy="2191657"/>
          </a:xfrm>
          <a:prstGeom prst="rect">
            <a:avLst/>
          </a:prstGeom>
        </p:spPr>
      </p:pic>
      <p:sp>
        <p:nvSpPr>
          <p:cNvPr id="7" name="Rectangle 6"/>
          <p:cNvSpPr/>
          <p:nvPr/>
        </p:nvSpPr>
        <p:spPr>
          <a:xfrm>
            <a:off x="651209" y="2536366"/>
            <a:ext cx="7520333" cy="830997"/>
          </a:xfrm>
          <a:prstGeom prst="rect">
            <a:avLst/>
          </a:prstGeom>
        </p:spPr>
        <p:txBody>
          <a:bodyPr wrap="square">
            <a:spAutoFit/>
          </a:bodyPr>
          <a:lstStyle/>
          <a:p>
            <a:r>
              <a:rPr lang="en-US" sz="4800" dirty="0" smtClean="0"/>
              <a:t>?</a:t>
            </a:r>
            <a:r>
              <a:rPr lang="en-US" sz="4800" dirty="0" err="1" smtClean="0"/>
              <a:t>Động</a:t>
            </a:r>
            <a:r>
              <a:rPr lang="en-US" sz="4800" dirty="0" smtClean="0"/>
              <a:t> </a:t>
            </a:r>
            <a:r>
              <a:rPr lang="en-US" sz="4800" dirty="0" err="1" smtClean="0"/>
              <a:t>vật</a:t>
            </a:r>
            <a:r>
              <a:rPr lang="en-US" sz="4800" dirty="0" smtClean="0"/>
              <a:t> </a:t>
            </a:r>
            <a:r>
              <a:rPr lang="en-US" sz="4800" dirty="0" err="1" smtClean="0"/>
              <a:t>có</a:t>
            </a:r>
            <a:r>
              <a:rPr lang="en-US" sz="4800" dirty="0" smtClean="0"/>
              <a:t> </a:t>
            </a:r>
            <a:r>
              <a:rPr lang="en-US" sz="4800" dirty="0" err="1" smtClean="0"/>
              <a:t>vai</a:t>
            </a:r>
            <a:r>
              <a:rPr lang="en-US" sz="4800" dirty="0" smtClean="0"/>
              <a:t> </a:t>
            </a:r>
            <a:r>
              <a:rPr lang="en-US" sz="4800" dirty="0" err="1" smtClean="0"/>
              <a:t>trò</a:t>
            </a:r>
            <a:r>
              <a:rPr lang="en-US" sz="4800" dirty="0" smtClean="0"/>
              <a:t> </a:t>
            </a:r>
            <a:r>
              <a:rPr lang="en-US" sz="4800" dirty="0" err="1" smtClean="0"/>
              <a:t>gì</a:t>
            </a:r>
            <a:r>
              <a:rPr lang="en-US" sz="4800" dirty="0" smtClean="0"/>
              <a:t>?</a:t>
            </a:r>
            <a:endParaRPr lang="en-US" sz="4800" dirty="0"/>
          </a:p>
        </p:txBody>
      </p:sp>
      <p:pic>
        <p:nvPicPr>
          <p:cNvPr id="8" name="Picture 7"/>
          <p:cNvPicPr>
            <a:picLocks noChangeAspect="1"/>
          </p:cNvPicPr>
          <p:nvPr/>
        </p:nvPicPr>
        <p:blipFill>
          <a:blip r:embed="rId2"/>
          <a:stretch>
            <a:fillRect/>
          </a:stretch>
        </p:blipFill>
        <p:spPr>
          <a:xfrm>
            <a:off x="220208" y="4106026"/>
            <a:ext cx="2000478" cy="2628603"/>
          </a:xfrm>
          <a:prstGeom prst="rect">
            <a:avLst/>
          </a:prstGeom>
        </p:spPr>
      </p:pic>
      <p:sp>
        <p:nvSpPr>
          <p:cNvPr id="9" name="Right Arrow 8"/>
          <p:cNvSpPr/>
          <p:nvPr/>
        </p:nvSpPr>
        <p:spPr>
          <a:xfrm>
            <a:off x="2220687" y="4989882"/>
            <a:ext cx="420914" cy="10305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a:stretch>
            <a:fillRect/>
          </a:stretch>
        </p:blipFill>
        <p:spPr>
          <a:xfrm>
            <a:off x="2684485" y="4293719"/>
            <a:ext cx="1992146" cy="2422840"/>
          </a:xfrm>
          <a:prstGeom prst="rect">
            <a:avLst/>
          </a:prstGeom>
        </p:spPr>
      </p:pic>
      <p:sp>
        <p:nvSpPr>
          <p:cNvPr id="11" name="Right Arrow 10"/>
          <p:cNvSpPr/>
          <p:nvPr/>
        </p:nvSpPr>
        <p:spPr>
          <a:xfrm>
            <a:off x="4636348" y="5066080"/>
            <a:ext cx="420914" cy="10305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4"/>
          <a:stretch>
            <a:fillRect/>
          </a:stretch>
        </p:blipFill>
        <p:spPr>
          <a:xfrm>
            <a:off x="5057262" y="4359629"/>
            <a:ext cx="1571232" cy="2356930"/>
          </a:xfrm>
          <a:prstGeom prst="rect">
            <a:avLst/>
          </a:prstGeom>
        </p:spPr>
      </p:pic>
      <p:sp>
        <p:nvSpPr>
          <p:cNvPr id="13" name="Right Arrow 12"/>
          <p:cNvSpPr/>
          <p:nvPr/>
        </p:nvSpPr>
        <p:spPr>
          <a:xfrm>
            <a:off x="6628494" y="4965579"/>
            <a:ext cx="420914" cy="10305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5"/>
          <a:stretch>
            <a:fillRect/>
          </a:stretch>
        </p:blipFill>
        <p:spPr>
          <a:xfrm>
            <a:off x="7009125" y="4367426"/>
            <a:ext cx="2538014" cy="2226821"/>
          </a:xfrm>
          <a:prstGeom prst="rect">
            <a:avLst/>
          </a:prstGeom>
        </p:spPr>
      </p:pic>
    </p:spTree>
    <p:extLst>
      <p:ext uri="{BB962C8B-B14F-4D97-AF65-F5344CB8AC3E}">
        <p14:creationId xmlns:p14="http://schemas.microsoft.com/office/powerpoint/2010/main" val="1458969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216265"/>
            <a:ext cx="11480800" cy="5632311"/>
          </a:xfrm>
          <a:prstGeom prst="rect">
            <a:avLst/>
          </a:prstGeom>
        </p:spPr>
        <p:txBody>
          <a:bodyPr wrap="square">
            <a:spAutoFit/>
          </a:bodyPr>
          <a:lstStyle/>
          <a:p>
            <a:pPr algn="just"/>
            <a:r>
              <a:rPr lang="vi-VN" sz="6000" dirty="0">
                <a:solidFill>
                  <a:schemeClr val="accent1"/>
                </a:solidFill>
              </a:rPr>
              <a:t>- Là mắt xích quan trọng của chuỗi thức ăn trong tự nhiên, góp phần duy trì trạng thái cân bằng về mặt số lượng các loài trong hệ sinh thái</a:t>
            </a:r>
          </a:p>
          <a:p>
            <a:pPr algn="just"/>
            <a:r>
              <a:rPr lang="vi-VN" sz="6000" dirty="0">
                <a:solidFill>
                  <a:schemeClr val="accent1"/>
                </a:solidFill>
              </a:rPr>
              <a:t>VD: cà </a:t>
            </a:r>
            <a:r>
              <a:rPr lang="vi-VN" sz="6000" dirty="0" smtClean="0">
                <a:solidFill>
                  <a:schemeClr val="accent1"/>
                </a:solidFill>
              </a:rPr>
              <a:t>rốt</a:t>
            </a:r>
            <a:r>
              <a:rPr lang="en-US" sz="6000" dirty="0" smtClean="0">
                <a:solidFill>
                  <a:schemeClr val="accent1"/>
                </a:solidFill>
              </a:rPr>
              <a:t>    </a:t>
            </a:r>
            <a:r>
              <a:rPr lang="vi-VN" sz="6000" dirty="0" smtClean="0">
                <a:solidFill>
                  <a:schemeClr val="accent1"/>
                </a:solidFill>
              </a:rPr>
              <a:t> </a:t>
            </a:r>
            <a:r>
              <a:rPr lang="en-US" sz="6000" dirty="0" smtClean="0">
                <a:solidFill>
                  <a:schemeClr val="accent1"/>
                </a:solidFill>
              </a:rPr>
              <a:t> </a:t>
            </a:r>
            <a:r>
              <a:rPr lang="vi-VN" sz="6000" dirty="0" smtClean="0">
                <a:solidFill>
                  <a:schemeClr val="accent1"/>
                </a:solidFill>
              </a:rPr>
              <a:t>thỏ </a:t>
            </a:r>
            <a:r>
              <a:rPr lang="en-US" sz="6000" dirty="0" smtClean="0">
                <a:solidFill>
                  <a:schemeClr val="accent1"/>
                </a:solidFill>
              </a:rPr>
              <a:t>         </a:t>
            </a:r>
            <a:r>
              <a:rPr lang="vi-VN" sz="6000" dirty="0" smtClean="0">
                <a:solidFill>
                  <a:schemeClr val="accent1"/>
                </a:solidFill>
              </a:rPr>
              <a:t>sói</a:t>
            </a:r>
            <a:endParaRPr lang="vi-VN" sz="6000" dirty="0">
              <a:solidFill>
                <a:schemeClr val="accent1"/>
              </a:solidFill>
            </a:endParaRPr>
          </a:p>
        </p:txBody>
      </p:sp>
      <p:sp>
        <p:nvSpPr>
          <p:cNvPr id="3" name="Right Arrow 2"/>
          <p:cNvSpPr/>
          <p:nvPr/>
        </p:nvSpPr>
        <p:spPr>
          <a:xfrm>
            <a:off x="3860800" y="5254171"/>
            <a:ext cx="624114" cy="101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p:cNvSpPr/>
          <p:nvPr/>
        </p:nvSpPr>
        <p:spPr>
          <a:xfrm>
            <a:off x="6437086" y="5304971"/>
            <a:ext cx="624114" cy="101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300904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7371" y="159435"/>
            <a:ext cx="11553372" cy="1754326"/>
          </a:xfrm>
          <a:prstGeom prst="rect">
            <a:avLst/>
          </a:prstGeom>
        </p:spPr>
        <p:txBody>
          <a:bodyPr wrap="square">
            <a:spAutoFit/>
          </a:bodyPr>
          <a:lstStyle/>
          <a:p>
            <a:r>
              <a:rPr lang="en-US" sz="5400" dirty="0">
                <a:solidFill>
                  <a:schemeClr val="accent1"/>
                </a:solidFill>
                <a:latin typeface="Times New Roman" panose="02020603050405020304" pitchFamily="18" charset="0"/>
                <a:cs typeface="Times New Roman" panose="02020603050405020304" pitchFamily="18" charset="0"/>
              </a:rPr>
              <a:t>- </a:t>
            </a:r>
            <a:r>
              <a:rPr lang="en-US" sz="5400" dirty="0" err="1">
                <a:solidFill>
                  <a:schemeClr val="accent1"/>
                </a:solidFill>
                <a:latin typeface="Times New Roman" panose="02020603050405020304" pitchFamily="18" charset="0"/>
                <a:cs typeface="Times New Roman" panose="02020603050405020304" pitchFamily="18" charset="0"/>
              </a:rPr>
              <a:t>Có</a:t>
            </a:r>
            <a:r>
              <a:rPr lang="en-US" sz="5400" dirty="0">
                <a:solidFill>
                  <a:schemeClr val="accent1"/>
                </a:solidFill>
                <a:latin typeface="Times New Roman" panose="02020603050405020304" pitchFamily="18" charset="0"/>
                <a:cs typeface="Times New Roman" panose="02020603050405020304" pitchFamily="18" charset="0"/>
              </a:rPr>
              <a:t> </a:t>
            </a:r>
            <a:r>
              <a:rPr lang="en-US" sz="5400" dirty="0" err="1">
                <a:solidFill>
                  <a:schemeClr val="accent1"/>
                </a:solidFill>
                <a:latin typeface="Times New Roman" panose="02020603050405020304" pitchFamily="18" charset="0"/>
                <a:cs typeface="Times New Roman" panose="02020603050405020304" pitchFamily="18" charset="0"/>
              </a:rPr>
              <a:t>khả</a:t>
            </a:r>
            <a:r>
              <a:rPr lang="en-US" sz="5400" dirty="0">
                <a:solidFill>
                  <a:schemeClr val="accent1"/>
                </a:solidFill>
                <a:latin typeface="Times New Roman" panose="02020603050405020304" pitchFamily="18" charset="0"/>
                <a:cs typeface="Times New Roman" panose="02020603050405020304" pitchFamily="18" charset="0"/>
              </a:rPr>
              <a:t> </a:t>
            </a:r>
            <a:r>
              <a:rPr lang="en-US" sz="5400" dirty="0" err="1">
                <a:solidFill>
                  <a:schemeClr val="accent1"/>
                </a:solidFill>
                <a:latin typeface="Times New Roman" panose="02020603050405020304" pitchFamily="18" charset="0"/>
                <a:cs typeface="Times New Roman" panose="02020603050405020304" pitchFamily="18" charset="0"/>
              </a:rPr>
              <a:t>năng</a:t>
            </a:r>
            <a:r>
              <a:rPr lang="en-US" sz="5400" dirty="0">
                <a:solidFill>
                  <a:schemeClr val="accent1"/>
                </a:solidFill>
                <a:latin typeface="Times New Roman" panose="02020603050405020304" pitchFamily="18" charset="0"/>
                <a:cs typeface="Times New Roman" panose="02020603050405020304" pitchFamily="18" charset="0"/>
              </a:rPr>
              <a:t> </a:t>
            </a:r>
            <a:r>
              <a:rPr lang="en-US" sz="5400" dirty="0" err="1">
                <a:solidFill>
                  <a:schemeClr val="accent1"/>
                </a:solidFill>
                <a:latin typeface="Times New Roman" panose="02020603050405020304" pitchFamily="18" charset="0"/>
                <a:cs typeface="Times New Roman" panose="02020603050405020304" pitchFamily="18" charset="0"/>
              </a:rPr>
              <a:t>cải</a:t>
            </a:r>
            <a:r>
              <a:rPr lang="en-US" sz="5400" dirty="0">
                <a:solidFill>
                  <a:schemeClr val="accent1"/>
                </a:solidFill>
                <a:latin typeface="Times New Roman" panose="02020603050405020304" pitchFamily="18" charset="0"/>
                <a:cs typeface="Times New Roman" panose="02020603050405020304" pitchFamily="18" charset="0"/>
              </a:rPr>
              <a:t> </a:t>
            </a:r>
            <a:r>
              <a:rPr lang="en-US" sz="5400" dirty="0" err="1">
                <a:solidFill>
                  <a:schemeClr val="accent1"/>
                </a:solidFill>
                <a:latin typeface="Times New Roman" panose="02020603050405020304" pitchFamily="18" charset="0"/>
                <a:cs typeface="Times New Roman" panose="02020603050405020304" pitchFamily="18" charset="0"/>
              </a:rPr>
              <a:t>tạo</a:t>
            </a:r>
            <a:r>
              <a:rPr lang="en-US" sz="5400" dirty="0">
                <a:solidFill>
                  <a:schemeClr val="accent1"/>
                </a:solidFill>
                <a:latin typeface="Times New Roman" panose="02020603050405020304" pitchFamily="18" charset="0"/>
                <a:cs typeface="Times New Roman" panose="02020603050405020304" pitchFamily="18" charset="0"/>
              </a:rPr>
              <a:t> </a:t>
            </a:r>
            <a:r>
              <a:rPr lang="en-US" sz="5400" dirty="0" err="1">
                <a:solidFill>
                  <a:schemeClr val="accent1"/>
                </a:solidFill>
                <a:latin typeface="Times New Roman" panose="02020603050405020304" pitchFamily="18" charset="0"/>
                <a:cs typeface="Times New Roman" panose="02020603050405020304" pitchFamily="18" charset="0"/>
              </a:rPr>
              <a:t>đất</a:t>
            </a:r>
            <a:endParaRPr lang="en-US" sz="5400" dirty="0">
              <a:solidFill>
                <a:schemeClr val="accent1"/>
              </a:solidFill>
              <a:latin typeface="Times New Roman" panose="02020603050405020304" pitchFamily="18" charset="0"/>
              <a:cs typeface="Times New Roman" panose="02020603050405020304" pitchFamily="18" charset="0"/>
            </a:endParaRPr>
          </a:p>
          <a:p>
            <a:r>
              <a:rPr lang="en-US" sz="5400" dirty="0">
                <a:solidFill>
                  <a:schemeClr val="accent1"/>
                </a:solidFill>
                <a:latin typeface="Times New Roman" panose="02020603050405020304" pitchFamily="18" charset="0"/>
                <a:cs typeface="Times New Roman" panose="02020603050405020304" pitchFamily="18" charset="0"/>
              </a:rPr>
              <a:t>VD: </a:t>
            </a:r>
            <a:r>
              <a:rPr lang="en-US" sz="5400" dirty="0" err="1">
                <a:solidFill>
                  <a:schemeClr val="accent1"/>
                </a:solidFill>
                <a:latin typeface="Times New Roman" panose="02020603050405020304" pitchFamily="18" charset="0"/>
                <a:cs typeface="Times New Roman" panose="02020603050405020304" pitchFamily="18" charset="0"/>
              </a:rPr>
              <a:t>giun</a:t>
            </a:r>
            <a:r>
              <a:rPr lang="en-US" sz="5400" dirty="0">
                <a:solidFill>
                  <a:schemeClr val="accent1"/>
                </a:solidFill>
                <a:latin typeface="Times New Roman" panose="02020603050405020304" pitchFamily="18" charset="0"/>
                <a:cs typeface="Times New Roman" panose="02020603050405020304" pitchFamily="18" charset="0"/>
              </a:rPr>
              <a:t> </a:t>
            </a:r>
            <a:r>
              <a:rPr lang="en-US" sz="5400" dirty="0" err="1">
                <a:solidFill>
                  <a:schemeClr val="accent1"/>
                </a:solidFill>
                <a:latin typeface="Times New Roman" panose="02020603050405020304" pitchFamily="18" charset="0"/>
                <a:cs typeface="Times New Roman" panose="02020603050405020304" pitchFamily="18" charset="0"/>
              </a:rPr>
              <a:t>đất</a:t>
            </a:r>
            <a:r>
              <a:rPr lang="en-US" sz="5400" dirty="0">
                <a:solidFill>
                  <a:schemeClr val="accent1"/>
                </a:solidFill>
                <a:latin typeface="Times New Roman" panose="02020603050405020304" pitchFamily="18" charset="0"/>
                <a:cs typeface="Times New Roman" panose="02020603050405020304" pitchFamily="18" charset="0"/>
              </a:rPr>
              <a:t>, </a:t>
            </a:r>
            <a:r>
              <a:rPr lang="en-US" sz="5400" dirty="0" err="1">
                <a:solidFill>
                  <a:schemeClr val="accent1"/>
                </a:solidFill>
                <a:latin typeface="Times New Roman" panose="02020603050405020304" pitchFamily="18" charset="0"/>
                <a:cs typeface="Times New Roman" panose="02020603050405020304" pitchFamily="18" charset="0"/>
              </a:rPr>
              <a:t>dế</a:t>
            </a:r>
            <a:r>
              <a:rPr lang="en-US" sz="5400" dirty="0">
                <a:solidFill>
                  <a:schemeClr val="accent1"/>
                </a:solidFill>
                <a:latin typeface="Times New Roman" panose="02020603050405020304" pitchFamily="18" charset="0"/>
                <a:cs typeface="Times New Roman" panose="02020603050405020304" pitchFamily="18" charset="0"/>
              </a:rPr>
              <a:t>, </a:t>
            </a:r>
            <a:r>
              <a:rPr lang="en-US" sz="5400" dirty="0" err="1">
                <a:solidFill>
                  <a:schemeClr val="accent1"/>
                </a:solidFill>
                <a:latin typeface="Times New Roman" panose="02020603050405020304" pitchFamily="18" charset="0"/>
                <a:cs typeface="Times New Roman" panose="02020603050405020304" pitchFamily="18" charset="0"/>
              </a:rPr>
              <a:t>bọ</a:t>
            </a:r>
            <a:r>
              <a:rPr lang="en-US" sz="5400" dirty="0">
                <a:solidFill>
                  <a:schemeClr val="accent1"/>
                </a:solidFill>
                <a:latin typeface="Times New Roman" panose="02020603050405020304" pitchFamily="18" charset="0"/>
                <a:cs typeface="Times New Roman" panose="02020603050405020304" pitchFamily="18" charset="0"/>
              </a:rPr>
              <a:t> hung,...</a:t>
            </a:r>
            <a:endParaRPr lang="en-US" sz="5400" dirty="0">
              <a:solidFill>
                <a:schemeClr val="accent1"/>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377371" y="2059213"/>
            <a:ext cx="3788229" cy="4573815"/>
          </a:xfrm>
          <a:prstGeom prst="rect">
            <a:avLst/>
          </a:prstGeom>
        </p:spPr>
      </p:pic>
      <p:pic>
        <p:nvPicPr>
          <p:cNvPr id="4" name="Picture 3"/>
          <p:cNvPicPr>
            <a:picLocks noChangeAspect="1"/>
          </p:cNvPicPr>
          <p:nvPr/>
        </p:nvPicPr>
        <p:blipFill>
          <a:blip r:embed="rId3"/>
          <a:stretch>
            <a:fillRect/>
          </a:stretch>
        </p:blipFill>
        <p:spPr>
          <a:xfrm>
            <a:off x="4350883" y="2059213"/>
            <a:ext cx="3559403" cy="4573815"/>
          </a:xfrm>
          <a:prstGeom prst="rect">
            <a:avLst/>
          </a:prstGeom>
        </p:spPr>
      </p:pic>
      <p:pic>
        <p:nvPicPr>
          <p:cNvPr id="5" name="Picture 4"/>
          <p:cNvPicPr>
            <a:picLocks noChangeAspect="1"/>
          </p:cNvPicPr>
          <p:nvPr/>
        </p:nvPicPr>
        <p:blipFill>
          <a:blip r:embed="rId4"/>
          <a:stretch>
            <a:fillRect/>
          </a:stretch>
        </p:blipFill>
        <p:spPr>
          <a:xfrm>
            <a:off x="8095569" y="2059212"/>
            <a:ext cx="4096431" cy="4573815"/>
          </a:xfrm>
          <a:prstGeom prst="rect">
            <a:avLst/>
          </a:prstGeom>
        </p:spPr>
      </p:pic>
    </p:spTree>
    <p:extLst>
      <p:ext uri="{BB962C8B-B14F-4D97-AF65-F5344CB8AC3E}">
        <p14:creationId xmlns:p14="http://schemas.microsoft.com/office/powerpoint/2010/main" val="303442386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Content Placeholder 3" descr="images (5).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8305800" y="1323439"/>
            <a:ext cx="3886200" cy="5534561"/>
          </a:xfrm>
        </p:spPr>
      </p:pic>
      <p:pic>
        <p:nvPicPr>
          <p:cNvPr id="26628" name="Picture 4" descr="images (6).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480457"/>
            <a:ext cx="3819525" cy="5377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22528" y="0"/>
            <a:ext cx="11810221" cy="1323439"/>
          </a:xfrm>
          <a:prstGeom prst="rect">
            <a:avLst/>
          </a:prstGeom>
        </p:spPr>
        <p:txBody>
          <a:bodyPr wrap="none">
            <a:spAutoFit/>
          </a:bodyPr>
          <a:lstStyle/>
          <a:p>
            <a:pPr marL="571500" indent="-571500">
              <a:buFontTx/>
              <a:buChar char="-"/>
            </a:pPr>
            <a:r>
              <a:rPr lang="en-US" sz="4000" dirty="0" err="1" smtClean="0">
                <a:solidFill>
                  <a:schemeClr val="accent1"/>
                </a:solidFill>
              </a:rPr>
              <a:t>Một</a:t>
            </a:r>
            <a:r>
              <a:rPr lang="en-US" sz="4000" dirty="0" smtClean="0">
                <a:solidFill>
                  <a:schemeClr val="accent1"/>
                </a:solidFill>
              </a:rPr>
              <a:t> </a:t>
            </a:r>
            <a:r>
              <a:rPr lang="en-US" sz="4000" dirty="0" err="1">
                <a:solidFill>
                  <a:schemeClr val="accent1"/>
                </a:solidFill>
              </a:rPr>
              <a:t>số</a:t>
            </a:r>
            <a:r>
              <a:rPr lang="en-US" sz="4000" dirty="0">
                <a:solidFill>
                  <a:schemeClr val="accent1"/>
                </a:solidFill>
              </a:rPr>
              <a:t> </a:t>
            </a:r>
            <a:r>
              <a:rPr lang="en-US" sz="4000" dirty="0" err="1">
                <a:solidFill>
                  <a:schemeClr val="accent1"/>
                </a:solidFill>
              </a:rPr>
              <a:t>loài</a:t>
            </a:r>
            <a:r>
              <a:rPr lang="en-US" sz="4000" dirty="0">
                <a:solidFill>
                  <a:schemeClr val="accent1"/>
                </a:solidFill>
              </a:rPr>
              <a:t> </a:t>
            </a:r>
            <a:r>
              <a:rPr lang="en-US" sz="4000" dirty="0" err="1">
                <a:solidFill>
                  <a:schemeClr val="accent1"/>
                </a:solidFill>
              </a:rPr>
              <a:t>giúp</a:t>
            </a:r>
            <a:r>
              <a:rPr lang="en-US" sz="4000" dirty="0">
                <a:solidFill>
                  <a:schemeClr val="accent1"/>
                </a:solidFill>
              </a:rPr>
              <a:t> </a:t>
            </a:r>
            <a:r>
              <a:rPr lang="en-US" sz="4000" dirty="0" err="1">
                <a:solidFill>
                  <a:schemeClr val="accent1"/>
                </a:solidFill>
              </a:rPr>
              <a:t>thụ</a:t>
            </a:r>
            <a:r>
              <a:rPr lang="en-US" sz="4000" dirty="0">
                <a:solidFill>
                  <a:schemeClr val="accent1"/>
                </a:solidFill>
              </a:rPr>
              <a:t> </a:t>
            </a:r>
            <a:r>
              <a:rPr lang="en-US" sz="4000" dirty="0" err="1">
                <a:solidFill>
                  <a:schemeClr val="accent1"/>
                </a:solidFill>
              </a:rPr>
              <a:t>phấn</a:t>
            </a:r>
            <a:r>
              <a:rPr lang="en-US" sz="4000" dirty="0">
                <a:solidFill>
                  <a:schemeClr val="accent1"/>
                </a:solidFill>
              </a:rPr>
              <a:t> </a:t>
            </a:r>
            <a:r>
              <a:rPr lang="en-US" sz="4000" dirty="0" err="1">
                <a:solidFill>
                  <a:schemeClr val="accent1"/>
                </a:solidFill>
              </a:rPr>
              <a:t>cho</a:t>
            </a:r>
            <a:r>
              <a:rPr lang="en-US" sz="4000" dirty="0">
                <a:solidFill>
                  <a:schemeClr val="accent1"/>
                </a:solidFill>
              </a:rPr>
              <a:t> </a:t>
            </a:r>
            <a:r>
              <a:rPr lang="en-US" sz="4000" dirty="0" err="1">
                <a:solidFill>
                  <a:schemeClr val="accent1"/>
                </a:solidFill>
              </a:rPr>
              <a:t>cây</a:t>
            </a:r>
            <a:r>
              <a:rPr lang="en-US" sz="4000" dirty="0">
                <a:solidFill>
                  <a:schemeClr val="accent1"/>
                </a:solidFill>
              </a:rPr>
              <a:t> </a:t>
            </a:r>
            <a:r>
              <a:rPr lang="en-US" sz="4000" dirty="0" err="1">
                <a:solidFill>
                  <a:schemeClr val="accent1"/>
                </a:solidFill>
              </a:rPr>
              <a:t>và</a:t>
            </a:r>
            <a:r>
              <a:rPr lang="en-US" sz="4000" dirty="0">
                <a:solidFill>
                  <a:schemeClr val="accent1"/>
                </a:solidFill>
              </a:rPr>
              <a:t> </a:t>
            </a:r>
            <a:r>
              <a:rPr lang="en-US" sz="4000" dirty="0" err="1">
                <a:solidFill>
                  <a:schemeClr val="accent1"/>
                </a:solidFill>
              </a:rPr>
              <a:t>phát</a:t>
            </a:r>
            <a:r>
              <a:rPr lang="en-US" sz="4000" dirty="0">
                <a:solidFill>
                  <a:schemeClr val="accent1"/>
                </a:solidFill>
              </a:rPr>
              <a:t> </a:t>
            </a:r>
            <a:r>
              <a:rPr lang="en-US" sz="4000" dirty="0" err="1">
                <a:solidFill>
                  <a:schemeClr val="accent1"/>
                </a:solidFill>
              </a:rPr>
              <a:t>tán</a:t>
            </a:r>
            <a:r>
              <a:rPr lang="en-US" sz="4000" dirty="0">
                <a:solidFill>
                  <a:schemeClr val="accent1"/>
                </a:solidFill>
              </a:rPr>
              <a:t> </a:t>
            </a:r>
            <a:r>
              <a:rPr lang="en-US" sz="4000" dirty="0" err="1">
                <a:solidFill>
                  <a:schemeClr val="accent1"/>
                </a:solidFill>
              </a:rPr>
              <a:t>hạt</a:t>
            </a:r>
            <a:r>
              <a:rPr lang="en-US" sz="4000" dirty="0">
                <a:solidFill>
                  <a:schemeClr val="accent1"/>
                </a:solidFill>
              </a:rPr>
              <a:t> </a:t>
            </a:r>
            <a:r>
              <a:rPr lang="en-US" sz="4000" dirty="0" err="1" smtClean="0">
                <a:solidFill>
                  <a:schemeClr val="accent1"/>
                </a:solidFill>
              </a:rPr>
              <a:t>cây</a:t>
            </a:r>
            <a:endParaRPr lang="en-US" sz="4000" dirty="0" smtClean="0">
              <a:solidFill>
                <a:schemeClr val="accent1"/>
              </a:solidFill>
            </a:endParaRPr>
          </a:p>
          <a:p>
            <a:pPr marL="571500" indent="-571500">
              <a:buFontTx/>
              <a:buChar char="-"/>
            </a:pPr>
            <a:r>
              <a:rPr lang="en-US" sz="4000" dirty="0" err="1" smtClean="0">
                <a:solidFill>
                  <a:schemeClr val="accent1"/>
                </a:solidFill>
              </a:rPr>
              <a:t>Ví</a:t>
            </a:r>
            <a:r>
              <a:rPr lang="en-US" sz="4000" dirty="0" smtClean="0">
                <a:solidFill>
                  <a:schemeClr val="accent1"/>
                </a:solidFill>
              </a:rPr>
              <a:t> </a:t>
            </a:r>
            <a:r>
              <a:rPr lang="en-US" sz="4000" dirty="0" err="1" smtClean="0">
                <a:solidFill>
                  <a:schemeClr val="accent1"/>
                </a:solidFill>
              </a:rPr>
              <a:t>dụ</a:t>
            </a:r>
            <a:r>
              <a:rPr lang="en-US" sz="4000" dirty="0" smtClean="0">
                <a:solidFill>
                  <a:schemeClr val="accent1"/>
                </a:solidFill>
              </a:rPr>
              <a:t>: Ong, </a:t>
            </a:r>
            <a:r>
              <a:rPr lang="en-US" sz="4000" dirty="0" err="1" smtClean="0">
                <a:solidFill>
                  <a:schemeClr val="accent1"/>
                </a:solidFill>
              </a:rPr>
              <a:t>Chim</a:t>
            </a:r>
            <a:endParaRPr lang="en-US" sz="4000" dirty="0">
              <a:solidFill>
                <a:schemeClr val="accent1"/>
              </a:solidFill>
            </a:endParaRPr>
          </a:p>
        </p:txBody>
      </p:sp>
      <p:pic>
        <p:nvPicPr>
          <p:cNvPr id="4" name="Picture 3"/>
          <p:cNvPicPr>
            <a:picLocks noChangeAspect="1"/>
          </p:cNvPicPr>
          <p:nvPr/>
        </p:nvPicPr>
        <p:blipFill>
          <a:blip r:embed="rId4"/>
          <a:stretch>
            <a:fillRect/>
          </a:stretch>
        </p:blipFill>
        <p:spPr>
          <a:xfrm>
            <a:off x="3819524" y="1480456"/>
            <a:ext cx="4486275" cy="5377543"/>
          </a:xfrm>
          <a:prstGeom prst="rect">
            <a:avLst/>
          </a:prstGeom>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02742993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2240" y="138277"/>
            <a:ext cx="7837915" cy="923330"/>
          </a:xfrm>
          <a:prstGeom prst="rect">
            <a:avLst/>
          </a:prstGeom>
        </p:spPr>
        <p:txBody>
          <a:bodyPr wrap="none">
            <a:spAutoFit/>
          </a:bodyPr>
          <a:lstStyle/>
          <a:p>
            <a:r>
              <a:rPr lang="en-US" sz="5400" dirty="0">
                <a:solidFill>
                  <a:schemeClr val="accent1"/>
                </a:solidFill>
                <a:latin typeface="Times New Roman" panose="02020603050405020304" pitchFamily="18" charset="0"/>
                <a:cs typeface="Times New Roman" panose="02020603050405020304" pitchFamily="18" charset="0"/>
              </a:rPr>
              <a:t>2. </a:t>
            </a:r>
            <a:r>
              <a:rPr lang="en-US" sz="5400" dirty="0" err="1">
                <a:solidFill>
                  <a:schemeClr val="accent1"/>
                </a:solidFill>
                <a:latin typeface="Times New Roman" panose="02020603050405020304" pitchFamily="18" charset="0"/>
                <a:cs typeface="Times New Roman" panose="02020603050405020304" pitchFamily="18" charset="0"/>
              </a:rPr>
              <a:t>Vai</a:t>
            </a:r>
            <a:r>
              <a:rPr lang="en-US" sz="5400" dirty="0">
                <a:solidFill>
                  <a:schemeClr val="accent1"/>
                </a:solidFill>
                <a:latin typeface="Times New Roman" panose="02020603050405020304" pitchFamily="18" charset="0"/>
                <a:cs typeface="Times New Roman" panose="02020603050405020304" pitchFamily="18" charset="0"/>
              </a:rPr>
              <a:t> </a:t>
            </a:r>
            <a:r>
              <a:rPr lang="en-US" sz="5400" dirty="0" err="1">
                <a:solidFill>
                  <a:schemeClr val="accent1"/>
                </a:solidFill>
                <a:latin typeface="Times New Roman" panose="02020603050405020304" pitchFamily="18" charset="0"/>
                <a:cs typeface="Times New Roman" panose="02020603050405020304" pitchFamily="18" charset="0"/>
              </a:rPr>
              <a:t>trò</a:t>
            </a:r>
            <a:r>
              <a:rPr lang="en-US" sz="5400" dirty="0">
                <a:solidFill>
                  <a:schemeClr val="accent1"/>
                </a:solidFill>
                <a:latin typeface="Times New Roman" panose="02020603050405020304" pitchFamily="18" charset="0"/>
                <a:cs typeface="Times New Roman" panose="02020603050405020304" pitchFamily="18" charset="0"/>
              </a:rPr>
              <a:t> </a:t>
            </a:r>
            <a:r>
              <a:rPr lang="en-US" sz="5400" dirty="0" err="1">
                <a:solidFill>
                  <a:schemeClr val="accent1"/>
                </a:solidFill>
                <a:latin typeface="Times New Roman" panose="02020603050405020304" pitchFamily="18" charset="0"/>
                <a:cs typeface="Times New Roman" panose="02020603050405020304" pitchFamily="18" charset="0"/>
              </a:rPr>
              <a:t>đối</a:t>
            </a:r>
            <a:r>
              <a:rPr lang="en-US" sz="5400" dirty="0">
                <a:solidFill>
                  <a:schemeClr val="accent1"/>
                </a:solidFill>
                <a:latin typeface="Times New Roman" panose="02020603050405020304" pitchFamily="18" charset="0"/>
                <a:cs typeface="Times New Roman" panose="02020603050405020304" pitchFamily="18" charset="0"/>
              </a:rPr>
              <a:t> </a:t>
            </a:r>
            <a:r>
              <a:rPr lang="en-US" sz="5400" dirty="0" err="1">
                <a:solidFill>
                  <a:schemeClr val="accent1"/>
                </a:solidFill>
                <a:latin typeface="Times New Roman" panose="02020603050405020304" pitchFamily="18" charset="0"/>
                <a:cs typeface="Times New Roman" panose="02020603050405020304" pitchFamily="18" charset="0"/>
              </a:rPr>
              <a:t>với</a:t>
            </a:r>
            <a:r>
              <a:rPr lang="en-US" sz="5400" dirty="0">
                <a:solidFill>
                  <a:schemeClr val="accent1"/>
                </a:solidFill>
                <a:latin typeface="Times New Roman" panose="02020603050405020304" pitchFamily="18" charset="0"/>
                <a:cs typeface="Times New Roman" panose="02020603050405020304" pitchFamily="18" charset="0"/>
              </a:rPr>
              <a:t> con </a:t>
            </a:r>
            <a:r>
              <a:rPr lang="en-US" sz="5400" dirty="0" err="1">
                <a:solidFill>
                  <a:schemeClr val="accent1"/>
                </a:solidFill>
                <a:latin typeface="Times New Roman" panose="02020603050405020304" pitchFamily="18" charset="0"/>
                <a:cs typeface="Times New Roman" panose="02020603050405020304" pitchFamily="18" charset="0"/>
              </a:rPr>
              <a:t>người</a:t>
            </a:r>
            <a:endParaRPr lang="en-US" sz="5400" dirty="0">
              <a:solidFill>
                <a:schemeClr val="accent1"/>
              </a:solidFill>
            </a:endParaRPr>
          </a:p>
        </p:txBody>
      </p:sp>
    </p:spTree>
    <p:extLst>
      <p:ext uri="{BB962C8B-B14F-4D97-AF65-F5344CB8AC3E}">
        <p14:creationId xmlns:p14="http://schemas.microsoft.com/office/powerpoint/2010/main" val="199393575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Content Placeholder 3" descr="tải xuống (14).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6408056" y="94590"/>
            <a:ext cx="5522687" cy="3252370"/>
          </a:xfrm>
        </p:spPr>
      </p:pic>
      <p:pic>
        <p:nvPicPr>
          <p:cNvPr id="23558" name="Picture 6" descr="thuc_an_cung_cap_chat_dam_dong_vat_va_dam_thuc_vat_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9658" y="94590"/>
            <a:ext cx="6110514" cy="3252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85908" y="3752334"/>
            <a:ext cx="11644835" cy="2554545"/>
          </a:xfrm>
          <a:prstGeom prst="rect">
            <a:avLst/>
          </a:prstGeom>
        </p:spPr>
        <p:txBody>
          <a:bodyPr wrap="square">
            <a:spAutoFit/>
          </a:bodyPr>
          <a:lstStyle/>
          <a:p>
            <a:pPr algn="just"/>
            <a:r>
              <a:rPr lang="en-US" sz="8000" dirty="0">
                <a:solidFill>
                  <a:schemeClr val="accent1"/>
                </a:solidFill>
                <a:latin typeface="Times New Roman" panose="02020603050405020304" pitchFamily="18" charset="0"/>
                <a:cs typeface="Times New Roman" panose="02020603050405020304" pitchFamily="18" charset="0"/>
              </a:rPr>
              <a:t>- </a:t>
            </a:r>
            <a:r>
              <a:rPr lang="en-US" sz="8000" dirty="0" err="1">
                <a:solidFill>
                  <a:schemeClr val="accent1"/>
                </a:solidFill>
                <a:latin typeface="Times New Roman" panose="02020603050405020304" pitchFamily="18" charset="0"/>
                <a:cs typeface="Times New Roman" panose="02020603050405020304" pitchFamily="18" charset="0"/>
              </a:rPr>
              <a:t>Cung</a:t>
            </a:r>
            <a:r>
              <a:rPr lang="en-US" sz="8000" dirty="0">
                <a:solidFill>
                  <a:schemeClr val="accent1"/>
                </a:solidFill>
                <a:latin typeface="Times New Roman" panose="02020603050405020304" pitchFamily="18" charset="0"/>
                <a:cs typeface="Times New Roman" panose="02020603050405020304" pitchFamily="18" charset="0"/>
              </a:rPr>
              <a:t> </a:t>
            </a:r>
            <a:r>
              <a:rPr lang="en-US" sz="8000" dirty="0" err="1">
                <a:solidFill>
                  <a:schemeClr val="accent1"/>
                </a:solidFill>
                <a:latin typeface="Times New Roman" panose="02020603050405020304" pitchFamily="18" charset="0"/>
                <a:cs typeface="Times New Roman" panose="02020603050405020304" pitchFamily="18" charset="0"/>
              </a:rPr>
              <a:t>cấp</a:t>
            </a:r>
            <a:r>
              <a:rPr lang="en-US" sz="8000" dirty="0">
                <a:solidFill>
                  <a:schemeClr val="accent1"/>
                </a:solidFill>
                <a:latin typeface="Times New Roman" panose="02020603050405020304" pitchFamily="18" charset="0"/>
                <a:cs typeface="Times New Roman" panose="02020603050405020304" pitchFamily="18" charset="0"/>
              </a:rPr>
              <a:t> </a:t>
            </a:r>
            <a:r>
              <a:rPr lang="en-US" sz="8000" dirty="0" err="1">
                <a:solidFill>
                  <a:schemeClr val="accent1"/>
                </a:solidFill>
                <a:latin typeface="Times New Roman" panose="02020603050405020304" pitchFamily="18" charset="0"/>
                <a:cs typeface="Times New Roman" panose="02020603050405020304" pitchFamily="18" charset="0"/>
              </a:rPr>
              <a:t>thức</a:t>
            </a:r>
            <a:r>
              <a:rPr lang="en-US" sz="8000" dirty="0">
                <a:solidFill>
                  <a:schemeClr val="accent1"/>
                </a:solidFill>
                <a:latin typeface="Times New Roman" panose="02020603050405020304" pitchFamily="18" charset="0"/>
                <a:cs typeface="Times New Roman" panose="02020603050405020304" pitchFamily="18" charset="0"/>
              </a:rPr>
              <a:t> </a:t>
            </a:r>
            <a:r>
              <a:rPr lang="en-US" sz="8000" dirty="0" err="1">
                <a:solidFill>
                  <a:schemeClr val="accent1"/>
                </a:solidFill>
                <a:latin typeface="Times New Roman" panose="02020603050405020304" pitchFamily="18" charset="0"/>
                <a:cs typeface="Times New Roman" panose="02020603050405020304" pitchFamily="18" charset="0"/>
              </a:rPr>
              <a:t>ăn</a:t>
            </a:r>
            <a:r>
              <a:rPr lang="en-US" sz="8000" dirty="0">
                <a:solidFill>
                  <a:schemeClr val="accent1"/>
                </a:solidFill>
                <a:latin typeface="Times New Roman" panose="02020603050405020304" pitchFamily="18" charset="0"/>
                <a:cs typeface="Times New Roman" panose="02020603050405020304" pitchFamily="18" charset="0"/>
              </a:rPr>
              <a:t> </a:t>
            </a:r>
            <a:r>
              <a:rPr lang="en-US" sz="8000" dirty="0" err="1">
                <a:solidFill>
                  <a:schemeClr val="accent1"/>
                </a:solidFill>
                <a:latin typeface="Times New Roman" panose="02020603050405020304" pitchFamily="18" charset="0"/>
                <a:cs typeface="Times New Roman" panose="02020603050405020304" pitchFamily="18" charset="0"/>
              </a:rPr>
              <a:t>cho</a:t>
            </a:r>
            <a:r>
              <a:rPr lang="en-US" sz="8000" dirty="0">
                <a:solidFill>
                  <a:schemeClr val="accent1"/>
                </a:solidFill>
                <a:latin typeface="Times New Roman" panose="02020603050405020304" pitchFamily="18" charset="0"/>
                <a:cs typeface="Times New Roman" panose="02020603050405020304" pitchFamily="18" charset="0"/>
              </a:rPr>
              <a:t> </a:t>
            </a:r>
            <a:r>
              <a:rPr lang="en-US" sz="8000" dirty="0" err="1">
                <a:solidFill>
                  <a:schemeClr val="accent1"/>
                </a:solidFill>
                <a:latin typeface="Times New Roman" panose="02020603050405020304" pitchFamily="18" charset="0"/>
                <a:cs typeface="Times New Roman" panose="02020603050405020304" pitchFamily="18" charset="0"/>
              </a:rPr>
              <a:t>người</a:t>
            </a:r>
            <a:endParaRPr lang="en-US" sz="8000" dirty="0">
              <a:solidFill>
                <a:schemeClr val="accent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a:xfrm>
            <a:off x="11472318" y="6170137"/>
            <a:ext cx="432000" cy="432000"/>
          </a:xfrm>
        </p:spPr>
        <p:txBody>
          <a:bodyPr/>
          <a:lstStyle/>
          <a:p>
            <a:fld id="{19B51A1E-902D-48AF-9020-955120F399B6}" type="slidenum">
              <a:rPr lang="en-US" noProof="0" smtClean="0"/>
              <a:t>7</a:t>
            </a:fld>
            <a:endParaRPr lang="en-US" noProof="0" dirty="0"/>
          </a:p>
        </p:txBody>
      </p:sp>
      <p:pic>
        <p:nvPicPr>
          <p:cNvPr id="2050" name="Picture 2" descr="Hải quỳ là gì? Có ăn được không? Sống ở đâu? Sống được bao lâu? - IAS Link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71936" y="360129"/>
            <a:ext cx="3004253" cy="200921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an hô – Wikipedia tiếng Việ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0828"/>
          <a:stretch>
            <a:fillRect/>
          </a:stretch>
        </p:blipFill>
        <p:spPr bwMode="auto">
          <a:xfrm>
            <a:off x="6671936" y="2424394"/>
            <a:ext cx="3004253" cy="200921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á mập trắng lớn đã quét sạch siêu cá mập Megalodon khổng lồ? | Báo Dân trí"/>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325" t="-347" r="6480" b="347"/>
          <a:stretch>
            <a:fillRect/>
          </a:stretch>
        </p:blipFill>
        <p:spPr bwMode="auto">
          <a:xfrm>
            <a:off x="282905" y="2424393"/>
            <a:ext cx="3375211" cy="200921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hững giai thoại thú vị về con trùn (giun) - Đặng Gia Trang"/>
          <p:cNvPicPr>
            <a:picLocks noChangeAspect="1" noChangeArrowheads="1"/>
          </p:cNvPicPr>
          <p:nvPr/>
        </p:nvPicPr>
        <p:blipFill rotWithShape="1">
          <a:blip r:embed="rId5">
            <a:extLst>
              <a:ext uri="{28A0092B-C50C-407E-A947-70E740481C1C}">
                <a14:useLocalDpi xmlns:a14="http://schemas.microsoft.com/office/drawing/2010/main" val="0"/>
              </a:ext>
            </a:extLst>
          </a:blip>
          <a:srcRect l="4783"/>
          <a:stretch>
            <a:fillRect/>
          </a:stretch>
        </p:blipFill>
        <p:spPr bwMode="auto">
          <a:xfrm>
            <a:off x="282905" y="370896"/>
            <a:ext cx="3375212" cy="20092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ó 5 con ếch trên 1 cái lá hoa súng, 1 con quyết định nhảy, hỏi"/>
          <p:cNvPicPr>
            <a:picLocks noChangeAspect="1" noChangeArrowheads="1"/>
          </p:cNvPicPr>
          <p:nvPr/>
        </p:nvPicPr>
        <p:blipFill rotWithShape="1">
          <a:blip r:embed="rId6">
            <a:extLst>
              <a:ext uri="{28A0092B-C50C-407E-A947-70E740481C1C}">
                <a14:useLocalDpi xmlns:a14="http://schemas.microsoft.com/office/drawing/2010/main" val="0"/>
              </a:ext>
            </a:extLst>
          </a:blip>
          <a:srcRect r="6539"/>
          <a:stretch>
            <a:fillRect/>
          </a:stretch>
        </p:blipFill>
        <p:spPr bwMode="auto">
          <a:xfrm>
            <a:off x="3658115" y="360132"/>
            <a:ext cx="3013821" cy="200921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inh tinh 'già' hơn con người cả triệu năm"/>
          <p:cNvPicPr>
            <a:picLocks noChangeAspect="1" noChangeArrowheads="1"/>
          </p:cNvPicPr>
          <p:nvPr/>
        </p:nvPicPr>
        <p:blipFill rotWithShape="1">
          <a:blip r:embed="rId7">
            <a:extLst>
              <a:ext uri="{28A0092B-C50C-407E-A947-70E740481C1C}">
                <a14:useLocalDpi xmlns:a14="http://schemas.microsoft.com/office/drawing/2010/main" val="0"/>
              </a:ext>
            </a:extLst>
          </a:blip>
          <a:srcRect l="7206" t="7546" r="2065" b="3536"/>
          <a:stretch>
            <a:fillRect/>
          </a:stretch>
        </p:blipFill>
        <p:spPr bwMode="auto">
          <a:xfrm>
            <a:off x="282905" y="4478214"/>
            <a:ext cx="3375211" cy="2199693"/>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Rectangle 3"/>
          <p:cNvSpPr/>
          <p:nvPr/>
        </p:nvSpPr>
        <p:spPr>
          <a:xfrm>
            <a:off x="6671932" y="4488656"/>
            <a:ext cx="5520068" cy="1725437"/>
          </a:xfrm>
          <a:prstGeom prst="wedgeRectCallout">
            <a:avLst>
              <a:gd name="adj1" fmla="val 953"/>
              <a:gd name="adj2" fmla="val 8405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dirty="0" err="1">
                <a:solidFill>
                  <a:schemeClr val="tx1"/>
                </a:solidFill>
                <a:latin typeface="Arial" panose="020B0604020202020204" pitchFamily="34" charset="0"/>
                <a:cs typeface="Arial" panose="020B0604020202020204" pitchFamily="34" charset="0"/>
              </a:rPr>
              <a:t>Chỉ</a:t>
            </a:r>
            <a:r>
              <a:rPr lang="en-US" sz="4000" dirty="0">
                <a:solidFill>
                  <a:schemeClr val="tx1"/>
                </a:solidFill>
                <a:latin typeface="Arial" panose="020B0604020202020204" pitchFamily="34" charset="0"/>
                <a:cs typeface="Arial" panose="020B0604020202020204" pitchFamily="34" charset="0"/>
              </a:rPr>
              <a:t> ra </a:t>
            </a:r>
            <a:r>
              <a:rPr lang="en-US" sz="4000" dirty="0" err="1">
                <a:solidFill>
                  <a:schemeClr val="tx1"/>
                </a:solidFill>
                <a:latin typeface="Arial" panose="020B0604020202020204" pitchFamily="34" charset="0"/>
                <a:cs typeface="Arial" panose="020B0604020202020204" pitchFamily="34" charset="0"/>
              </a:rPr>
              <a:t>môi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trường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sống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của</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các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loài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động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vật</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sau</a:t>
            </a:r>
            <a:r>
              <a:rPr lang="en-US" sz="4000" dirty="0">
                <a:solidFill>
                  <a:schemeClr val="tx1"/>
                </a:solidFill>
                <a:latin typeface="Arial" panose="020B0604020202020204" pitchFamily="34" charset="0"/>
                <a:cs typeface="Arial" panose="020B0604020202020204" pitchFamily="34" charset="0"/>
              </a:rPr>
              <a:t>?</a:t>
            </a:r>
          </a:p>
        </p:txBody>
      </p:sp>
      <p:sp>
        <p:nvSpPr>
          <p:cNvPr id="7" name="Rectangle 6"/>
          <p:cNvSpPr/>
          <p:nvPr/>
        </p:nvSpPr>
        <p:spPr>
          <a:xfrm>
            <a:off x="282904" y="2107095"/>
            <a:ext cx="1168189" cy="2837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Arial" panose="020B0604020202020204" pitchFamily="34" charset="0"/>
                <a:cs typeface="Arial" panose="020B0604020202020204" pitchFamily="34" charset="0"/>
              </a:rPr>
              <a:t>Giun</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đất</a:t>
            </a:r>
            <a:endParaRPr lang="en-US" dirty="0">
              <a:solidFill>
                <a:schemeClr val="tx1"/>
              </a:solidFill>
              <a:latin typeface="Arial" panose="020B0604020202020204" pitchFamily="34" charset="0"/>
              <a:cs typeface="Arial" panose="020B0604020202020204" pitchFamily="34" charset="0"/>
            </a:endParaRPr>
          </a:p>
        </p:txBody>
      </p:sp>
      <p:sp>
        <p:nvSpPr>
          <p:cNvPr id="17" name="Rectangle 16"/>
          <p:cNvSpPr/>
          <p:nvPr/>
        </p:nvSpPr>
        <p:spPr>
          <a:xfrm>
            <a:off x="3658114" y="2085567"/>
            <a:ext cx="1168189" cy="2837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Arial" panose="020B0604020202020204" pitchFamily="34" charset="0"/>
                <a:cs typeface="Arial" panose="020B0604020202020204" pitchFamily="34" charset="0"/>
              </a:rPr>
              <a:t>Ếch</a:t>
            </a:r>
            <a:endParaRPr lang="en-US" dirty="0">
              <a:solidFill>
                <a:schemeClr val="tx1"/>
              </a:solidFill>
              <a:latin typeface="Arial" panose="020B0604020202020204" pitchFamily="34" charset="0"/>
              <a:cs typeface="Arial" panose="020B0604020202020204" pitchFamily="34" charset="0"/>
            </a:endParaRPr>
          </a:p>
        </p:txBody>
      </p:sp>
      <p:sp>
        <p:nvSpPr>
          <p:cNvPr id="18" name="Rectangle 17"/>
          <p:cNvSpPr/>
          <p:nvPr/>
        </p:nvSpPr>
        <p:spPr>
          <a:xfrm>
            <a:off x="6671933" y="2085566"/>
            <a:ext cx="1168189" cy="2837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Arial" panose="020B0604020202020204" pitchFamily="34" charset="0"/>
                <a:cs typeface="Arial" panose="020B0604020202020204" pitchFamily="34" charset="0"/>
              </a:rPr>
              <a:t>Hải</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quỳ</a:t>
            </a:r>
            <a:endParaRPr lang="en-US" dirty="0">
              <a:solidFill>
                <a:schemeClr val="tx1"/>
              </a:solidFill>
              <a:latin typeface="Arial" panose="020B0604020202020204" pitchFamily="34" charset="0"/>
              <a:cs typeface="Arial" panose="020B0604020202020204" pitchFamily="34" charset="0"/>
            </a:endParaRPr>
          </a:p>
        </p:txBody>
      </p:sp>
      <p:sp>
        <p:nvSpPr>
          <p:cNvPr id="19" name="Rectangle 18"/>
          <p:cNvSpPr/>
          <p:nvPr/>
        </p:nvSpPr>
        <p:spPr>
          <a:xfrm>
            <a:off x="6671932" y="4149830"/>
            <a:ext cx="1168189" cy="2837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San </a:t>
            </a:r>
            <a:r>
              <a:rPr lang="en-US" dirty="0" err="1">
                <a:solidFill>
                  <a:schemeClr val="tx1"/>
                </a:solidFill>
                <a:latin typeface="Arial" panose="020B0604020202020204" pitchFamily="34" charset="0"/>
                <a:cs typeface="Arial" panose="020B0604020202020204" pitchFamily="34" charset="0"/>
              </a:rPr>
              <a:t>hô</a:t>
            </a:r>
            <a:endParaRPr lang="en-US" dirty="0">
              <a:solidFill>
                <a:schemeClr val="tx1"/>
              </a:solidFill>
              <a:latin typeface="Arial" panose="020B0604020202020204" pitchFamily="34" charset="0"/>
              <a:cs typeface="Arial" panose="020B0604020202020204" pitchFamily="34" charset="0"/>
            </a:endParaRPr>
          </a:p>
        </p:txBody>
      </p:sp>
      <p:sp>
        <p:nvSpPr>
          <p:cNvPr id="22" name="Rectangle 21"/>
          <p:cNvSpPr/>
          <p:nvPr/>
        </p:nvSpPr>
        <p:spPr>
          <a:xfrm>
            <a:off x="265673" y="6386137"/>
            <a:ext cx="1158631" cy="2820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Arial" panose="020B0604020202020204" pitchFamily="34" charset="0"/>
                <a:cs typeface="Arial" panose="020B0604020202020204" pitchFamily="34" charset="0"/>
              </a:rPr>
              <a:t>Tinh</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tinh</a:t>
            </a:r>
            <a:endParaRPr lang="en-US" dirty="0">
              <a:solidFill>
                <a:schemeClr val="tx1"/>
              </a:solidFill>
              <a:latin typeface="Arial" panose="020B0604020202020204" pitchFamily="34" charset="0"/>
              <a:cs typeface="Arial" panose="020B0604020202020204" pitchFamily="34" charset="0"/>
            </a:endParaRPr>
          </a:p>
        </p:txBody>
      </p:sp>
      <p:sp>
        <p:nvSpPr>
          <p:cNvPr id="23" name="Rectangle 22"/>
          <p:cNvSpPr/>
          <p:nvPr/>
        </p:nvSpPr>
        <p:spPr>
          <a:xfrm>
            <a:off x="287682" y="4171418"/>
            <a:ext cx="1158631" cy="2820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Arial" panose="020B0604020202020204" pitchFamily="34" charset="0"/>
                <a:cs typeface="Arial" panose="020B0604020202020204" pitchFamily="34" charset="0"/>
              </a:rPr>
              <a:t>Cá</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mập</a:t>
            </a:r>
            <a:endParaRPr lang="en-US" dirty="0">
              <a:solidFill>
                <a:schemeClr val="tx1"/>
              </a:solidFill>
              <a:latin typeface="Arial" panose="020B0604020202020204" pitchFamily="34" charset="0"/>
              <a:cs typeface="Arial" panose="020B0604020202020204" pitchFamily="34" charset="0"/>
            </a:endParaRPr>
          </a:p>
        </p:txBody>
      </p:sp>
      <p:pic>
        <p:nvPicPr>
          <p:cNvPr id="2" name="Picture 2" descr="Khám phá bí ẩn về chiếc bướu của loài Lạc đà | Báo Dân trí"/>
          <p:cNvPicPr>
            <a:picLocks noChangeAspect="1" noChangeArrowheads="1"/>
          </p:cNvPicPr>
          <p:nvPr/>
        </p:nvPicPr>
        <p:blipFill rotWithShape="1">
          <a:blip r:embed="rId8">
            <a:extLst>
              <a:ext uri="{28A0092B-C50C-407E-A947-70E740481C1C}">
                <a14:useLocalDpi xmlns:a14="http://schemas.microsoft.com/office/drawing/2010/main" val="0"/>
              </a:ext>
            </a:extLst>
          </a:blip>
          <a:srcRect l="5055" t="536" r="3119"/>
          <a:stretch>
            <a:fillRect/>
          </a:stretch>
        </p:blipFill>
        <p:spPr bwMode="auto">
          <a:xfrm>
            <a:off x="3658183" y="4488657"/>
            <a:ext cx="3013821" cy="2199693"/>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3667073" y="6386351"/>
            <a:ext cx="1158631" cy="2750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Arial" panose="020B0604020202020204" pitchFamily="34" charset="0"/>
                <a:cs typeface="Arial" panose="020B0604020202020204" pitchFamily="34" charset="0"/>
              </a:rPr>
              <a:t>Lạc</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đà</a:t>
            </a:r>
            <a:endParaRPr lang="en-US" dirty="0">
              <a:solidFill>
                <a:schemeClr val="tx1"/>
              </a:solidFill>
              <a:latin typeface="Arial" panose="020B0604020202020204" pitchFamily="34" charset="0"/>
              <a:cs typeface="Arial" panose="020B0604020202020204" pitchFamily="34" charset="0"/>
            </a:endParaRPr>
          </a:p>
        </p:txBody>
      </p:sp>
      <p:pic>
        <p:nvPicPr>
          <p:cNvPr id="28" name="Picture 12" descr="Đối thoại với loài chim cánh cụt"/>
          <p:cNvPicPr>
            <a:picLocks noChangeAspect="1" noChangeArrowheads="1"/>
          </p:cNvPicPr>
          <p:nvPr/>
        </p:nvPicPr>
        <p:blipFill rotWithShape="1">
          <a:blip r:embed="rId9">
            <a:extLst>
              <a:ext uri="{28A0092B-C50C-407E-A947-70E740481C1C}">
                <a14:useLocalDpi xmlns:a14="http://schemas.microsoft.com/office/drawing/2010/main" val="0"/>
              </a:ext>
            </a:extLst>
          </a:blip>
          <a:srcRect l="9895" t="886" r="6478"/>
          <a:stretch>
            <a:fillRect/>
          </a:stretch>
        </p:blipFill>
        <p:spPr bwMode="auto">
          <a:xfrm>
            <a:off x="3658114" y="2424393"/>
            <a:ext cx="3013818" cy="2009214"/>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3658110" y="4161479"/>
            <a:ext cx="1656012" cy="29200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Arial" panose="020B0604020202020204" pitchFamily="34" charset="0"/>
                <a:cs typeface="Arial" panose="020B0604020202020204" pitchFamily="34" charset="0"/>
              </a:rPr>
              <a:t>Chim</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cánh</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cụt</a:t>
            </a:r>
            <a:endParaRPr lang="en-US" dirty="0">
              <a:solidFill>
                <a:schemeClr val="tx1"/>
              </a:solidFill>
              <a:latin typeface="Arial" panose="020B0604020202020204" pitchFamily="34" charset="0"/>
              <a:cs typeface="Arial" panose="020B0604020202020204" pitchFamily="34" charset="0"/>
            </a:endParaRPr>
          </a:p>
        </p:txBody>
      </p:sp>
      <p:sp>
        <p:nvSpPr>
          <p:cNvPr id="5" name="Title 4"/>
          <p:cNvSpPr>
            <a:spLocks noGrp="1"/>
          </p:cNvSpPr>
          <p:nvPr>
            <p:ph type="title"/>
          </p:nvPr>
        </p:nvSpPr>
        <p:spPr/>
        <p:txBody>
          <a:bodyPr/>
          <a:lstStyle/>
          <a:p>
            <a:endParaRPr lang="en-US"/>
          </a:p>
        </p:txBody>
      </p:sp>
    </p:spTree>
  </p:cSld>
  <p:clrMapOvr>
    <a:masterClrMapping/>
  </p:clrMapOvr>
  <p:transition spd="slow">
    <p:wip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descr="tải xuống (1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3829" y="1001486"/>
            <a:ext cx="5685971" cy="5795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tải xuống (16).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400" y="1001486"/>
            <a:ext cx="5707114" cy="5646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0"/>
            <a:ext cx="11362406" cy="830997"/>
          </a:xfrm>
          <a:prstGeom prst="rect">
            <a:avLst/>
          </a:prstGeom>
        </p:spPr>
        <p:txBody>
          <a:bodyPr wrap="none">
            <a:spAutoFit/>
          </a:bodyPr>
          <a:lstStyle/>
          <a:p>
            <a:pPr algn="just"/>
            <a:r>
              <a:rPr lang="en-US" sz="4800" dirty="0">
                <a:solidFill>
                  <a:schemeClr val="accent1"/>
                </a:solidFill>
                <a:latin typeface="Times New Roman" panose="02020603050405020304" pitchFamily="18" charset="0"/>
                <a:cs typeface="Times New Roman" panose="02020603050405020304" pitchFamily="18" charset="0"/>
              </a:rPr>
              <a:t>- </a:t>
            </a:r>
            <a:r>
              <a:rPr lang="en-US" sz="4800" dirty="0" err="1" smtClean="0">
                <a:solidFill>
                  <a:schemeClr val="accent1"/>
                </a:solidFill>
                <a:latin typeface="Times New Roman" panose="02020603050405020304" pitchFamily="18" charset="0"/>
                <a:cs typeface="Times New Roman" panose="02020603050405020304" pitchFamily="18" charset="0"/>
              </a:rPr>
              <a:t>Cung</a:t>
            </a:r>
            <a:r>
              <a:rPr lang="en-US" sz="4800" dirty="0" smtClean="0">
                <a:solidFill>
                  <a:schemeClr val="accent1"/>
                </a:solidFill>
                <a:latin typeface="Times New Roman" panose="02020603050405020304" pitchFamily="18" charset="0"/>
                <a:cs typeface="Times New Roman" panose="02020603050405020304" pitchFamily="18" charset="0"/>
              </a:rPr>
              <a:t> </a:t>
            </a:r>
            <a:r>
              <a:rPr lang="en-US" sz="4800" dirty="0" err="1">
                <a:solidFill>
                  <a:schemeClr val="accent1"/>
                </a:solidFill>
                <a:latin typeface="Times New Roman" panose="02020603050405020304" pitchFamily="18" charset="0"/>
                <a:cs typeface="Times New Roman" panose="02020603050405020304" pitchFamily="18" charset="0"/>
              </a:rPr>
              <a:t>cấp</a:t>
            </a:r>
            <a:r>
              <a:rPr lang="en-US" sz="4800" dirty="0">
                <a:solidFill>
                  <a:schemeClr val="accent1"/>
                </a:solidFill>
                <a:latin typeface="Times New Roman" panose="02020603050405020304" pitchFamily="18" charset="0"/>
                <a:cs typeface="Times New Roman" panose="02020603050405020304" pitchFamily="18" charset="0"/>
              </a:rPr>
              <a:t> </a:t>
            </a:r>
            <a:r>
              <a:rPr lang="en-US" sz="4800" dirty="0" err="1">
                <a:solidFill>
                  <a:schemeClr val="accent1"/>
                </a:solidFill>
                <a:latin typeface="Times New Roman" panose="02020603050405020304" pitchFamily="18" charset="0"/>
                <a:cs typeface="Times New Roman" panose="02020603050405020304" pitchFamily="18" charset="0"/>
              </a:rPr>
              <a:t>nguyên</a:t>
            </a:r>
            <a:r>
              <a:rPr lang="en-US" sz="4800" dirty="0">
                <a:solidFill>
                  <a:schemeClr val="accent1"/>
                </a:solidFill>
                <a:latin typeface="Times New Roman" panose="02020603050405020304" pitchFamily="18" charset="0"/>
                <a:cs typeface="Times New Roman" panose="02020603050405020304" pitchFamily="18" charset="0"/>
              </a:rPr>
              <a:t> </a:t>
            </a:r>
            <a:r>
              <a:rPr lang="en-US" sz="4800" dirty="0" err="1">
                <a:solidFill>
                  <a:schemeClr val="accent1"/>
                </a:solidFill>
                <a:latin typeface="Times New Roman" panose="02020603050405020304" pitchFamily="18" charset="0"/>
                <a:cs typeface="Times New Roman" panose="02020603050405020304" pitchFamily="18" charset="0"/>
              </a:rPr>
              <a:t>liệu</a:t>
            </a:r>
            <a:r>
              <a:rPr lang="en-US" sz="4800" dirty="0">
                <a:solidFill>
                  <a:schemeClr val="accent1"/>
                </a:solidFill>
                <a:latin typeface="Times New Roman" panose="02020603050405020304" pitchFamily="18" charset="0"/>
                <a:cs typeface="Times New Roman" panose="02020603050405020304" pitchFamily="18" charset="0"/>
              </a:rPr>
              <a:t> </a:t>
            </a:r>
            <a:r>
              <a:rPr lang="en-US" sz="4800" dirty="0" err="1">
                <a:solidFill>
                  <a:schemeClr val="accent1"/>
                </a:solidFill>
                <a:latin typeface="Times New Roman" panose="02020603050405020304" pitchFamily="18" charset="0"/>
                <a:cs typeface="Times New Roman" panose="02020603050405020304" pitchFamily="18" charset="0"/>
              </a:rPr>
              <a:t>phục</a:t>
            </a:r>
            <a:r>
              <a:rPr lang="en-US" sz="4800" dirty="0">
                <a:solidFill>
                  <a:schemeClr val="accent1"/>
                </a:solidFill>
                <a:latin typeface="Times New Roman" panose="02020603050405020304" pitchFamily="18" charset="0"/>
                <a:cs typeface="Times New Roman" panose="02020603050405020304" pitchFamily="18" charset="0"/>
              </a:rPr>
              <a:t> </a:t>
            </a:r>
            <a:r>
              <a:rPr lang="en-US" sz="4800" dirty="0" err="1">
                <a:solidFill>
                  <a:schemeClr val="accent1"/>
                </a:solidFill>
                <a:latin typeface="Times New Roman" panose="02020603050405020304" pitchFamily="18" charset="0"/>
                <a:cs typeface="Times New Roman" panose="02020603050405020304" pitchFamily="18" charset="0"/>
              </a:rPr>
              <a:t>vụ</a:t>
            </a:r>
            <a:r>
              <a:rPr lang="en-US" sz="4800" dirty="0">
                <a:solidFill>
                  <a:schemeClr val="accent1"/>
                </a:solidFill>
                <a:latin typeface="Times New Roman" panose="02020603050405020304" pitchFamily="18" charset="0"/>
                <a:cs typeface="Times New Roman" panose="02020603050405020304" pitchFamily="18" charset="0"/>
              </a:rPr>
              <a:t> </a:t>
            </a:r>
            <a:r>
              <a:rPr lang="en-US" sz="4800" dirty="0" err="1">
                <a:solidFill>
                  <a:schemeClr val="accent1"/>
                </a:solidFill>
                <a:latin typeface="Times New Roman" panose="02020603050405020304" pitchFamily="18" charset="0"/>
                <a:cs typeface="Times New Roman" panose="02020603050405020304" pitchFamily="18" charset="0"/>
              </a:rPr>
              <a:t>cho</a:t>
            </a:r>
            <a:r>
              <a:rPr lang="en-US" sz="4800" dirty="0">
                <a:solidFill>
                  <a:schemeClr val="accent1"/>
                </a:solidFill>
                <a:latin typeface="Times New Roman" panose="02020603050405020304" pitchFamily="18" charset="0"/>
                <a:cs typeface="Times New Roman" panose="02020603050405020304" pitchFamily="18" charset="0"/>
              </a:rPr>
              <a:t> </a:t>
            </a:r>
            <a:r>
              <a:rPr lang="en-US" sz="4800" dirty="0" err="1">
                <a:solidFill>
                  <a:schemeClr val="accent1"/>
                </a:solidFill>
                <a:latin typeface="Times New Roman" panose="02020603050405020304" pitchFamily="18" charset="0"/>
                <a:cs typeface="Times New Roman" panose="02020603050405020304" pitchFamily="18" charset="0"/>
              </a:rPr>
              <a:t>đời</a:t>
            </a:r>
            <a:r>
              <a:rPr lang="en-US" sz="4800" dirty="0">
                <a:solidFill>
                  <a:schemeClr val="accent1"/>
                </a:solidFill>
                <a:latin typeface="Times New Roman" panose="02020603050405020304" pitchFamily="18" charset="0"/>
                <a:cs typeface="Times New Roman" panose="02020603050405020304" pitchFamily="18" charset="0"/>
              </a:rPr>
              <a:t> </a:t>
            </a:r>
            <a:r>
              <a:rPr lang="en-US" sz="4800" dirty="0" err="1">
                <a:solidFill>
                  <a:schemeClr val="accent1"/>
                </a:solidFill>
                <a:latin typeface="Times New Roman" panose="02020603050405020304" pitchFamily="18" charset="0"/>
                <a:cs typeface="Times New Roman" panose="02020603050405020304" pitchFamily="18" charset="0"/>
              </a:rPr>
              <a:t>sống</a:t>
            </a:r>
            <a:endParaRPr lang="en-US" sz="4800" dirty="0">
              <a:solidFill>
                <a:schemeClr val="accent1"/>
              </a:solidFill>
            </a:endParaRPr>
          </a:p>
        </p:txBody>
      </p:sp>
    </p:spTree>
    <p:extLst>
      <p:ext uri="{BB962C8B-B14F-4D97-AF65-F5344CB8AC3E}">
        <p14:creationId xmlns:p14="http://schemas.microsoft.com/office/powerpoint/2010/main" val="2992690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1691" y="196334"/>
            <a:ext cx="11266195" cy="830997"/>
          </a:xfrm>
          <a:prstGeom prst="rect">
            <a:avLst/>
          </a:prstGeom>
        </p:spPr>
        <p:txBody>
          <a:bodyPr wrap="square">
            <a:spAutoFit/>
          </a:bodyPr>
          <a:lstStyle/>
          <a:p>
            <a:r>
              <a:rPr lang="en-US" sz="4800" dirty="0">
                <a:solidFill>
                  <a:schemeClr val="accent1"/>
                </a:solidFill>
              </a:rPr>
              <a:t>- </a:t>
            </a:r>
            <a:r>
              <a:rPr lang="en-US" sz="4800" dirty="0" err="1" smtClean="0">
                <a:solidFill>
                  <a:schemeClr val="accent1"/>
                </a:solidFill>
              </a:rPr>
              <a:t>Sử</a:t>
            </a:r>
            <a:r>
              <a:rPr lang="en-US" sz="4800" dirty="0" smtClean="0">
                <a:solidFill>
                  <a:schemeClr val="accent1"/>
                </a:solidFill>
              </a:rPr>
              <a:t> </a:t>
            </a:r>
            <a:r>
              <a:rPr lang="en-US" sz="4800" dirty="0" err="1">
                <a:solidFill>
                  <a:schemeClr val="accent1"/>
                </a:solidFill>
              </a:rPr>
              <a:t>dụng</a:t>
            </a:r>
            <a:r>
              <a:rPr lang="en-US" sz="4800" dirty="0">
                <a:solidFill>
                  <a:schemeClr val="accent1"/>
                </a:solidFill>
              </a:rPr>
              <a:t> </a:t>
            </a:r>
            <a:r>
              <a:rPr lang="en-US" sz="4800" dirty="0" err="1">
                <a:solidFill>
                  <a:schemeClr val="accent1"/>
                </a:solidFill>
              </a:rPr>
              <a:t>làm</a:t>
            </a:r>
            <a:r>
              <a:rPr lang="en-US" sz="4800" dirty="0">
                <a:solidFill>
                  <a:schemeClr val="accent1"/>
                </a:solidFill>
              </a:rPr>
              <a:t> </a:t>
            </a:r>
            <a:r>
              <a:rPr lang="en-US" sz="4800" dirty="0" err="1">
                <a:solidFill>
                  <a:schemeClr val="accent1"/>
                </a:solidFill>
              </a:rPr>
              <a:t>đồ</a:t>
            </a:r>
            <a:r>
              <a:rPr lang="en-US" sz="4800" dirty="0">
                <a:solidFill>
                  <a:schemeClr val="accent1"/>
                </a:solidFill>
              </a:rPr>
              <a:t> </a:t>
            </a:r>
            <a:r>
              <a:rPr lang="en-US" sz="4800" dirty="0" err="1">
                <a:solidFill>
                  <a:schemeClr val="accent1"/>
                </a:solidFill>
              </a:rPr>
              <a:t>mĩ</a:t>
            </a:r>
            <a:r>
              <a:rPr lang="en-US" sz="4800" dirty="0">
                <a:solidFill>
                  <a:schemeClr val="accent1"/>
                </a:solidFill>
              </a:rPr>
              <a:t> </a:t>
            </a:r>
            <a:r>
              <a:rPr lang="en-US" sz="4800" dirty="0" err="1">
                <a:solidFill>
                  <a:schemeClr val="accent1"/>
                </a:solidFill>
              </a:rPr>
              <a:t>nghệ</a:t>
            </a:r>
            <a:r>
              <a:rPr lang="en-US" sz="4800" dirty="0">
                <a:solidFill>
                  <a:schemeClr val="accent1"/>
                </a:solidFill>
              </a:rPr>
              <a:t> </a:t>
            </a:r>
            <a:r>
              <a:rPr lang="en-US" sz="4800" dirty="0" err="1">
                <a:solidFill>
                  <a:schemeClr val="accent1"/>
                </a:solidFill>
              </a:rPr>
              <a:t>và</a:t>
            </a:r>
            <a:r>
              <a:rPr lang="en-US" sz="4800" dirty="0">
                <a:solidFill>
                  <a:schemeClr val="accent1"/>
                </a:solidFill>
              </a:rPr>
              <a:t> </a:t>
            </a:r>
            <a:r>
              <a:rPr lang="en-US" sz="4800" dirty="0" err="1">
                <a:solidFill>
                  <a:schemeClr val="accent1"/>
                </a:solidFill>
              </a:rPr>
              <a:t>đồ</a:t>
            </a:r>
            <a:r>
              <a:rPr lang="en-US" sz="4800" dirty="0">
                <a:solidFill>
                  <a:schemeClr val="accent1"/>
                </a:solidFill>
              </a:rPr>
              <a:t> </a:t>
            </a:r>
            <a:r>
              <a:rPr lang="en-US" sz="4800" dirty="0" err="1">
                <a:solidFill>
                  <a:schemeClr val="accent1"/>
                </a:solidFill>
              </a:rPr>
              <a:t>trang</a:t>
            </a:r>
            <a:r>
              <a:rPr lang="en-US" sz="4800" dirty="0">
                <a:solidFill>
                  <a:schemeClr val="accent1"/>
                </a:solidFill>
              </a:rPr>
              <a:t> </a:t>
            </a:r>
            <a:r>
              <a:rPr lang="en-US" sz="4800" dirty="0" err="1">
                <a:solidFill>
                  <a:schemeClr val="accent1"/>
                </a:solidFill>
              </a:rPr>
              <a:t>sức</a:t>
            </a:r>
            <a:endParaRPr lang="en-US" sz="4800" dirty="0">
              <a:solidFill>
                <a:schemeClr val="accent1"/>
              </a:solidFill>
            </a:endParaRPr>
          </a:p>
        </p:txBody>
      </p:sp>
      <p:pic>
        <p:nvPicPr>
          <p:cNvPr id="3" name="Picture 2"/>
          <p:cNvPicPr>
            <a:picLocks noChangeAspect="1"/>
          </p:cNvPicPr>
          <p:nvPr/>
        </p:nvPicPr>
        <p:blipFill>
          <a:blip r:embed="rId2"/>
          <a:stretch>
            <a:fillRect/>
          </a:stretch>
        </p:blipFill>
        <p:spPr>
          <a:xfrm>
            <a:off x="301691" y="1181780"/>
            <a:ext cx="5010538" cy="3085420"/>
          </a:xfrm>
          <a:prstGeom prst="rect">
            <a:avLst/>
          </a:prstGeom>
        </p:spPr>
      </p:pic>
      <p:pic>
        <p:nvPicPr>
          <p:cNvPr id="4" name="Picture 3"/>
          <p:cNvPicPr>
            <a:picLocks noChangeAspect="1"/>
          </p:cNvPicPr>
          <p:nvPr/>
        </p:nvPicPr>
        <p:blipFill>
          <a:blip r:embed="rId3"/>
          <a:stretch>
            <a:fillRect/>
          </a:stretch>
        </p:blipFill>
        <p:spPr>
          <a:xfrm>
            <a:off x="101600" y="3904343"/>
            <a:ext cx="4992914" cy="2953657"/>
          </a:xfrm>
          <a:prstGeom prst="rect">
            <a:avLst/>
          </a:prstGeom>
        </p:spPr>
      </p:pic>
      <p:pic>
        <p:nvPicPr>
          <p:cNvPr id="5" name="Picture 4"/>
          <p:cNvPicPr>
            <a:picLocks noChangeAspect="1"/>
          </p:cNvPicPr>
          <p:nvPr/>
        </p:nvPicPr>
        <p:blipFill>
          <a:blip r:embed="rId4"/>
          <a:stretch>
            <a:fillRect/>
          </a:stretch>
        </p:blipFill>
        <p:spPr>
          <a:xfrm>
            <a:off x="6558903" y="1300390"/>
            <a:ext cx="4689669" cy="2603953"/>
          </a:xfrm>
          <a:prstGeom prst="rect">
            <a:avLst/>
          </a:prstGeom>
        </p:spPr>
      </p:pic>
      <p:pic>
        <p:nvPicPr>
          <p:cNvPr id="6" name="Picture 5"/>
          <p:cNvPicPr>
            <a:picLocks noChangeAspect="1"/>
          </p:cNvPicPr>
          <p:nvPr/>
        </p:nvPicPr>
        <p:blipFill>
          <a:blip r:embed="rId5"/>
          <a:stretch>
            <a:fillRect/>
          </a:stretch>
        </p:blipFill>
        <p:spPr>
          <a:xfrm>
            <a:off x="6356350" y="4069102"/>
            <a:ext cx="5008336" cy="2624138"/>
          </a:xfrm>
          <a:prstGeom prst="rect">
            <a:avLst/>
          </a:prstGeom>
        </p:spPr>
      </p:pic>
    </p:spTree>
    <p:extLst>
      <p:ext uri="{BB962C8B-B14F-4D97-AF65-F5344CB8AC3E}">
        <p14:creationId xmlns:p14="http://schemas.microsoft.com/office/powerpoint/2010/main" val="2775598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4" descr="tải xuống (18).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800" y="1088571"/>
            <a:ext cx="5627914" cy="2986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5" descr="tải xuống (19).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799" y="4074885"/>
            <a:ext cx="5366657"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6" descr="images (4).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05714" y="1088571"/>
            <a:ext cx="5994399" cy="2986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a:stretch>
            <a:fillRect/>
          </a:stretch>
        </p:blipFill>
        <p:spPr>
          <a:xfrm>
            <a:off x="5544455" y="4074885"/>
            <a:ext cx="6255657" cy="2590800"/>
          </a:xfrm>
          <a:prstGeom prst="rect">
            <a:avLst/>
          </a:prstGeom>
        </p:spPr>
      </p:pic>
      <p:sp>
        <p:nvSpPr>
          <p:cNvPr id="4" name="Rectangle 3"/>
          <p:cNvSpPr/>
          <p:nvPr/>
        </p:nvSpPr>
        <p:spPr>
          <a:xfrm>
            <a:off x="297750" y="268906"/>
            <a:ext cx="11386250" cy="646331"/>
          </a:xfrm>
          <a:prstGeom prst="rect">
            <a:avLst/>
          </a:prstGeom>
        </p:spPr>
        <p:txBody>
          <a:bodyPr wrap="square">
            <a:spAutoFit/>
          </a:bodyPr>
          <a:lstStyle/>
          <a:p>
            <a:r>
              <a:rPr lang="vi-VN" sz="3600" dirty="0"/>
              <a:t>- </a:t>
            </a:r>
            <a:r>
              <a:rPr lang="en-US" sz="3600" dirty="0">
                <a:solidFill>
                  <a:schemeClr val="accent1"/>
                </a:solidFill>
              </a:rPr>
              <a:t>P</a:t>
            </a:r>
            <a:r>
              <a:rPr lang="vi-VN" sz="3600" dirty="0" smtClean="0">
                <a:solidFill>
                  <a:schemeClr val="accent1"/>
                </a:solidFill>
              </a:rPr>
              <a:t>hục </a:t>
            </a:r>
            <a:r>
              <a:rPr lang="vi-VN" sz="3600" dirty="0">
                <a:solidFill>
                  <a:schemeClr val="accent1"/>
                </a:solidFill>
              </a:rPr>
              <a:t>vụ nhu cầu giải trí và an ninh cho con người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3555" y="1901825"/>
            <a:ext cx="4950959" cy="4155744"/>
          </a:xfrm>
          <a:prstGeom prst="rect">
            <a:avLst/>
          </a:prstGeom>
        </p:spPr>
      </p:pic>
      <p:pic>
        <p:nvPicPr>
          <p:cNvPr id="3" name="Picture 2"/>
          <p:cNvPicPr>
            <a:picLocks noChangeAspect="1"/>
          </p:cNvPicPr>
          <p:nvPr/>
        </p:nvPicPr>
        <p:blipFill>
          <a:blip r:embed="rId3"/>
          <a:stretch>
            <a:fillRect/>
          </a:stretch>
        </p:blipFill>
        <p:spPr>
          <a:xfrm>
            <a:off x="5204278" y="1901825"/>
            <a:ext cx="3518807" cy="3250747"/>
          </a:xfrm>
          <a:prstGeom prst="rect">
            <a:avLst/>
          </a:prstGeom>
        </p:spPr>
      </p:pic>
      <p:pic>
        <p:nvPicPr>
          <p:cNvPr id="4" name="Picture 3"/>
          <p:cNvPicPr>
            <a:picLocks noChangeAspect="1"/>
          </p:cNvPicPr>
          <p:nvPr/>
        </p:nvPicPr>
        <p:blipFill>
          <a:blip r:embed="rId4"/>
          <a:stretch>
            <a:fillRect/>
          </a:stretch>
        </p:blipFill>
        <p:spPr>
          <a:xfrm>
            <a:off x="8519886" y="39687"/>
            <a:ext cx="3672114" cy="4488770"/>
          </a:xfrm>
          <a:prstGeom prst="rect">
            <a:avLst/>
          </a:prstGeom>
        </p:spPr>
      </p:pic>
      <p:sp>
        <p:nvSpPr>
          <p:cNvPr id="5" name="Rectangle 4"/>
          <p:cNvSpPr/>
          <p:nvPr/>
        </p:nvSpPr>
        <p:spPr>
          <a:xfrm>
            <a:off x="333828" y="159435"/>
            <a:ext cx="7895772" cy="1323439"/>
          </a:xfrm>
          <a:prstGeom prst="rect">
            <a:avLst/>
          </a:prstGeom>
        </p:spPr>
        <p:txBody>
          <a:bodyPr wrap="square">
            <a:spAutoFit/>
          </a:bodyPr>
          <a:lstStyle/>
          <a:p>
            <a:r>
              <a:rPr lang="vi-VN" sz="4000" dirty="0">
                <a:solidFill>
                  <a:schemeClr val="accent1"/>
                </a:solidFill>
              </a:rPr>
              <a:t>- </a:t>
            </a:r>
            <a:r>
              <a:rPr lang="en-US" sz="4000" dirty="0" smtClean="0">
                <a:solidFill>
                  <a:schemeClr val="accent1"/>
                </a:solidFill>
              </a:rPr>
              <a:t>T</a:t>
            </a:r>
            <a:r>
              <a:rPr lang="vi-VN" sz="4000" dirty="0" smtClean="0">
                <a:solidFill>
                  <a:schemeClr val="accent1"/>
                </a:solidFill>
              </a:rPr>
              <a:t>iêu </a:t>
            </a:r>
            <a:r>
              <a:rPr lang="vi-VN" sz="4000" dirty="0">
                <a:solidFill>
                  <a:schemeClr val="accent1"/>
                </a:solidFill>
              </a:rPr>
              <a:t>diệt các sinh vật hại giúp con người bảo vệ mùa màng</a:t>
            </a:r>
          </a:p>
        </p:txBody>
      </p:sp>
    </p:spTree>
    <p:extLst>
      <p:ext uri="{BB962C8B-B14F-4D97-AF65-F5344CB8AC3E}">
        <p14:creationId xmlns:p14="http://schemas.microsoft.com/office/powerpoint/2010/main" val="2894372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304800" y="0"/>
            <a:ext cx="8229600" cy="868362"/>
          </a:xfrm>
        </p:spPr>
        <p:txBody>
          <a:bodyPr>
            <a:noAutofit/>
          </a:bodyPr>
          <a:lstStyle/>
          <a:p>
            <a:pPr eaLnBrk="1" hangingPunct="1"/>
            <a:r>
              <a:rPr lang="en-US" altLang="en-US" sz="6000" dirty="0" err="1">
                <a:solidFill>
                  <a:schemeClr val="accent1"/>
                </a:solidFill>
                <a:latin typeface="Times New Roman" panose="02020603050405020304" pitchFamily="18" charset="0"/>
                <a:cs typeface="Times New Roman" panose="02020603050405020304" pitchFamily="18" charset="0"/>
              </a:rPr>
              <a:t>Dùng</a:t>
            </a:r>
            <a:r>
              <a:rPr lang="en-US" altLang="en-US" sz="6000" dirty="0">
                <a:solidFill>
                  <a:schemeClr val="accent1"/>
                </a:solidFill>
                <a:latin typeface="Times New Roman" panose="02020603050405020304" pitchFamily="18" charset="0"/>
                <a:cs typeface="Times New Roman" panose="02020603050405020304" pitchFamily="18" charset="0"/>
              </a:rPr>
              <a:t> </a:t>
            </a:r>
            <a:r>
              <a:rPr lang="en-US" altLang="en-US" sz="6000" dirty="0" err="1">
                <a:solidFill>
                  <a:schemeClr val="accent1"/>
                </a:solidFill>
                <a:latin typeface="Times New Roman" panose="02020603050405020304" pitchFamily="18" charset="0"/>
                <a:cs typeface="Times New Roman" panose="02020603050405020304" pitchFamily="18" charset="0"/>
              </a:rPr>
              <a:t>làm</a:t>
            </a:r>
            <a:r>
              <a:rPr lang="en-US" altLang="en-US" sz="6000" dirty="0">
                <a:solidFill>
                  <a:schemeClr val="accent1"/>
                </a:solidFill>
                <a:latin typeface="Times New Roman" panose="02020603050405020304" pitchFamily="18" charset="0"/>
                <a:cs typeface="Times New Roman" panose="02020603050405020304" pitchFamily="18" charset="0"/>
              </a:rPr>
              <a:t> </a:t>
            </a:r>
            <a:r>
              <a:rPr lang="en-US" altLang="en-US" sz="6000" dirty="0" err="1">
                <a:solidFill>
                  <a:schemeClr val="accent1"/>
                </a:solidFill>
                <a:latin typeface="Times New Roman" panose="02020603050405020304" pitchFamily="18" charset="0"/>
                <a:cs typeface="Times New Roman" panose="02020603050405020304" pitchFamily="18" charset="0"/>
              </a:rPr>
              <a:t>thí</a:t>
            </a:r>
            <a:r>
              <a:rPr lang="en-US" altLang="en-US" sz="6000" dirty="0">
                <a:solidFill>
                  <a:schemeClr val="accent1"/>
                </a:solidFill>
                <a:latin typeface="Times New Roman" panose="02020603050405020304" pitchFamily="18" charset="0"/>
                <a:cs typeface="Times New Roman" panose="02020603050405020304" pitchFamily="18" charset="0"/>
              </a:rPr>
              <a:t> </a:t>
            </a:r>
            <a:r>
              <a:rPr lang="en-US" altLang="en-US" sz="6000" dirty="0" err="1">
                <a:solidFill>
                  <a:schemeClr val="accent1"/>
                </a:solidFill>
                <a:latin typeface="Times New Roman" panose="02020603050405020304" pitchFamily="18" charset="0"/>
                <a:cs typeface="Times New Roman" panose="02020603050405020304" pitchFamily="18" charset="0"/>
              </a:rPr>
              <a:t>nghiệm</a:t>
            </a:r>
            <a:endParaRPr lang="en-US" altLang="en-US" sz="6000" dirty="0">
              <a:solidFill>
                <a:schemeClr val="accent1"/>
              </a:solidFill>
              <a:latin typeface="Times New Roman" panose="02020603050405020304" pitchFamily="18" charset="0"/>
              <a:cs typeface="Times New Roman" panose="02020603050405020304" pitchFamily="18" charset="0"/>
            </a:endParaRPr>
          </a:p>
        </p:txBody>
      </p:sp>
      <p:pic>
        <p:nvPicPr>
          <p:cNvPr id="24579" name="Content Placeholder 3" descr="rung-minh-chuyen-thu-nghiem-hoa-chat-tren-dong-vat-.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859314" y="3871119"/>
            <a:ext cx="4267200" cy="2743200"/>
          </a:xfrm>
        </p:spPr>
      </p:pic>
      <p:pic>
        <p:nvPicPr>
          <p:cNvPr id="24580" name="Picture 4" descr="h4-146486793114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799" y="868362"/>
            <a:ext cx="5631543" cy="3002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5" descr="images (3).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868362"/>
            <a:ext cx="5892799" cy="3002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fade">
                                      <p:cBhvr>
                                        <p:cTn id="7" dur="1000"/>
                                        <p:tgtEl>
                                          <p:spTgt spid="24578"/>
                                        </p:tgtEl>
                                      </p:cBhvr>
                                    </p:animEffect>
                                    <p:anim calcmode="lin" valueType="num">
                                      <p:cBhvr>
                                        <p:cTn id="8" dur="1000" fill="hold"/>
                                        <p:tgtEl>
                                          <p:spTgt spid="24578"/>
                                        </p:tgtEl>
                                        <p:attrNameLst>
                                          <p:attrName>ppt_x</p:attrName>
                                        </p:attrNameLst>
                                      </p:cBhvr>
                                      <p:tavLst>
                                        <p:tav tm="0">
                                          <p:val>
                                            <p:strVal val="#ppt_x"/>
                                          </p:val>
                                        </p:tav>
                                        <p:tav tm="100000">
                                          <p:val>
                                            <p:strVal val="#ppt_x"/>
                                          </p:val>
                                        </p:tav>
                                      </p:tavLst>
                                    </p:anim>
                                    <p:anim calcmode="lin" valueType="num">
                                      <p:cBhvr>
                                        <p:cTn id="9" dur="1000" fill="hold"/>
                                        <p:tgtEl>
                                          <p:spTgt spid="245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687743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002035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1509" y="-13855"/>
            <a:ext cx="9993091" cy="1077218"/>
          </a:xfrm>
          <a:prstGeom prst="rect">
            <a:avLst/>
          </a:prstGeom>
          <a:noFill/>
        </p:spPr>
        <p:txBody>
          <a:bodyPr wrap="square" rtlCol="0">
            <a:spAutoFit/>
          </a:bodyPr>
          <a:lstStyle/>
          <a:p>
            <a:r>
              <a:rPr lang="en-US" sz="3200" b="1" dirty="0" smtClean="0">
                <a:latin typeface="Times New Roman" panose="02020603050405020304" pitchFamily="18" charset="0"/>
                <a:cs typeface="Times New Roman" panose="02020603050405020304" pitchFamily="18" charset="0"/>
              </a:rPr>
              <a:t>IV. </a:t>
            </a:r>
            <a:r>
              <a:rPr lang="vi-VN" sz="3200" b="1" dirty="0" smtClean="0">
                <a:latin typeface="Times New Roman" panose="02020603050405020304" pitchFamily="18" charset="0"/>
                <a:cs typeface="Times New Roman" panose="02020603050405020304" pitchFamily="18" charset="0"/>
              </a:rPr>
              <a:t>TÁC </a:t>
            </a:r>
            <a:r>
              <a:rPr lang="vi-VN" sz="3200" b="1" dirty="0">
                <a:latin typeface="Times New Roman" panose="02020603050405020304" pitchFamily="18" charset="0"/>
                <a:cs typeface="Times New Roman" panose="02020603050405020304" pitchFamily="18" charset="0"/>
              </a:rPr>
              <a:t>HẠI CỦA ĐỘNG VẬT TRONG </a:t>
            </a:r>
            <a:endParaRPr lang="en-US" sz="3200" b="1" dirty="0" smtClean="0">
              <a:latin typeface="Times New Roman" panose="02020603050405020304" pitchFamily="18" charset="0"/>
              <a:cs typeface="Times New Roman" panose="02020603050405020304" pitchFamily="18" charset="0"/>
            </a:endParaRPr>
          </a:p>
          <a:p>
            <a:r>
              <a:rPr lang="vi-VN" sz="3200" b="1" dirty="0" smtClean="0">
                <a:latin typeface="Times New Roman" panose="02020603050405020304" pitchFamily="18" charset="0"/>
                <a:cs typeface="Times New Roman" panose="02020603050405020304" pitchFamily="18" charset="0"/>
              </a:rPr>
              <a:t>ĐỜI </a:t>
            </a:r>
            <a:r>
              <a:rPr lang="vi-VN" sz="3200" b="1" dirty="0">
                <a:latin typeface="Times New Roman" panose="02020603050405020304" pitchFamily="18" charset="0"/>
                <a:cs typeface="Times New Roman" panose="02020603050405020304" pitchFamily="18" charset="0"/>
              </a:rPr>
              <a:t>SỐNG </a:t>
            </a:r>
            <a:r>
              <a:rPr lang="en-US" sz="3200" b="1" dirty="0">
                <a:latin typeface="Times New Roman" panose="02020603050405020304" pitchFamily="18" charset="0"/>
                <a:cs typeface="Times New Roman" panose="02020603050405020304" pitchFamily="18" charset="0"/>
              </a:rPr>
              <a:t>CON NGƯỜI</a:t>
            </a:r>
            <a:endParaRPr lang="en-US" sz="3200" dirty="0">
              <a:latin typeface="Times New Roman" panose="02020603050405020304" pitchFamily="18" charset="0"/>
              <a:cs typeface="Times New Roman" panose="02020603050405020304" pitchFamily="18" charset="0"/>
            </a:endParaRPr>
          </a:p>
        </p:txBody>
      </p:sp>
      <p:pic>
        <p:nvPicPr>
          <p:cNvPr id="4" name="Content Placeholder 3" descr="images (2).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6907173" y="573429"/>
            <a:ext cx="2119264" cy="2705100"/>
          </a:xfrm>
          <a:prstGeom prst="rect">
            <a:avLst/>
          </a:prstGeom>
        </p:spPr>
      </p:pic>
      <p:pic>
        <p:nvPicPr>
          <p:cNvPr id="5" name="Picture 4" descr="tải xuống (13).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70034" y="587829"/>
            <a:ext cx="3128437" cy="26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tải xuống (11).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07173" y="3587684"/>
            <a:ext cx="2387595" cy="3048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tải xuống (12).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42409" y="3611631"/>
            <a:ext cx="2573392" cy="3024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8713" y="1316826"/>
            <a:ext cx="6762210" cy="5564600"/>
          </a:xfrm>
          <a:prstGeom prst="rect">
            <a:avLst/>
          </a:prstGeom>
          <a:ln w="38100">
            <a:solidFill>
              <a:schemeClr val="tx1"/>
            </a:solidFill>
          </a:ln>
        </p:spPr>
        <p:txBody>
          <a:bodyPr wrap="square">
            <a:spAutoFit/>
          </a:bodyPr>
          <a:lstStyle/>
          <a:p>
            <a:pPr algn="just">
              <a:lnSpc>
                <a:spcPct val="105000"/>
              </a:lnSpc>
              <a:spcBef>
                <a:spcPts val="600"/>
              </a:spcBef>
              <a:spcAft>
                <a:spcPts val="600"/>
              </a:spcAft>
            </a:pPr>
            <a:r>
              <a:rPr lang="en-US" sz="2800" b="1" dirty="0" smtClean="0">
                <a:solidFill>
                  <a:srgbClr val="000000"/>
                </a:solidFill>
                <a:latin typeface="Times New Roman" panose="02020603050405020304" pitchFamily="18" charset="0"/>
                <a:ea typeface="Calibri" panose="020F0502020204030204" charset="0"/>
              </a:rPr>
              <a:t>	</a:t>
            </a:r>
            <a:r>
              <a:rPr lang="en-US" sz="2800" b="1" dirty="0" err="1" smtClean="0">
                <a:solidFill>
                  <a:srgbClr val="000000"/>
                </a:solidFill>
                <a:latin typeface="Times New Roman" panose="02020603050405020304" pitchFamily="18" charset="0"/>
                <a:ea typeface="Calibri" panose="020F0502020204030204" charset="0"/>
              </a:rPr>
              <a:t>Quan</a:t>
            </a:r>
            <a:r>
              <a:rPr lang="en-US" sz="2800" b="1" dirty="0" smtClean="0">
                <a:solidFill>
                  <a:srgbClr val="000000"/>
                </a:solidFill>
                <a:latin typeface="Times New Roman" panose="02020603050405020304" pitchFamily="18" charset="0"/>
                <a:ea typeface="Calibri" panose="020F0502020204030204" charset="0"/>
              </a:rPr>
              <a:t> </a:t>
            </a:r>
            <a:r>
              <a:rPr lang="en-US" sz="2800" b="1" u="sng" dirty="0" err="1">
                <a:solidFill>
                  <a:srgbClr val="000000"/>
                </a:solidFill>
                <a:latin typeface="Times New Roman" panose="02020603050405020304" pitchFamily="18" charset="0"/>
                <a:ea typeface="Calibri" panose="020F0502020204030204" charset="0"/>
              </a:rPr>
              <a:t>sát</a:t>
            </a:r>
            <a:r>
              <a:rPr lang="en-US" sz="2800" b="1" u="sng" dirty="0">
                <a:solidFill>
                  <a:srgbClr val="000000"/>
                </a:solidFill>
                <a:latin typeface="Times New Roman" panose="02020603050405020304" pitchFamily="18" charset="0"/>
                <a:ea typeface="Calibri" panose="020F0502020204030204" charset="0"/>
              </a:rPr>
              <a:t> clip </a:t>
            </a:r>
            <a:r>
              <a:rPr lang="en-US" sz="2800" b="1" dirty="0" err="1">
                <a:solidFill>
                  <a:srgbClr val="000000"/>
                </a:solidFill>
                <a:latin typeface="Times New Roman" panose="02020603050405020304" pitchFamily="18" charset="0"/>
                <a:ea typeface="Calibri" panose="020F0502020204030204" charset="0"/>
              </a:rPr>
              <a:t>và</a:t>
            </a:r>
            <a:r>
              <a:rPr lang="en-US" sz="2800" b="1" dirty="0">
                <a:solidFill>
                  <a:srgbClr val="000000"/>
                </a:solidFill>
                <a:latin typeface="Times New Roman" panose="02020603050405020304" pitchFamily="18" charset="0"/>
                <a:ea typeface="Calibri" panose="020F0502020204030204" charset="0"/>
              </a:rPr>
              <a:t> </a:t>
            </a:r>
            <a:r>
              <a:rPr lang="en-US" sz="2800" b="1" dirty="0" err="1" smtClean="0">
                <a:solidFill>
                  <a:srgbClr val="000000"/>
                </a:solidFill>
                <a:latin typeface="Times New Roman" panose="02020603050405020304" pitchFamily="18" charset="0"/>
                <a:ea typeface="Calibri" panose="020F0502020204030204" charset="0"/>
              </a:rPr>
              <a:t>hình</a:t>
            </a:r>
            <a:r>
              <a:rPr lang="en-US" sz="2800" b="1" dirty="0" smtClean="0">
                <a:solidFill>
                  <a:srgbClr val="000000"/>
                </a:solidFill>
                <a:latin typeface="Times New Roman" panose="02020603050405020304" pitchFamily="18" charset="0"/>
                <a:ea typeface="Calibri" panose="020F0502020204030204" charset="0"/>
              </a:rPr>
              <a:t> </a:t>
            </a:r>
            <a:r>
              <a:rPr lang="en-US" sz="2800" b="1" dirty="0" err="1" smtClean="0">
                <a:solidFill>
                  <a:srgbClr val="000000"/>
                </a:solidFill>
                <a:latin typeface="Times New Roman" panose="02020603050405020304" pitchFamily="18" charset="0"/>
                <a:ea typeface="Calibri" panose="020F0502020204030204" charset="0"/>
              </a:rPr>
              <a:t>ảnh</a:t>
            </a:r>
            <a:r>
              <a:rPr lang="en-US" sz="2800" b="1" dirty="0" smtClean="0">
                <a:solidFill>
                  <a:srgbClr val="000000"/>
                </a:solidFill>
                <a:latin typeface="Times New Roman" panose="02020603050405020304" pitchFamily="18" charset="0"/>
                <a:ea typeface="Calibri" panose="020F0502020204030204" charset="0"/>
              </a:rPr>
              <a:t>  </a:t>
            </a:r>
            <a:r>
              <a:rPr lang="en-US" sz="2800" b="1" dirty="0" err="1" smtClean="0">
                <a:solidFill>
                  <a:srgbClr val="000000"/>
                </a:solidFill>
                <a:latin typeface="Times New Roman" panose="02020603050405020304" pitchFamily="18" charset="0"/>
                <a:ea typeface="Calibri" panose="020F0502020204030204" charset="0"/>
              </a:rPr>
              <a:t>trên</a:t>
            </a:r>
            <a:r>
              <a:rPr lang="en-US" sz="2800" b="1" dirty="0" smtClean="0">
                <a:solidFill>
                  <a:srgbClr val="000000"/>
                </a:solidFill>
                <a:latin typeface="Times New Roman" panose="02020603050405020304" pitchFamily="18" charset="0"/>
                <a:ea typeface="Calibri" panose="020F0502020204030204" charset="0"/>
              </a:rPr>
              <a:t> </a:t>
            </a:r>
            <a:r>
              <a:rPr lang="en-US" sz="2800" b="1" dirty="0" err="1" smtClean="0">
                <a:solidFill>
                  <a:srgbClr val="000000"/>
                </a:solidFill>
                <a:latin typeface="Times New Roman" panose="02020603050405020304" pitchFamily="18" charset="0"/>
                <a:ea typeface="Calibri" panose="020F0502020204030204" charset="0"/>
              </a:rPr>
              <a:t>máy</a:t>
            </a:r>
            <a:r>
              <a:rPr lang="en-US" sz="2800" b="1" dirty="0" smtClean="0">
                <a:solidFill>
                  <a:srgbClr val="000000"/>
                </a:solidFill>
                <a:latin typeface="Times New Roman" panose="02020603050405020304" pitchFamily="18" charset="0"/>
                <a:ea typeface="Calibri" panose="020F0502020204030204" charset="0"/>
              </a:rPr>
              <a:t> </a:t>
            </a:r>
            <a:r>
              <a:rPr lang="en-US" sz="2800" b="1" dirty="0" err="1" smtClean="0">
                <a:solidFill>
                  <a:srgbClr val="000000"/>
                </a:solidFill>
                <a:latin typeface="Times New Roman" panose="02020603050405020304" pitchFamily="18" charset="0"/>
                <a:ea typeface="Calibri" panose="020F0502020204030204" charset="0"/>
              </a:rPr>
              <a:t>chiếu</a:t>
            </a:r>
            <a:r>
              <a:rPr lang="en-US" sz="2800" b="1" dirty="0" smtClean="0">
                <a:solidFill>
                  <a:srgbClr val="000000"/>
                </a:solidFill>
                <a:latin typeface="Times New Roman" panose="02020603050405020304" pitchFamily="18" charset="0"/>
                <a:ea typeface="Calibri" panose="020F0502020204030204" charset="0"/>
              </a:rPr>
              <a:t> </a:t>
            </a:r>
            <a:r>
              <a:rPr lang="en-US" sz="2800" b="1" dirty="0" err="1" smtClean="0">
                <a:solidFill>
                  <a:srgbClr val="000000"/>
                </a:solidFill>
                <a:latin typeface="Times New Roman" panose="02020603050405020304" pitchFamily="18" charset="0"/>
                <a:ea typeface="Calibri" panose="020F0502020204030204" charset="0"/>
              </a:rPr>
              <a:t>trả</a:t>
            </a:r>
            <a:r>
              <a:rPr lang="en-US" sz="2800" b="1" dirty="0" smtClean="0">
                <a:solidFill>
                  <a:srgbClr val="000000"/>
                </a:solidFill>
                <a:latin typeface="Times New Roman" panose="02020603050405020304" pitchFamily="18" charset="0"/>
                <a:ea typeface="Calibri" panose="020F0502020204030204" charset="0"/>
              </a:rPr>
              <a:t> </a:t>
            </a:r>
            <a:r>
              <a:rPr lang="en-US" sz="2800" b="1" dirty="0" err="1">
                <a:solidFill>
                  <a:srgbClr val="000000"/>
                </a:solidFill>
                <a:latin typeface="Times New Roman" panose="02020603050405020304" pitchFamily="18" charset="0"/>
                <a:ea typeface="Calibri" panose="020F0502020204030204" charset="0"/>
              </a:rPr>
              <a:t>lời</a:t>
            </a:r>
            <a:r>
              <a:rPr lang="en-US" sz="2800" b="1" dirty="0">
                <a:solidFill>
                  <a:srgbClr val="000000"/>
                </a:solidFill>
                <a:latin typeface="Times New Roman" panose="02020603050405020304" pitchFamily="18" charset="0"/>
                <a:ea typeface="Calibri" panose="020F0502020204030204" charset="0"/>
              </a:rPr>
              <a:t> </a:t>
            </a:r>
            <a:r>
              <a:rPr lang="en-US" sz="2800" b="1" dirty="0" err="1">
                <a:solidFill>
                  <a:srgbClr val="000000"/>
                </a:solidFill>
                <a:latin typeface="Times New Roman" panose="02020603050405020304" pitchFamily="18" charset="0"/>
                <a:ea typeface="Calibri" panose="020F0502020204030204" charset="0"/>
              </a:rPr>
              <a:t>câu</a:t>
            </a:r>
            <a:r>
              <a:rPr lang="en-US" sz="2800" b="1" dirty="0">
                <a:solidFill>
                  <a:srgbClr val="000000"/>
                </a:solidFill>
                <a:latin typeface="Times New Roman" panose="02020603050405020304" pitchFamily="18" charset="0"/>
                <a:ea typeface="Calibri" panose="020F0502020204030204" charset="0"/>
              </a:rPr>
              <a:t> </a:t>
            </a:r>
            <a:r>
              <a:rPr lang="en-US" sz="2800" b="1" dirty="0" err="1">
                <a:solidFill>
                  <a:srgbClr val="000000"/>
                </a:solidFill>
                <a:latin typeface="Times New Roman" panose="02020603050405020304" pitchFamily="18" charset="0"/>
                <a:ea typeface="Calibri" panose="020F0502020204030204" charset="0"/>
              </a:rPr>
              <a:t>hỏi</a:t>
            </a:r>
            <a:r>
              <a:rPr lang="en-US" sz="2800" b="1" dirty="0">
                <a:solidFill>
                  <a:srgbClr val="000000"/>
                </a:solidFill>
                <a:latin typeface="Times New Roman" panose="02020603050405020304" pitchFamily="18" charset="0"/>
                <a:ea typeface="Calibri" panose="020F0502020204030204" charset="0"/>
              </a:rPr>
              <a:t>:</a:t>
            </a:r>
            <a:endParaRPr lang="en-US" sz="2800" dirty="0">
              <a:solidFill>
                <a:srgbClr val="000000"/>
              </a:solidFill>
              <a:latin typeface="Times New Roman" panose="02020603050405020304" pitchFamily="18" charset="0"/>
              <a:ea typeface="Calibri" panose="020F0502020204030204" charset="0"/>
            </a:endParaRPr>
          </a:p>
          <a:p>
            <a:pPr algn="just">
              <a:lnSpc>
                <a:spcPct val="105000"/>
              </a:lnSpc>
              <a:spcBef>
                <a:spcPts val="600"/>
              </a:spcBef>
              <a:spcAft>
                <a:spcPts val="600"/>
              </a:spcAft>
            </a:pPr>
            <a:r>
              <a:rPr lang="en-US" sz="2800" b="1" u="sng" dirty="0">
                <a:solidFill>
                  <a:srgbClr val="000000"/>
                </a:solidFill>
                <a:latin typeface="Times New Roman" panose="02020603050405020304" pitchFamily="18" charset="0"/>
                <a:ea typeface="Calibri" panose="020F0502020204030204" charset="0"/>
              </a:rPr>
              <a:t>CH1</a:t>
            </a:r>
            <a:r>
              <a:rPr lang="en-US" sz="2800" b="1" dirty="0">
                <a:solidFill>
                  <a:srgbClr val="000000"/>
                </a:solidFill>
                <a:latin typeface="Times New Roman" panose="02020603050405020304" pitchFamily="18" charset="0"/>
                <a:ea typeface="Calibri" panose="020F0502020204030204" charset="0"/>
              </a:rPr>
              <a:t>: </a:t>
            </a:r>
            <a:r>
              <a:rPr lang="en-US" sz="2800" dirty="0" err="1">
                <a:solidFill>
                  <a:srgbClr val="000000"/>
                </a:solidFill>
                <a:latin typeface="Times New Roman" panose="02020603050405020304" pitchFamily="18" charset="0"/>
                <a:ea typeface="Calibri" panose="020F0502020204030204" charset="0"/>
              </a:rPr>
              <a:t>Nêu</a:t>
            </a:r>
            <a:r>
              <a:rPr lang="en-US" sz="2800" dirty="0">
                <a:solidFill>
                  <a:srgbClr val="000000"/>
                </a:solidFill>
                <a:latin typeface="Times New Roman" panose="02020603050405020304" pitchFamily="18" charset="0"/>
                <a:ea typeface="Calibri" panose="020F0502020204030204" charset="0"/>
              </a:rPr>
              <a:t> </a:t>
            </a:r>
            <a:r>
              <a:rPr lang="en-US" sz="2800" dirty="0" err="1">
                <a:solidFill>
                  <a:srgbClr val="000000"/>
                </a:solidFill>
                <a:latin typeface="Times New Roman" panose="02020603050405020304" pitchFamily="18" charset="0"/>
                <a:ea typeface="Calibri" panose="020F0502020204030204" charset="0"/>
              </a:rPr>
              <a:t>một</a:t>
            </a:r>
            <a:r>
              <a:rPr lang="en-US" sz="2800" dirty="0">
                <a:solidFill>
                  <a:srgbClr val="000000"/>
                </a:solidFill>
                <a:latin typeface="Times New Roman" panose="02020603050405020304" pitchFamily="18" charset="0"/>
                <a:ea typeface="Calibri" panose="020F0502020204030204" charset="0"/>
              </a:rPr>
              <a:t> </a:t>
            </a:r>
            <a:r>
              <a:rPr lang="en-US" sz="2800" dirty="0" err="1">
                <a:solidFill>
                  <a:srgbClr val="000000"/>
                </a:solidFill>
                <a:latin typeface="Times New Roman" panose="02020603050405020304" pitchFamily="18" charset="0"/>
                <a:ea typeface="Calibri" panose="020F0502020204030204" charset="0"/>
              </a:rPr>
              <a:t>số</a:t>
            </a:r>
            <a:r>
              <a:rPr lang="en-US" sz="2800" dirty="0">
                <a:solidFill>
                  <a:srgbClr val="000000"/>
                </a:solidFill>
                <a:latin typeface="Times New Roman" panose="02020603050405020304" pitchFamily="18" charset="0"/>
                <a:ea typeface="Calibri" panose="020F0502020204030204" charset="0"/>
              </a:rPr>
              <a:t> </a:t>
            </a:r>
            <a:r>
              <a:rPr lang="en-US" sz="2800" dirty="0" err="1">
                <a:solidFill>
                  <a:srgbClr val="000000"/>
                </a:solidFill>
                <a:latin typeface="Times New Roman" panose="02020603050405020304" pitchFamily="18" charset="0"/>
                <a:ea typeface="Calibri" panose="020F0502020204030204" charset="0"/>
              </a:rPr>
              <a:t>tác</a:t>
            </a:r>
            <a:r>
              <a:rPr lang="en-US" sz="2800" dirty="0">
                <a:solidFill>
                  <a:srgbClr val="000000"/>
                </a:solidFill>
                <a:latin typeface="Times New Roman" panose="02020603050405020304" pitchFamily="18" charset="0"/>
                <a:ea typeface="Calibri" panose="020F0502020204030204" charset="0"/>
              </a:rPr>
              <a:t> </a:t>
            </a:r>
            <a:r>
              <a:rPr lang="en-US" sz="2800" dirty="0" err="1">
                <a:solidFill>
                  <a:srgbClr val="000000"/>
                </a:solidFill>
                <a:latin typeface="Times New Roman" panose="02020603050405020304" pitchFamily="18" charset="0"/>
                <a:ea typeface="Calibri" panose="020F0502020204030204" charset="0"/>
              </a:rPr>
              <a:t>hại</a:t>
            </a:r>
            <a:r>
              <a:rPr lang="en-US" sz="2800" dirty="0">
                <a:solidFill>
                  <a:srgbClr val="000000"/>
                </a:solidFill>
                <a:latin typeface="Times New Roman" panose="02020603050405020304" pitchFamily="18" charset="0"/>
                <a:ea typeface="Calibri" panose="020F0502020204030204" charset="0"/>
              </a:rPr>
              <a:t> </a:t>
            </a:r>
            <a:r>
              <a:rPr lang="en-US" sz="2800" dirty="0" err="1">
                <a:solidFill>
                  <a:srgbClr val="000000"/>
                </a:solidFill>
                <a:latin typeface="Times New Roman" panose="02020603050405020304" pitchFamily="18" charset="0"/>
                <a:ea typeface="Calibri" panose="020F0502020204030204" charset="0"/>
              </a:rPr>
              <a:t>của</a:t>
            </a:r>
            <a:r>
              <a:rPr lang="en-US" sz="2800" dirty="0">
                <a:solidFill>
                  <a:srgbClr val="000000"/>
                </a:solidFill>
                <a:latin typeface="Times New Roman" panose="02020603050405020304" pitchFamily="18" charset="0"/>
                <a:ea typeface="Calibri" panose="020F0502020204030204" charset="0"/>
              </a:rPr>
              <a:t> </a:t>
            </a:r>
            <a:r>
              <a:rPr lang="en-US" sz="2800" dirty="0" err="1">
                <a:solidFill>
                  <a:srgbClr val="000000"/>
                </a:solidFill>
                <a:latin typeface="Times New Roman" panose="02020603050405020304" pitchFamily="18" charset="0"/>
                <a:ea typeface="Calibri" panose="020F0502020204030204" charset="0"/>
              </a:rPr>
              <a:t>động</a:t>
            </a:r>
            <a:r>
              <a:rPr lang="en-US" sz="2800" dirty="0">
                <a:solidFill>
                  <a:srgbClr val="000000"/>
                </a:solidFill>
                <a:latin typeface="Times New Roman" panose="02020603050405020304" pitchFamily="18" charset="0"/>
                <a:ea typeface="Calibri" panose="020F0502020204030204" charset="0"/>
              </a:rPr>
              <a:t> </a:t>
            </a:r>
            <a:r>
              <a:rPr lang="en-US" sz="2800" dirty="0" err="1">
                <a:solidFill>
                  <a:srgbClr val="000000"/>
                </a:solidFill>
                <a:latin typeface="Times New Roman" panose="02020603050405020304" pitchFamily="18" charset="0"/>
                <a:ea typeface="Calibri" panose="020F0502020204030204" charset="0"/>
              </a:rPr>
              <a:t>vật</a:t>
            </a:r>
            <a:r>
              <a:rPr lang="en-US" sz="2800" dirty="0">
                <a:solidFill>
                  <a:srgbClr val="000000"/>
                </a:solidFill>
                <a:latin typeface="Times New Roman" panose="02020603050405020304" pitchFamily="18" charset="0"/>
                <a:ea typeface="Calibri" panose="020F0502020204030204" charset="0"/>
              </a:rPr>
              <a:t> </a:t>
            </a:r>
            <a:r>
              <a:rPr lang="en-US" sz="2800" dirty="0" err="1">
                <a:solidFill>
                  <a:srgbClr val="000000"/>
                </a:solidFill>
                <a:latin typeface="Times New Roman" panose="02020603050405020304" pitchFamily="18" charset="0"/>
                <a:ea typeface="Calibri" panose="020F0502020204030204" charset="0"/>
              </a:rPr>
              <a:t>trong</a:t>
            </a:r>
            <a:r>
              <a:rPr lang="en-US" sz="2800" dirty="0">
                <a:solidFill>
                  <a:srgbClr val="000000"/>
                </a:solidFill>
                <a:latin typeface="Times New Roman" panose="02020603050405020304" pitchFamily="18" charset="0"/>
                <a:ea typeface="Calibri" panose="020F0502020204030204" charset="0"/>
              </a:rPr>
              <a:t> </a:t>
            </a:r>
            <a:r>
              <a:rPr lang="en-US" sz="2800" dirty="0" err="1">
                <a:solidFill>
                  <a:srgbClr val="000000"/>
                </a:solidFill>
                <a:latin typeface="Times New Roman" panose="02020603050405020304" pitchFamily="18" charset="0"/>
                <a:ea typeface="Calibri" panose="020F0502020204030204" charset="0"/>
              </a:rPr>
              <a:t>đời</a:t>
            </a:r>
            <a:r>
              <a:rPr lang="en-US" sz="2800" dirty="0">
                <a:solidFill>
                  <a:srgbClr val="000000"/>
                </a:solidFill>
                <a:latin typeface="Times New Roman" panose="02020603050405020304" pitchFamily="18" charset="0"/>
                <a:ea typeface="Calibri" panose="020F0502020204030204" charset="0"/>
              </a:rPr>
              <a:t> </a:t>
            </a:r>
            <a:r>
              <a:rPr lang="en-US" sz="2800" dirty="0" err="1">
                <a:solidFill>
                  <a:srgbClr val="000000"/>
                </a:solidFill>
                <a:latin typeface="Times New Roman" panose="02020603050405020304" pitchFamily="18" charset="0"/>
                <a:ea typeface="Calibri" panose="020F0502020204030204" charset="0"/>
              </a:rPr>
              <a:t>sống</a:t>
            </a:r>
            <a:r>
              <a:rPr lang="en-US" sz="2800" dirty="0">
                <a:solidFill>
                  <a:srgbClr val="000000"/>
                </a:solidFill>
                <a:latin typeface="Times New Roman" panose="02020603050405020304" pitchFamily="18" charset="0"/>
                <a:ea typeface="Calibri" panose="020F0502020204030204" charset="0"/>
              </a:rPr>
              <a:t> con </a:t>
            </a:r>
            <a:r>
              <a:rPr lang="en-US" sz="2800" dirty="0" err="1">
                <a:solidFill>
                  <a:srgbClr val="000000"/>
                </a:solidFill>
                <a:latin typeface="Times New Roman" panose="02020603050405020304" pitchFamily="18" charset="0"/>
                <a:ea typeface="Calibri" panose="020F0502020204030204" charset="0"/>
              </a:rPr>
              <a:t>người</a:t>
            </a:r>
            <a:r>
              <a:rPr lang="en-US" sz="2800" dirty="0">
                <a:solidFill>
                  <a:srgbClr val="000000"/>
                </a:solidFill>
                <a:latin typeface="Times New Roman" panose="02020603050405020304" pitchFamily="18" charset="0"/>
                <a:ea typeface="Calibri" panose="020F0502020204030204" charset="0"/>
              </a:rPr>
              <a:t>?</a:t>
            </a:r>
          </a:p>
          <a:p>
            <a:pPr algn="just">
              <a:lnSpc>
                <a:spcPct val="105000"/>
              </a:lnSpc>
              <a:spcBef>
                <a:spcPts val="600"/>
              </a:spcBef>
              <a:spcAft>
                <a:spcPts val="600"/>
              </a:spcAft>
            </a:pPr>
            <a:r>
              <a:rPr lang="en-US" sz="2800" b="1" u="sng" dirty="0">
                <a:solidFill>
                  <a:srgbClr val="000000"/>
                </a:solidFill>
                <a:latin typeface="Times New Roman" panose="02020603050405020304" pitchFamily="18" charset="0"/>
                <a:ea typeface="Calibri" panose="020F0502020204030204" charset="0"/>
              </a:rPr>
              <a:t>CH2</a:t>
            </a:r>
            <a:r>
              <a:rPr lang="en-US" sz="2800" b="1" dirty="0">
                <a:solidFill>
                  <a:srgbClr val="000000"/>
                </a:solidFill>
                <a:latin typeface="Times New Roman" panose="02020603050405020304" pitchFamily="18" charset="0"/>
                <a:ea typeface="Calibri" panose="020F0502020204030204" charset="0"/>
              </a:rPr>
              <a:t>: </a:t>
            </a:r>
            <a:r>
              <a:rPr lang="en-US" sz="2800" dirty="0" err="1">
                <a:solidFill>
                  <a:srgbClr val="000000"/>
                </a:solidFill>
                <a:latin typeface="Times New Roman" panose="02020603050405020304" pitchFamily="18" charset="0"/>
                <a:ea typeface="Calibri" panose="020F0502020204030204" charset="0"/>
              </a:rPr>
              <a:t>Nêu</a:t>
            </a:r>
            <a:r>
              <a:rPr lang="en-US" sz="2800" dirty="0">
                <a:solidFill>
                  <a:srgbClr val="000000"/>
                </a:solidFill>
                <a:latin typeface="Times New Roman" panose="02020603050405020304" pitchFamily="18" charset="0"/>
                <a:ea typeface="Calibri" panose="020F0502020204030204" charset="0"/>
              </a:rPr>
              <a:t> con </a:t>
            </a:r>
            <a:r>
              <a:rPr lang="en-US" sz="2800" dirty="0" err="1">
                <a:solidFill>
                  <a:srgbClr val="000000"/>
                </a:solidFill>
                <a:latin typeface="Times New Roman" panose="02020603050405020304" pitchFamily="18" charset="0"/>
                <a:ea typeface="Calibri" panose="020F0502020204030204" charset="0"/>
              </a:rPr>
              <a:t>đường</a:t>
            </a:r>
            <a:r>
              <a:rPr lang="en-US" sz="2800" dirty="0">
                <a:solidFill>
                  <a:srgbClr val="000000"/>
                </a:solidFill>
                <a:latin typeface="Times New Roman" panose="02020603050405020304" pitchFamily="18" charset="0"/>
                <a:ea typeface="Calibri" panose="020F0502020204030204" charset="0"/>
              </a:rPr>
              <a:t> </a:t>
            </a:r>
            <a:r>
              <a:rPr lang="en-US" sz="2800" dirty="0" err="1">
                <a:solidFill>
                  <a:srgbClr val="000000"/>
                </a:solidFill>
                <a:latin typeface="Times New Roman" panose="02020603050405020304" pitchFamily="18" charset="0"/>
                <a:ea typeface="Calibri" panose="020F0502020204030204" charset="0"/>
              </a:rPr>
              <a:t>lây</a:t>
            </a:r>
            <a:r>
              <a:rPr lang="en-US" sz="2800" dirty="0">
                <a:solidFill>
                  <a:srgbClr val="000000"/>
                </a:solidFill>
                <a:latin typeface="Times New Roman" panose="02020603050405020304" pitchFamily="18" charset="0"/>
                <a:ea typeface="Calibri" panose="020F0502020204030204" charset="0"/>
              </a:rPr>
              <a:t> </a:t>
            </a:r>
            <a:r>
              <a:rPr lang="en-US" sz="2800" dirty="0" err="1">
                <a:solidFill>
                  <a:srgbClr val="000000"/>
                </a:solidFill>
                <a:latin typeface="Times New Roman" panose="02020603050405020304" pitchFamily="18" charset="0"/>
                <a:ea typeface="Calibri" panose="020F0502020204030204" charset="0"/>
              </a:rPr>
              <a:t>nhiễm</a:t>
            </a:r>
            <a:r>
              <a:rPr lang="en-US" sz="2800" dirty="0">
                <a:solidFill>
                  <a:srgbClr val="000000"/>
                </a:solidFill>
                <a:latin typeface="Times New Roman" panose="02020603050405020304" pitchFamily="18" charset="0"/>
                <a:ea typeface="Calibri" panose="020F0502020204030204" charset="0"/>
              </a:rPr>
              <a:t> </a:t>
            </a:r>
            <a:r>
              <a:rPr lang="en-US" sz="2800" dirty="0" err="1">
                <a:solidFill>
                  <a:srgbClr val="000000"/>
                </a:solidFill>
                <a:latin typeface="Times New Roman" panose="02020603050405020304" pitchFamily="18" charset="0"/>
                <a:ea typeface="Calibri" panose="020F0502020204030204" charset="0"/>
              </a:rPr>
              <a:t>của</a:t>
            </a:r>
            <a:r>
              <a:rPr lang="en-US" sz="2800" dirty="0">
                <a:solidFill>
                  <a:srgbClr val="000000"/>
                </a:solidFill>
                <a:latin typeface="Times New Roman" panose="02020603050405020304" pitchFamily="18" charset="0"/>
                <a:ea typeface="Calibri" panose="020F0502020204030204" charset="0"/>
              </a:rPr>
              <a:t> </a:t>
            </a:r>
            <a:r>
              <a:rPr lang="en-US" sz="2800" dirty="0" err="1">
                <a:solidFill>
                  <a:srgbClr val="000000"/>
                </a:solidFill>
                <a:latin typeface="Times New Roman" panose="02020603050405020304" pitchFamily="18" charset="0"/>
                <a:ea typeface="Calibri" panose="020F0502020204030204" charset="0"/>
              </a:rPr>
              <a:t>giun</a:t>
            </a:r>
            <a:r>
              <a:rPr lang="en-US" sz="2800" dirty="0">
                <a:solidFill>
                  <a:srgbClr val="000000"/>
                </a:solidFill>
                <a:latin typeface="Times New Roman" panose="02020603050405020304" pitchFamily="18" charset="0"/>
                <a:ea typeface="Calibri" panose="020F0502020204030204" charset="0"/>
              </a:rPr>
              <a:t> </a:t>
            </a:r>
            <a:r>
              <a:rPr lang="en-US" sz="2800" dirty="0" err="1">
                <a:solidFill>
                  <a:srgbClr val="000000"/>
                </a:solidFill>
                <a:latin typeface="Times New Roman" panose="02020603050405020304" pitchFamily="18" charset="0"/>
                <a:ea typeface="Calibri" panose="020F0502020204030204" charset="0"/>
              </a:rPr>
              <a:t>đũa</a:t>
            </a:r>
            <a:r>
              <a:rPr lang="en-US" sz="2800" dirty="0">
                <a:solidFill>
                  <a:srgbClr val="000000"/>
                </a:solidFill>
                <a:latin typeface="Times New Roman" panose="02020603050405020304" pitchFamily="18" charset="0"/>
                <a:ea typeface="Calibri" panose="020F0502020204030204" charset="0"/>
              </a:rPr>
              <a:t> ở </a:t>
            </a:r>
            <a:r>
              <a:rPr lang="en-US" sz="2800" dirty="0" err="1">
                <a:solidFill>
                  <a:srgbClr val="000000"/>
                </a:solidFill>
                <a:latin typeface="Times New Roman" panose="02020603050405020304" pitchFamily="18" charset="0"/>
                <a:ea typeface="Calibri" panose="020F0502020204030204" charset="0"/>
              </a:rPr>
              <a:t>người</a:t>
            </a:r>
            <a:r>
              <a:rPr lang="en-US" sz="2800" dirty="0">
                <a:solidFill>
                  <a:srgbClr val="000000"/>
                </a:solidFill>
                <a:latin typeface="Times New Roman" panose="02020603050405020304" pitchFamily="18" charset="0"/>
                <a:ea typeface="Calibri" panose="020F0502020204030204" charset="0"/>
              </a:rPr>
              <a:t>?</a:t>
            </a:r>
          </a:p>
          <a:p>
            <a:pPr algn="just">
              <a:lnSpc>
                <a:spcPct val="105000"/>
              </a:lnSpc>
              <a:spcBef>
                <a:spcPts val="600"/>
              </a:spcBef>
              <a:spcAft>
                <a:spcPts val="600"/>
              </a:spcAft>
            </a:pPr>
            <a:r>
              <a:rPr lang="en-US" sz="2800" b="1" u="sng" dirty="0">
                <a:solidFill>
                  <a:srgbClr val="000000"/>
                </a:solidFill>
                <a:latin typeface="Times New Roman" panose="02020603050405020304" pitchFamily="18" charset="0"/>
                <a:ea typeface="Calibri" panose="020F0502020204030204" charset="0"/>
              </a:rPr>
              <a:t>CH3</a:t>
            </a:r>
            <a:r>
              <a:rPr lang="en-US" sz="2800" b="1" dirty="0">
                <a:solidFill>
                  <a:srgbClr val="000000"/>
                </a:solidFill>
                <a:latin typeface="Times New Roman" panose="02020603050405020304" pitchFamily="18" charset="0"/>
                <a:ea typeface="Calibri" panose="020F0502020204030204" charset="0"/>
              </a:rPr>
              <a:t>: </a:t>
            </a:r>
            <a:r>
              <a:rPr lang="en-US" sz="2800" dirty="0" err="1">
                <a:solidFill>
                  <a:srgbClr val="000000"/>
                </a:solidFill>
                <a:latin typeface="Times New Roman" panose="02020603050405020304" pitchFamily="18" charset="0"/>
                <a:ea typeface="Calibri" panose="020F0502020204030204" charset="0"/>
              </a:rPr>
              <a:t>Nêu</a:t>
            </a:r>
            <a:r>
              <a:rPr lang="en-US" sz="2800" dirty="0">
                <a:solidFill>
                  <a:srgbClr val="000000"/>
                </a:solidFill>
                <a:latin typeface="Times New Roman" panose="02020603050405020304" pitchFamily="18" charset="0"/>
                <a:ea typeface="Calibri" panose="020F0502020204030204" charset="0"/>
              </a:rPr>
              <a:t> con </a:t>
            </a:r>
            <a:r>
              <a:rPr lang="en-US" sz="2800" dirty="0" err="1">
                <a:solidFill>
                  <a:srgbClr val="000000"/>
                </a:solidFill>
                <a:latin typeface="Times New Roman" panose="02020603050405020304" pitchFamily="18" charset="0"/>
                <a:ea typeface="Calibri" panose="020F0502020204030204" charset="0"/>
              </a:rPr>
              <a:t>đường</a:t>
            </a:r>
            <a:r>
              <a:rPr lang="en-US" sz="2800" dirty="0">
                <a:solidFill>
                  <a:srgbClr val="000000"/>
                </a:solidFill>
                <a:latin typeface="Times New Roman" panose="02020603050405020304" pitchFamily="18" charset="0"/>
                <a:ea typeface="Calibri" panose="020F0502020204030204" charset="0"/>
              </a:rPr>
              <a:t> </a:t>
            </a:r>
            <a:r>
              <a:rPr lang="en-US" sz="2800" dirty="0" err="1">
                <a:solidFill>
                  <a:srgbClr val="000000"/>
                </a:solidFill>
                <a:latin typeface="Times New Roman" panose="02020603050405020304" pitchFamily="18" charset="0"/>
                <a:ea typeface="Calibri" panose="020F0502020204030204" charset="0"/>
              </a:rPr>
              <a:t>lây</a:t>
            </a:r>
            <a:r>
              <a:rPr lang="en-US" sz="2800" dirty="0">
                <a:solidFill>
                  <a:srgbClr val="000000"/>
                </a:solidFill>
                <a:latin typeface="Times New Roman" panose="02020603050405020304" pitchFamily="18" charset="0"/>
                <a:ea typeface="Calibri" panose="020F0502020204030204" charset="0"/>
              </a:rPr>
              <a:t> </a:t>
            </a:r>
            <a:r>
              <a:rPr lang="en-US" sz="2800" dirty="0" err="1">
                <a:solidFill>
                  <a:srgbClr val="000000"/>
                </a:solidFill>
                <a:latin typeface="Times New Roman" panose="02020603050405020304" pitchFamily="18" charset="0"/>
                <a:ea typeface="Calibri" panose="020F0502020204030204" charset="0"/>
              </a:rPr>
              <a:t>nhiễm</a:t>
            </a:r>
            <a:r>
              <a:rPr lang="en-US" sz="2800" dirty="0">
                <a:solidFill>
                  <a:srgbClr val="000000"/>
                </a:solidFill>
                <a:latin typeface="Times New Roman" panose="02020603050405020304" pitchFamily="18" charset="0"/>
                <a:ea typeface="Calibri" panose="020F0502020204030204" charset="0"/>
              </a:rPr>
              <a:t> </a:t>
            </a:r>
            <a:r>
              <a:rPr lang="en-US" sz="2800" dirty="0" err="1">
                <a:solidFill>
                  <a:srgbClr val="000000"/>
                </a:solidFill>
                <a:latin typeface="Times New Roman" panose="02020603050405020304" pitchFamily="18" charset="0"/>
                <a:ea typeface="Calibri" panose="020F0502020204030204" charset="0"/>
              </a:rPr>
              <a:t>của</a:t>
            </a:r>
            <a:r>
              <a:rPr lang="en-US" sz="2800" dirty="0">
                <a:solidFill>
                  <a:srgbClr val="000000"/>
                </a:solidFill>
                <a:latin typeface="Times New Roman" panose="02020603050405020304" pitchFamily="18" charset="0"/>
                <a:ea typeface="Calibri" panose="020F0502020204030204" charset="0"/>
              </a:rPr>
              <a:t> </a:t>
            </a:r>
            <a:r>
              <a:rPr lang="en-US" sz="2800" dirty="0" err="1">
                <a:solidFill>
                  <a:srgbClr val="000000"/>
                </a:solidFill>
                <a:latin typeface="Times New Roman" panose="02020603050405020304" pitchFamily="18" charset="0"/>
                <a:ea typeface="Calibri" panose="020F0502020204030204" charset="0"/>
              </a:rPr>
              <a:t>bệnh</a:t>
            </a:r>
            <a:r>
              <a:rPr lang="en-US" sz="2800" dirty="0">
                <a:solidFill>
                  <a:srgbClr val="000000"/>
                </a:solidFill>
                <a:latin typeface="Times New Roman" panose="02020603050405020304" pitchFamily="18" charset="0"/>
                <a:ea typeface="Calibri" panose="020F0502020204030204" charset="0"/>
              </a:rPr>
              <a:t> </a:t>
            </a:r>
            <a:r>
              <a:rPr lang="en-US" sz="2800" dirty="0" err="1">
                <a:solidFill>
                  <a:srgbClr val="000000"/>
                </a:solidFill>
                <a:latin typeface="Times New Roman" panose="02020603050405020304" pitchFamily="18" charset="0"/>
                <a:ea typeface="Calibri" panose="020F0502020204030204" charset="0"/>
              </a:rPr>
              <a:t>dịch</a:t>
            </a:r>
            <a:r>
              <a:rPr lang="en-US" sz="2800" dirty="0">
                <a:solidFill>
                  <a:srgbClr val="000000"/>
                </a:solidFill>
                <a:latin typeface="Times New Roman" panose="02020603050405020304" pitchFamily="18" charset="0"/>
                <a:ea typeface="Calibri" panose="020F0502020204030204" charset="0"/>
              </a:rPr>
              <a:t> </a:t>
            </a:r>
            <a:r>
              <a:rPr lang="en-US" sz="2800" dirty="0" err="1" smtClean="0">
                <a:solidFill>
                  <a:srgbClr val="000000"/>
                </a:solidFill>
                <a:latin typeface="Times New Roman" panose="02020603050405020304" pitchFamily="18" charset="0"/>
                <a:ea typeface="Calibri" panose="020F0502020204030204" charset="0"/>
              </a:rPr>
              <a:t>hạch</a:t>
            </a:r>
            <a:r>
              <a:rPr lang="en-US" sz="2800" dirty="0" smtClean="0">
                <a:solidFill>
                  <a:srgbClr val="000000"/>
                </a:solidFill>
                <a:latin typeface="Times New Roman" panose="02020603050405020304" pitchFamily="18" charset="0"/>
                <a:ea typeface="Calibri" panose="020F0502020204030204" charset="0"/>
              </a:rPr>
              <a:t>, </a:t>
            </a:r>
            <a:r>
              <a:rPr lang="en-US" sz="2800" dirty="0" err="1" smtClean="0">
                <a:solidFill>
                  <a:srgbClr val="000000"/>
                </a:solidFill>
                <a:latin typeface="Times New Roman" panose="02020603050405020304" pitchFamily="18" charset="0"/>
                <a:ea typeface="Calibri" panose="020F0502020204030204" charset="0"/>
              </a:rPr>
              <a:t>bệnh</a:t>
            </a:r>
            <a:r>
              <a:rPr lang="en-US" sz="2800" dirty="0" smtClean="0">
                <a:solidFill>
                  <a:srgbClr val="000000"/>
                </a:solidFill>
                <a:latin typeface="Times New Roman" panose="02020603050405020304" pitchFamily="18" charset="0"/>
                <a:ea typeface="Calibri" panose="020F0502020204030204" charset="0"/>
              </a:rPr>
              <a:t> </a:t>
            </a:r>
            <a:r>
              <a:rPr lang="en-US" sz="2800" dirty="0" err="1" smtClean="0">
                <a:solidFill>
                  <a:srgbClr val="000000"/>
                </a:solidFill>
                <a:latin typeface="Times New Roman" panose="02020603050405020304" pitchFamily="18" charset="0"/>
                <a:ea typeface="Calibri" panose="020F0502020204030204" charset="0"/>
              </a:rPr>
              <a:t>dại</a:t>
            </a:r>
            <a:r>
              <a:rPr lang="en-US" sz="2800" dirty="0" smtClean="0">
                <a:solidFill>
                  <a:srgbClr val="000000"/>
                </a:solidFill>
                <a:latin typeface="Times New Roman" panose="02020603050405020304" pitchFamily="18" charset="0"/>
                <a:ea typeface="Calibri" panose="020F0502020204030204" charset="0"/>
              </a:rPr>
              <a:t>, </a:t>
            </a:r>
            <a:r>
              <a:rPr lang="en-US" sz="2800" dirty="0" err="1" smtClean="0">
                <a:solidFill>
                  <a:srgbClr val="000000"/>
                </a:solidFill>
                <a:latin typeface="Times New Roman" panose="02020603050405020304" pitchFamily="18" charset="0"/>
                <a:ea typeface="Calibri" panose="020F0502020204030204" charset="0"/>
              </a:rPr>
              <a:t>bệnh</a:t>
            </a:r>
            <a:r>
              <a:rPr lang="en-US" sz="2800" dirty="0" smtClean="0">
                <a:solidFill>
                  <a:srgbClr val="000000"/>
                </a:solidFill>
                <a:latin typeface="Times New Roman" panose="02020603050405020304" pitchFamily="18" charset="0"/>
                <a:ea typeface="Calibri" panose="020F0502020204030204" charset="0"/>
              </a:rPr>
              <a:t> </a:t>
            </a:r>
            <a:r>
              <a:rPr lang="en-US" sz="2800" dirty="0" err="1" smtClean="0">
                <a:solidFill>
                  <a:srgbClr val="000000"/>
                </a:solidFill>
                <a:latin typeface="Times New Roman" panose="02020603050405020304" pitchFamily="18" charset="0"/>
                <a:ea typeface="Calibri" panose="020F0502020204030204" charset="0"/>
              </a:rPr>
              <a:t>cúm</a:t>
            </a:r>
            <a:r>
              <a:rPr lang="en-US" sz="2800" dirty="0" smtClean="0">
                <a:solidFill>
                  <a:srgbClr val="000000"/>
                </a:solidFill>
                <a:latin typeface="Times New Roman" panose="02020603050405020304" pitchFamily="18" charset="0"/>
                <a:ea typeface="Calibri" panose="020F0502020204030204" charset="0"/>
              </a:rPr>
              <a:t> </a:t>
            </a:r>
            <a:r>
              <a:rPr lang="en-US" sz="2800" dirty="0" err="1" smtClean="0">
                <a:solidFill>
                  <a:srgbClr val="000000"/>
                </a:solidFill>
                <a:latin typeface="Times New Roman" panose="02020603050405020304" pitchFamily="18" charset="0"/>
                <a:ea typeface="Calibri" panose="020F0502020204030204" charset="0"/>
              </a:rPr>
              <a:t>gia</a:t>
            </a:r>
            <a:r>
              <a:rPr lang="en-US" sz="2800" dirty="0" smtClean="0">
                <a:solidFill>
                  <a:srgbClr val="000000"/>
                </a:solidFill>
                <a:latin typeface="Times New Roman" panose="02020603050405020304" pitchFamily="18" charset="0"/>
                <a:ea typeface="Calibri" panose="020F0502020204030204" charset="0"/>
              </a:rPr>
              <a:t> </a:t>
            </a:r>
            <a:r>
              <a:rPr lang="en-US" sz="2800" dirty="0" err="1" smtClean="0">
                <a:solidFill>
                  <a:srgbClr val="000000"/>
                </a:solidFill>
                <a:latin typeface="Times New Roman" panose="02020603050405020304" pitchFamily="18" charset="0"/>
                <a:ea typeface="Calibri" panose="020F0502020204030204" charset="0"/>
              </a:rPr>
              <a:t>cầm</a:t>
            </a:r>
            <a:r>
              <a:rPr lang="en-US" sz="2800" dirty="0" smtClean="0">
                <a:solidFill>
                  <a:srgbClr val="000000"/>
                </a:solidFill>
                <a:latin typeface="Times New Roman" panose="02020603050405020304" pitchFamily="18" charset="0"/>
                <a:ea typeface="Calibri" panose="020F0502020204030204" charset="0"/>
              </a:rPr>
              <a:t>, </a:t>
            </a:r>
            <a:r>
              <a:rPr lang="en-US" sz="2800" dirty="0" err="1" smtClean="0">
                <a:solidFill>
                  <a:srgbClr val="000000"/>
                </a:solidFill>
                <a:latin typeface="Times New Roman" panose="02020603050405020304" pitchFamily="18" charset="0"/>
                <a:ea typeface="Calibri" panose="020F0502020204030204" charset="0"/>
              </a:rPr>
              <a:t>bệnh</a:t>
            </a:r>
            <a:r>
              <a:rPr lang="en-US" sz="2800" dirty="0" smtClean="0">
                <a:solidFill>
                  <a:srgbClr val="000000"/>
                </a:solidFill>
                <a:latin typeface="Times New Roman" panose="02020603050405020304" pitchFamily="18" charset="0"/>
                <a:ea typeface="Calibri" panose="020F0502020204030204" charset="0"/>
              </a:rPr>
              <a:t> </a:t>
            </a:r>
            <a:r>
              <a:rPr lang="en-US" sz="2800" dirty="0" err="1" smtClean="0">
                <a:solidFill>
                  <a:srgbClr val="000000"/>
                </a:solidFill>
                <a:latin typeface="Times New Roman" panose="02020603050405020304" pitchFamily="18" charset="0"/>
                <a:ea typeface="Calibri" panose="020F0502020204030204" charset="0"/>
              </a:rPr>
              <a:t>viêm</a:t>
            </a:r>
            <a:r>
              <a:rPr lang="en-US" sz="2800" dirty="0" smtClean="0">
                <a:solidFill>
                  <a:srgbClr val="000000"/>
                </a:solidFill>
                <a:latin typeface="Times New Roman" panose="02020603050405020304" pitchFamily="18" charset="0"/>
                <a:ea typeface="Calibri" panose="020F0502020204030204" charset="0"/>
              </a:rPr>
              <a:t> </a:t>
            </a:r>
            <a:r>
              <a:rPr lang="en-US" sz="2800" dirty="0" err="1" smtClean="0">
                <a:solidFill>
                  <a:srgbClr val="000000"/>
                </a:solidFill>
                <a:latin typeface="Times New Roman" panose="02020603050405020304" pitchFamily="18" charset="0"/>
                <a:ea typeface="Calibri" panose="020F0502020204030204" charset="0"/>
              </a:rPr>
              <a:t>nào</a:t>
            </a:r>
            <a:r>
              <a:rPr lang="en-US" sz="2800" dirty="0" smtClean="0">
                <a:solidFill>
                  <a:srgbClr val="000000"/>
                </a:solidFill>
                <a:latin typeface="Times New Roman" panose="02020603050405020304" pitchFamily="18" charset="0"/>
                <a:ea typeface="Calibri" panose="020F0502020204030204" charset="0"/>
              </a:rPr>
              <a:t> </a:t>
            </a:r>
            <a:r>
              <a:rPr lang="en-US" sz="2800" dirty="0" err="1" smtClean="0">
                <a:solidFill>
                  <a:srgbClr val="000000"/>
                </a:solidFill>
                <a:latin typeface="Times New Roman" panose="02020603050405020304" pitchFamily="18" charset="0"/>
                <a:ea typeface="Calibri" panose="020F0502020204030204" charset="0"/>
              </a:rPr>
              <a:t>Nhật</a:t>
            </a:r>
            <a:r>
              <a:rPr lang="en-US" sz="2800" dirty="0" smtClean="0">
                <a:solidFill>
                  <a:srgbClr val="000000"/>
                </a:solidFill>
                <a:latin typeface="Times New Roman" panose="02020603050405020304" pitchFamily="18" charset="0"/>
                <a:ea typeface="Calibri" panose="020F0502020204030204" charset="0"/>
              </a:rPr>
              <a:t> </a:t>
            </a:r>
            <a:r>
              <a:rPr lang="en-US" sz="2800" dirty="0" err="1" smtClean="0">
                <a:solidFill>
                  <a:srgbClr val="000000"/>
                </a:solidFill>
                <a:latin typeface="Times New Roman" panose="02020603050405020304" pitchFamily="18" charset="0"/>
                <a:ea typeface="Calibri" panose="020F0502020204030204" charset="0"/>
              </a:rPr>
              <a:t>bản</a:t>
            </a:r>
            <a:r>
              <a:rPr lang="en-US" sz="2800" dirty="0" smtClean="0">
                <a:solidFill>
                  <a:srgbClr val="000000"/>
                </a:solidFill>
                <a:latin typeface="Times New Roman" panose="02020603050405020304" pitchFamily="18" charset="0"/>
                <a:ea typeface="Calibri" panose="020F0502020204030204" charset="0"/>
              </a:rPr>
              <a:t> </a:t>
            </a:r>
            <a:r>
              <a:rPr lang="en-US" sz="2800" dirty="0">
                <a:solidFill>
                  <a:srgbClr val="000000"/>
                </a:solidFill>
                <a:latin typeface="Times New Roman" panose="02020603050405020304" pitchFamily="18" charset="0"/>
                <a:ea typeface="Calibri" panose="020F0502020204030204" charset="0"/>
              </a:rPr>
              <a:t>ở </a:t>
            </a:r>
            <a:r>
              <a:rPr lang="en-US" sz="2800" dirty="0" err="1">
                <a:solidFill>
                  <a:srgbClr val="000000"/>
                </a:solidFill>
                <a:latin typeface="Times New Roman" panose="02020603050405020304" pitchFamily="18" charset="0"/>
                <a:ea typeface="Calibri" panose="020F0502020204030204" charset="0"/>
              </a:rPr>
              <a:t>người</a:t>
            </a:r>
            <a:r>
              <a:rPr lang="en-US" sz="2800" dirty="0">
                <a:solidFill>
                  <a:srgbClr val="000000"/>
                </a:solidFill>
                <a:latin typeface="Times New Roman" panose="02020603050405020304" pitchFamily="18" charset="0"/>
                <a:ea typeface="Calibri" panose="020F0502020204030204" charset="0"/>
              </a:rPr>
              <a:t>?</a:t>
            </a:r>
          </a:p>
          <a:p>
            <a:pPr algn="just"/>
            <a:r>
              <a:rPr lang="en-US" sz="2800" b="1" u="sng" dirty="0">
                <a:solidFill>
                  <a:srgbClr val="000000"/>
                </a:solidFill>
                <a:latin typeface="Times New Roman" panose="02020603050405020304" pitchFamily="18" charset="0"/>
                <a:ea typeface="Calibri" panose="020F0502020204030204" charset="0"/>
              </a:rPr>
              <a:t>CH4</a:t>
            </a:r>
            <a:r>
              <a:rPr lang="en-US" sz="2800" b="1" dirty="0">
                <a:solidFill>
                  <a:srgbClr val="000000"/>
                </a:solidFill>
                <a:latin typeface="Times New Roman" panose="02020603050405020304" pitchFamily="18" charset="0"/>
                <a:ea typeface="Calibri" panose="020F0502020204030204" charset="0"/>
              </a:rPr>
              <a:t>: </a:t>
            </a:r>
            <a:r>
              <a:rPr lang="en-US" sz="2800" dirty="0" err="1">
                <a:solidFill>
                  <a:srgbClr val="000000"/>
                </a:solidFill>
                <a:latin typeface="Times New Roman" panose="02020603050405020304" pitchFamily="18" charset="0"/>
                <a:ea typeface="Calibri" panose="020F0502020204030204" charset="0"/>
              </a:rPr>
              <a:t>Địa</a:t>
            </a:r>
            <a:r>
              <a:rPr lang="en-US" sz="2800" dirty="0">
                <a:solidFill>
                  <a:srgbClr val="000000"/>
                </a:solidFill>
                <a:latin typeface="Times New Roman" panose="02020603050405020304" pitchFamily="18" charset="0"/>
                <a:ea typeface="Calibri" panose="020F0502020204030204" charset="0"/>
              </a:rPr>
              <a:t> </a:t>
            </a:r>
            <a:r>
              <a:rPr lang="en-US" sz="2800" dirty="0" err="1">
                <a:solidFill>
                  <a:srgbClr val="000000"/>
                </a:solidFill>
                <a:latin typeface="Times New Roman" panose="02020603050405020304" pitchFamily="18" charset="0"/>
                <a:ea typeface="Calibri" panose="020F0502020204030204" charset="0"/>
              </a:rPr>
              <a:t>phương</a:t>
            </a:r>
            <a:r>
              <a:rPr lang="en-US" sz="2800" dirty="0">
                <a:solidFill>
                  <a:srgbClr val="000000"/>
                </a:solidFill>
                <a:latin typeface="Times New Roman" panose="02020603050405020304" pitchFamily="18" charset="0"/>
                <a:ea typeface="Calibri" panose="020F0502020204030204" charset="0"/>
              </a:rPr>
              <a:t> </a:t>
            </a:r>
            <a:r>
              <a:rPr lang="en-US" sz="2800" dirty="0" err="1">
                <a:solidFill>
                  <a:srgbClr val="000000"/>
                </a:solidFill>
                <a:latin typeface="Times New Roman" panose="02020603050405020304" pitchFamily="18" charset="0"/>
                <a:ea typeface="Calibri" panose="020F0502020204030204" charset="0"/>
              </a:rPr>
              <a:t>em</a:t>
            </a:r>
            <a:r>
              <a:rPr lang="en-US" sz="2800" dirty="0">
                <a:solidFill>
                  <a:srgbClr val="000000"/>
                </a:solidFill>
                <a:latin typeface="Times New Roman" panose="02020603050405020304" pitchFamily="18" charset="0"/>
                <a:ea typeface="Calibri" panose="020F0502020204030204" charset="0"/>
              </a:rPr>
              <a:t> </a:t>
            </a:r>
            <a:r>
              <a:rPr lang="en-US" sz="2800" dirty="0" err="1">
                <a:solidFill>
                  <a:srgbClr val="000000"/>
                </a:solidFill>
                <a:latin typeface="Times New Roman" panose="02020603050405020304" pitchFamily="18" charset="0"/>
                <a:ea typeface="Calibri" panose="020F0502020204030204" charset="0"/>
              </a:rPr>
              <a:t>đã</a:t>
            </a:r>
            <a:r>
              <a:rPr lang="en-US" sz="2800" dirty="0">
                <a:solidFill>
                  <a:srgbClr val="000000"/>
                </a:solidFill>
                <a:latin typeface="Times New Roman" panose="02020603050405020304" pitchFamily="18" charset="0"/>
                <a:ea typeface="Calibri" panose="020F0502020204030204" charset="0"/>
              </a:rPr>
              <a:t> </a:t>
            </a:r>
            <a:r>
              <a:rPr lang="en-US" sz="2800" dirty="0" err="1">
                <a:solidFill>
                  <a:srgbClr val="000000"/>
                </a:solidFill>
                <a:latin typeface="Times New Roman" panose="02020603050405020304" pitchFamily="18" charset="0"/>
                <a:ea typeface="Calibri" panose="020F0502020204030204" charset="0"/>
              </a:rPr>
              <a:t>sử</a:t>
            </a:r>
            <a:r>
              <a:rPr lang="en-US" sz="2800" dirty="0">
                <a:solidFill>
                  <a:srgbClr val="000000"/>
                </a:solidFill>
                <a:latin typeface="Times New Roman" panose="02020603050405020304" pitchFamily="18" charset="0"/>
                <a:ea typeface="Calibri" panose="020F0502020204030204" charset="0"/>
              </a:rPr>
              <a:t> </a:t>
            </a:r>
            <a:r>
              <a:rPr lang="en-US" sz="2800" dirty="0" err="1">
                <a:solidFill>
                  <a:srgbClr val="000000"/>
                </a:solidFill>
                <a:latin typeface="Times New Roman" panose="02020603050405020304" pitchFamily="18" charset="0"/>
                <a:ea typeface="Calibri" panose="020F0502020204030204" charset="0"/>
              </a:rPr>
              <a:t>dụng</a:t>
            </a:r>
            <a:r>
              <a:rPr lang="en-US" sz="2800" dirty="0">
                <a:solidFill>
                  <a:srgbClr val="000000"/>
                </a:solidFill>
                <a:latin typeface="Times New Roman" panose="02020603050405020304" pitchFamily="18" charset="0"/>
                <a:ea typeface="Calibri" panose="020F0502020204030204" charset="0"/>
              </a:rPr>
              <a:t> </a:t>
            </a:r>
            <a:r>
              <a:rPr lang="en-US" sz="2800" dirty="0" err="1">
                <a:solidFill>
                  <a:srgbClr val="000000"/>
                </a:solidFill>
                <a:latin typeface="Times New Roman" panose="02020603050405020304" pitchFamily="18" charset="0"/>
                <a:ea typeface="Calibri" panose="020F0502020204030204" charset="0"/>
              </a:rPr>
              <a:t>những</a:t>
            </a:r>
            <a:r>
              <a:rPr lang="en-US" sz="2800" dirty="0">
                <a:solidFill>
                  <a:srgbClr val="000000"/>
                </a:solidFill>
                <a:latin typeface="Times New Roman" panose="02020603050405020304" pitchFamily="18" charset="0"/>
                <a:ea typeface="Calibri" panose="020F0502020204030204" charset="0"/>
              </a:rPr>
              <a:t> </a:t>
            </a:r>
            <a:r>
              <a:rPr lang="en-US" sz="2800" dirty="0" err="1">
                <a:solidFill>
                  <a:srgbClr val="000000"/>
                </a:solidFill>
                <a:latin typeface="Times New Roman" panose="02020603050405020304" pitchFamily="18" charset="0"/>
                <a:ea typeface="Calibri" panose="020F0502020204030204" charset="0"/>
              </a:rPr>
              <a:t>biện</a:t>
            </a:r>
            <a:r>
              <a:rPr lang="en-US" sz="2800" dirty="0">
                <a:solidFill>
                  <a:srgbClr val="000000"/>
                </a:solidFill>
                <a:latin typeface="Times New Roman" panose="02020603050405020304" pitchFamily="18" charset="0"/>
                <a:ea typeface="Calibri" panose="020F0502020204030204" charset="0"/>
              </a:rPr>
              <a:t> </a:t>
            </a:r>
            <a:r>
              <a:rPr lang="en-US" sz="2800" dirty="0" err="1">
                <a:solidFill>
                  <a:srgbClr val="000000"/>
                </a:solidFill>
                <a:latin typeface="Times New Roman" panose="02020603050405020304" pitchFamily="18" charset="0"/>
                <a:ea typeface="Calibri" panose="020F0502020204030204" charset="0"/>
              </a:rPr>
              <a:t>pháp</a:t>
            </a:r>
            <a:r>
              <a:rPr lang="en-US" sz="2800" dirty="0">
                <a:solidFill>
                  <a:srgbClr val="000000"/>
                </a:solidFill>
                <a:latin typeface="Times New Roman" panose="02020603050405020304" pitchFamily="18" charset="0"/>
                <a:ea typeface="Calibri" panose="020F0502020204030204" charset="0"/>
              </a:rPr>
              <a:t> </a:t>
            </a:r>
            <a:r>
              <a:rPr lang="en-US" sz="2800" dirty="0" err="1">
                <a:solidFill>
                  <a:srgbClr val="000000"/>
                </a:solidFill>
                <a:latin typeface="Times New Roman" panose="02020603050405020304" pitchFamily="18" charset="0"/>
                <a:ea typeface="Calibri" panose="020F0502020204030204" charset="0"/>
              </a:rPr>
              <a:t>nào</a:t>
            </a:r>
            <a:r>
              <a:rPr lang="en-US" sz="2800" dirty="0">
                <a:solidFill>
                  <a:srgbClr val="000000"/>
                </a:solidFill>
                <a:latin typeface="Times New Roman" panose="02020603050405020304" pitchFamily="18" charset="0"/>
                <a:ea typeface="Calibri" panose="020F0502020204030204" charset="0"/>
              </a:rPr>
              <a:t> </a:t>
            </a:r>
            <a:r>
              <a:rPr lang="en-US" sz="2800" dirty="0" err="1">
                <a:solidFill>
                  <a:srgbClr val="000000"/>
                </a:solidFill>
                <a:latin typeface="Times New Roman" panose="02020603050405020304" pitchFamily="18" charset="0"/>
                <a:ea typeface="Calibri" panose="020F0502020204030204" charset="0"/>
              </a:rPr>
              <a:t>để</a:t>
            </a:r>
            <a:r>
              <a:rPr lang="en-US" sz="2800" dirty="0">
                <a:solidFill>
                  <a:srgbClr val="000000"/>
                </a:solidFill>
                <a:latin typeface="Times New Roman" panose="02020603050405020304" pitchFamily="18" charset="0"/>
                <a:ea typeface="Calibri" panose="020F0502020204030204" charset="0"/>
              </a:rPr>
              <a:t> </a:t>
            </a:r>
            <a:r>
              <a:rPr lang="en-US" sz="2800" dirty="0" err="1">
                <a:solidFill>
                  <a:srgbClr val="000000"/>
                </a:solidFill>
                <a:latin typeface="Times New Roman" panose="02020603050405020304" pitchFamily="18" charset="0"/>
                <a:ea typeface="Calibri" panose="020F0502020204030204" charset="0"/>
              </a:rPr>
              <a:t>phòng</a:t>
            </a:r>
            <a:r>
              <a:rPr lang="en-US" sz="2800" dirty="0">
                <a:solidFill>
                  <a:srgbClr val="000000"/>
                </a:solidFill>
                <a:latin typeface="Times New Roman" panose="02020603050405020304" pitchFamily="18" charset="0"/>
                <a:ea typeface="Calibri" panose="020F0502020204030204" charset="0"/>
              </a:rPr>
              <a:t> </a:t>
            </a:r>
            <a:r>
              <a:rPr lang="en-US" sz="2800" dirty="0" err="1">
                <a:solidFill>
                  <a:srgbClr val="000000"/>
                </a:solidFill>
                <a:latin typeface="Times New Roman" panose="02020603050405020304" pitchFamily="18" charset="0"/>
                <a:ea typeface="Calibri" panose="020F0502020204030204" charset="0"/>
              </a:rPr>
              <a:t>trừ</a:t>
            </a:r>
            <a:r>
              <a:rPr lang="en-US" sz="2800" dirty="0">
                <a:solidFill>
                  <a:srgbClr val="000000"/>
                </a:solidFill>
                <a:latin typeface="Times New Roman" panose="02020603050405020304" pitchFamily="18" charset="0"/>
                <a:ea typeface="Calibri" panose="020F0502020204030204" charset="0"/>
              </a:rPr>
              <a:t> </a:t>
            </a:r>
            <a:r>
              <a:rPr lang="en-US" sz="2800" dirty="0" err="1">
                <a:solidFill>
                  <a:srgbClr val="000000"/>
                </a:solidFill>
                <a:latin typeface="Times New Roman" panose="02020603050405020304" pitchFamily="18" charset="0"/>
                <a:ea typeface="Calibri" panose="020F0502020204030204" charset="0"/>
              </a:rPr>
              <a:t>động</a:t>
            </a:r>
            <a:r>
              <a:rPr lang="en-US" sz="2800" dirty="0">
                <a:solidFill>
                  <a:srgbClr val="000000"/>
                </a:solidFill>
                <a:latin typeface="Times New Roman" panose="02020603050405020304" pitchFamily="18" charset="0"/>
                <a:ea typeface="Calibri" panose="020F0502020204030204" charset="0"/>
              </a:rPr>
              <a:t> </a:t>
            </a:r>
            <a:r>
              <a:rPr lang="en-US" sz="2800" dirty="0" err="1">
                <a:solidFill>
                  <a:srgbClr val="000000"/>
                </a:solidFill>
                <a:latin typeface="Times New Roman" panose="02020603050405020304" pitchFamily="18" charset="0"/>
                <a:ea typeface="Calibri" panose="020F0502020204030204" charset="0"/>
              </a:rPr>
              <a:t>vật</a:t>
            </a:r>
            <a:r>
              <a:rPr lang="en-US" sz="2800" dirty="0">
                <a:solidFill>
                  <a:srgbClr val="000000"/>
                </a:solidFill>
                <a:latin typeface="Times New Roman" panose="02020603050405020304" pitchFamily="18" charset="0"/>
                <a:ea typeface="Calibri" panose="020F0502020204030204" charset="0"/>
              </a:rPr>
              <a:t> </a:t>
            </a:r>
            <a:r>
              <a:rPr lang="en-US" sz="2800" dirty="0" err="1">
                <a:solidFill>
                  <a:srgbClr val="000000"/>
                </a:solidFill>
                <a:latin typeface="Times New Roman" panose="02020603050405020304" pitchFamily="18" charset="0"/>
                <a:ea typeface="Calibri" panose="020F0502020204030204" charset="0"/>
              </a:rPr>
              <a:t>gây</a:t>
            </a:r>
            <a:r>
              <a:rPr lang="en-US" sz="2800" dirty="0">
                <a:solidFill>
                  <a:srgbClr val="000000"/>
                </a:solidFill>
                <a:latin typeface="Times New Roman" panose="02020603050405020304" pitchFamily="18" charset="0"/>
                <a:ea typeface="Calibri" panose="020F0502020204030204" charset="0"/>
              </a:rPr>
              <a:t> </a:t>
            </a:r>
            <a:r>
              <a:rPr lang="en-US" sz="2800" dirty="0" err="1">
                <a:solidFill>
                  <a:srgbClr val="000000"/>
                </a:solidFill>
                <a:latin typeface="Times New Roman" panose="02020603050405020304" pitchFamily="18" charset="0"/>
                <a:ea typeface="Calibri" panose="020F0502020204030204" charset="0"/>
              </a:rPr>
              <a:t>hại</a:t>
            </a:r>
            <a:r>
              <a:rPr lang="en-US" sz="2800" dirty="0">
                <a:solidFill>
                  <a:srgbClr val="000000"/>
                </a:solidFill>
                <a:latin typeface="Times New Roman" panose="02020603050405020304" pitchFamily="18" charset="0"/>
                <a:ea typeface="Calibri" panose="020F0502020204030204" charset="0"/>
              </a:rPr>
              <a:t>?</a:t>
            </a:r>
            <a:endParaRPr lang="en-US" sz="2800" dirty="0"/>
          </a:p>
        </p:txBody>
      </p:sp>
      <p:pic>
        <p:nvPicPr>
          <p:cNvPr id="9" name="Picture 13" descr="dau hoi"/>
          <p:cNvPicPr>
            <a:picLocks noChangeAspect="1" noChangeArrowheads="1" noCrop="1"/>
          </p:cNvPicPr>
          <p:nvPr/>
        </p:nvPicPr>
        <p:blipFill>
          <a:blip r:embed="rId6" cstate="print"/>
          <a:srcRect/>
          <a:stretch>
            <a:fillRect/>
          </a:stretch>
        </p:blipFill>
        <p:spPr bwMode="auto">
          <a:xfrm>
            <a:off x="418012" y="1397725"/>
            <a:ext cx="404950" cy="4441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par>
                                <p:cTn id="8" presetID="16" presetClass="entr" presetSubtype="2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Horizontal)">
                                      <p:cBhvr>
                                        <p:cTn id="10" dur="500"/>
                                        <p:tgtEl>
                                          <p:spTgt spid="5"/>
                                        </p:tgtEl>
                                      </p:cBhvr>
                                    </p:animEffect>
                                  </p:childTnLst>
                                </p:cTn>
                              </p:par>
                              <p:par>
                                <p:cTn id="11" presetID="16" presetClass="entr" presetSubtype="2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Horizontal)">
                                      <p:cBhvr>
                                        <p:cTn id="13" dur="500"/>
                                        <p:tgtEl>
                                          <p:spTgt spid="7"/>
                                        </p:tgtEl>
                                      </p:cBhvr>
                                    </p:animEffect>
                                  </p:childTnLst>
                                </p:cTn>
                              </p:par>
                              <p:par>
                                <p:cTn id="14" presetID="16" presetClass="entr" presetSubtype="26"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Horizont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292681" y="229463"/>
            <a:ext cx="11142618" cy="6087201"/>
          </a:xfrm>
          <a:prstGeom prst="rect">
            <a:avLst/>
          </a:prstGeom>
          <a:solidFill>
            <a:schemeClr val="accent3">
              <a:lumMod val="60000"/>
              <a:lumOff val="40000"/>
            </a:schemeClr>
          </a:solidFill>
          <a:ln>
            <a:noFill/>
          </a:ln>
          <a:effectLst>
            <a:outerShdw dist="25400" dir="5400000" algn="ctr" rotWithShape="0">
              <a:schemeClr val="bg2"/>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400">
              <a:latin typeface="Times New Roman" panose="02020603050405020304" pitchFamily="18" charset="0"/>
            </a:endParaRPr>
          </a:p>
        </p:txBody>
      </p:sp>
      <p:sp>
        <p:nvSpPr>
          <p:cNvPr id="11" name="Line 8"/>
          <p:cNvSpPr>
            <a:spLocks noChangeShapeType="1"/>
          </p:cNvSpPr>
          <p:nvPr/>
        </p:nvSpPr>
        <p:spPr bwMode="auto">
          <a:xfrm flipV="1">
            <a:off x="3657599" y="2590800"/>
            <a:ext cx="477977" cy="0"/>
          </a:xfrm>
          <a:prstGeom prst="line">
            <a:avLst/>
          </a:prstGeom>
          <a:noFill/>
          <a:ln w="28575">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 name="Line 9"/>
          <p:cNvSpPr>
            <a:spLocks noChangeShapeType="1"/>
          </p:cNvSpPr>
          <p:nvPr/>
        </p:nvSpPr>
        <p:spPr bwMode="auto">
          <a:xfrm>
            <a:off x="6061166" y="2590800"/>
            <a:ext cx="771747" cy="0"/>
          </a:xfrm>
          <a:prstGeom prst="line">
            <a:avLst/>
          </a:prstGeom>
          <a:noFill/>
          <a:ln w="28575">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 name="Line 10"/>
          <p:cNvSpPr>
            <a:spLocks noChangeShapeType="1"/>
          </p:cNvSpPr>
          <p:nvPr/>
        </p:nvSpPr>
        <p:spPr bwMode="auto">
          <a:xfrm>
            <a:off x="8802187" y="2939140"/>
            <a:ext cx="0" cy="637903"/>
          </a:xfrm>
          <a:prstGeom prst="line">
            <a:avLst/>
          </a:prstGeom>
          <a:noFill/>
          <a:ln w="28575">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 name="Line 11"/>
          <p:cNvSpPr>
            <a:spLocks noChangeShapeType="1"/>
          </p:cNvSpPr>
          <p:nvPr/>
        </p:nvSpPr>
        <p:spPr bwMode="auto">
          <a:xfrm>
            <a:off x="8802187" y="4498298"/>
            <a:ext cx="0" cy="622345"/>
          </a:xfrm>
          <a:prstGeom prst="line">
            <a:avLst/>
          </a:prstGeom>
          <a:noFill/>
          <a:ln w="28575">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 name="Line 12"/>
          <p:cNvSpPr>
            <a:spLocks noChangeShapeType="1"/>
          </p:cNvSpPr>
          <p:nvPr/>
        </p:nvSpPr>
        <p:spPr bwMode="auto">
          <a:xfrm flipH="1" flipV="1">
            <a:off x="4960255" y="5549900"/>
            <a:ext cx="2008777" cy="27940"/>
          </a:xfrm>
          <a:prstGeom prst="line">
            <a:avLst/>
          </a:prstGeom>
          <a:noFill/>
          <a:ln w="28575">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 name="Line 13"/>
          <p:cNvSpPr>
            <a:spLocks noChangeShapeType="1"/>
          </p:cNvSpPr>
          <p:nvPr/>
        </p:nvSpPr>
        <p:spPr bwMode="auto">
          <a:xfrm flipV="1">
            <a:off x="2756263" y="3442882"/>
            <a:ext cx="26124" cy="1409047"/>
          </a:xfrm>
          <a:prstGeom prst="line">
            <a:avLst/>
          </a:prstGeom>
          <a:noFill/>
          <a:ln w="28575">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 name="Text Box 14"/>
          <p:cNvSpPr txBox="1">
            <a:spLocks noChangeArrowheads="1"/>
          </p:cNvSpPr>
          <p:nvPr/>
        </p:nvSpPr>
        <p:spPr bwMode="auto">
          <a:xfrm>
            <a:off x="1605830" y="2016667"/>
            <a:ext cx="1880523" cy="1138238"/>
          </a:xfrm>
          <a:prstGeom prst="rect">
            <a:avLst/>
          </a:prstGeom>
          <a:noFill/>
          <a:ln w="38100">
            <a:solidFill>
              <a:srgbClr val="000000"/>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dirty="0" err="1">
                <a:latin typeface="Times New Roman" panose="02020603050405020304" pitchFamily="18" charset="0"/>
              </a:rPr>
              <a:t>Giun</a:t>
            </a:r>
            <a:r>
              <a:rPr lang="en-US" altLang="en-US" b="1" dirty="0">
                <a:latin typeface="Times New Roman" panose="02020603050405020304" pitchFamily="18" charset="0"/>
              </a:rPr>
              <a:t> </a:t>
            </a:r>
            <a:r>
              <a:rPr lang="en-US" altLang="en-US" b="1" dirty="0" err="1">
                <a:latin typeface="Times New Roman" panose="02020603050405020304" pitchFamily="18" charset="0"/>
              </a:rPr>
              <a:t>đũa</a:t>
            </a:r>
            <a:endParaRPr lang="en-US" altLang="en-US" b="1" dirty="0">
              <a:latin typeface="Times New Roman" panose="02020603050405020304" pitchFamily="18" charset="0"/>
            </a:endParaRPr>
          </a:p>
          <a:p>
            <a:pPr eaLnBrk="1" hangingPunct="1">
              <a:spcBef>
                <a:spcPct val="50000"/>
              </a:spcBef>
              <a:buFontTx/>
              <a:buNone/>
            </a:pPr>
            <a:r>
              <a:rPr lang="en-US" altLang="en-US" sz="2400" b="1" dirty="0">
                <a:latin typeface="Times New Roman" panose="02020603050405020304" pitchFamily="18" charset="0"/>
              </a:rPr>
              <a:t>(</a:t>
            </a:r>
            <a:r>
              <a:rPr lang="en-US" altLang="en-US" sz="2400" b="1" dirty="0" err="1">
                <a:latin typeface="Times New Roman" panose="02020603050405020304" pitchFamily="18" charset="0"/>
              </a:rPr>
              <a:t>Ruột</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người</a:t>
            </a:r>
            <a:r>
              <a:rPr lang="en-US" altLang="en-US" sz="2400" b="1" dirty="0">
                <a:latin typeface="Times New Roman" panose="02020603050405020304" pitchFamily="18" charset="0"/>
              </a:rPr>
              <a:t>)</a:t>
            </a:r>
          </a:p>
        </p:txBody>
      </p:sp>
      <p:sp>
        <p:nvSpPr>
          <p:cNvPr id="18" name="Text Box 15"/>
          <p:cNvSpPr txBox="1">
            <a:spLocks noChangeArrowheads="1"/>
          </p:cNvSpPr>
          <p:nvPr/>
        </p:nvSpPr>
        <p:spPr bwMode="auto">
          <a:xfrm>
            <a:off x="4266206" y="2235200"/>
            <a:ext cx="1728414" cy="579438"/>
          </a:xfrm>
          <a:prstGeom prst="rect">
            <a:avLst/>
          </a:prstGeom>
          <a:noFill/>
          <a:ln w="38100">
            <a:solidFill>
              <a:srgbClr val="000000"/>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dirty="0" err="1">
                <a:latin typeface="Times New Roman" panose="02020603050405020304" pitchFamily="18" charset="0"/>
              </a:rPr>
              <a:t>đẻ</a:t>
            </a:r>
            <a:r>
              <a:rPr lang="en-US" altLang="en-US" b="1" dirty="0">
                <a:latin typeface="Times New Roman" panose="02020603050405020304" pitchFamily="18" charset="0"/>
              </a:rPr>
              <a:t> </a:t>
            </a:r>
            <a:r>
              <a:rPr lang="en-US" altLang="en-US" b="1" dirty="0" err="1">
                <a:latin typeface="Times New Roman" panose="02020603050405020304" pitchFamily="18" charset="0"/>
              </a:rPr>
              <a:t>trứng</a:t>
            </a:r>
            <a:endParaRPr lang="en-US" altLang="en-US" b="1" dirty="0">
              <a:latin typeface="Times New Roman" panose="02020603050405020304" pitchFamily="18" charset="0"/>
            </a:endParaRPr>
          </a:p>
        </p:txBody>
      </p:sp>
      <p:sp>
        <p:nvSpPr>
          <p:cNvPr id="19" name="Text Box 16"/>
          <p:cNvSpPr txBox="1">
            <a:spLocks noChangeArrowheads="1"/>
          </p:cNvSpPr>
          <p:nvPr/>
        </p:nvSpPr>
        <p:spPr bwMode="auto">
          <a:xfrm>
            <a:off x="6872626" y="2273300"/>
            <a:ext cx="3904231" cy="584200"/>
          </a:xfrm>
          <a:prstGeom prst="rect">
            <a:avLst/>
          </a:prstGeom>
          <a:noFill/>
          <a:ln w="38100">
            <a:solidFill>
              <a:srgbClr val="000000"/>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dirty="0" err="1">
                <a:latin typeface="Times New Roman" panose="02020603050405020304" pitchFamily="18" charset="0"/>
              </a:rPr>
              <a:t>ấu</a:t>
            </a:r>
            <a:r>
              <a:rPr lang="en-US" altLang="en-US" b="1" dirty="0">
                <a:latin typeface="Times New Roman" panose="02020603050405020304" pitchFamily="18" charset="0"/>
              </a:rPr>
              <a:t> </a:t>
            </a:r>
            <a:r>
              <a:rPr lang="en-US" altLang="en-US" b="1" dirty="0" err="1">
                <a:latin typeface="Times New Roman" panose="02020603050405020304" pitchFamily="18" charset="0"/>
              </a:rPr>
              <a:t>trùng</a:t>
            </a:r>
            <a:r>
              <a:rPr lang="en-US" altLang="en-US" b="1" dirty="0">
                <a:latin typeface="Times New Roman" panose="02020603050405020304" pitchFamily="18" charset="0"/>
              </a:rPr>
              <a:t> </a:t>
            </a:r>
            <a:r>
              <a:rPr lang="en-US" altLang="en-US" b="1" dirty="0" err="1">
                <a:latin typeface="Times New Roman" panose="02020603050405020304" pitchFamily="18" charset="0"/>
              </a:rPr>
              <a:t>trong</a:t>
            </a:r>
            <a:r>
              <a:rPr lang="en-US" altLang="en-US" b="1" dirty="0">
                <a:latin typeface="Times New Roman" panose="02020603050405020304" pitchFamily="18" charset="0"/>
              </a:rPr>
              <a:t> </a:t>
            </a:r>
            <a:r>
              <a:rPr lang="en-US" altLang="en-US" b="1" dirty="0" err="1">
                <a:latin typeface="Times New Roman" panose="02020603050405020304" pitchFamily="18" charset="0"/>
              </a:rPr>
              <a:t>trứng</a:t>
            </a:r>
            <a:endParaRPr lang="en-US" altLang="en-US" b="1" dirty="0">
              <a:latin typeface="Times New Roman" panose="02020603050405020304" pitchFamily="18" charset="0"/>
            </a:endParaRPr>
          </a:p>
        </p:txBody>
      </p:sp>
      <p:sp>
        <p:nvSpPr>
          <p:cNvPr id="20" name="Text Box 17"/>
          <p:cNvSpPr txBox="1">
            <a:spLocks noChangeArrowheads="1"/>
          </p:cNvSpPr>
          <p:nvPr/>
        </p:nvSpPr>
        <p:spPr bwMode="auto">
          <a:xfrm>
            <a:off x="7346358" y="3657600"/>
            <a:ext cx="2594477" cy="579438"/>
          </a:xfrm>
          <a:prstGeom prst="rect">
            <a:avLst/>
          </a:prstGeom>
          <a:noFill/>
          <a:ln w="38100">
            <a:solidFill>
              <a:srgbClr val="000000"/>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dirty="0" err="1">
                <a:latin typeface="Times New Roman" panose="02020603050405020304" pitchFamily="18" charset="0"/>
              </a:rPr>
              <a:t>Thức</a:t>
            </a:r>
            <a:r>
              <a:rPr lang="en-US" altLang="en-US" b="1" dirty="0">
                <a:latin typeface="Times New Roman" panose="02020603050405020304" pitchFamily="18" charset="0"/>
              </a:rPr>
              <a:t> </a:t>
            </a:r>
            <a:r>
              <a:rPr lang="en-US" altLang="en-US" b="1" dirty="0" err="1">
                <a:latin typeface="Times New Roman" panose="02020603050405020304" pitchFamily="18" charset="0"/>
              </a:rPr>
              <a:t>ăn</a:t>
            </a:r>
            <a:r>
              <a:rPr lang="en-US" altLang="en-US" b="1" dirty="0">
                <a:latin typeface="Times New Roman" panose="02020603050405020304" pitchFamily="18" charset="0"/>
              </a:rPr>
              <a:t> </a:t>
            </a:r>
            <a:r>
              <a:rPr lang="en-US" altLang="en-US" b="1" dirty="0" err="1">
                <a:latin typeface="Times New Roman" panose="02020603050405020304" pitchFamily="18" charset="0"/>
              </a:rPr>
              <a:t>sống</a:t>
            </a:r>
            <a:endParaRPr lang="en-US" altLang="en-US" b="1" dirty="0">
              <a:latin typeface="Times New Roman" panose="02020603050405020304" pitchFamily="18" charset="0"/>
            </a:endParaRPr>
          </a:p>
        </p:txBody>
      </p:sp>
      <p:sp>
        <p:nvSpPr>
          <p:cNvPr id="21" name="Text Box 18"/>
          <p:cNvSpPr txBox="1">
            <a:spLocks noChangeArrowheads="1"/>
          </p:cNvSpPr>
          <p:nvPr/>
        </p:nvSpPr>
        <p:spPr bwMode="auto">
          <a:xfrm>
            <a:off x="7087594" y="5257800"/>
            <a:ext cx="3258189" cy="584200"/>
          </a:xfrm>
          <a:prstGeom prst="rect">
            <a:avLst/>
          </a:prstGeom>
          <a:noFill/>
          <a:ln w="38100">
            <a:solidFill>
              <a:srgbClr val="000000"/>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dirty="0" err="1">
                <a:latin typeface="Times New Roman" panose="02020603050405020304" pitchFamily="18" charset="0"/>
              </a:rPr>
              <a:t>Ruột</a:t>
            </a:r>
            <a:r>
              <a:rPr lang="en-US" altLang="en-US" b="1" dirty="0">
                <a:latin typeface="Times New Roman" panose="02020603050405020304" pitchFamily="18" charset="0"/>
              </a:rPr>
              <a:t> non </a:t>
            </a:r>
            <a:r>
              <a:rPr lang="en-US" altLang="en-US" sz="2400" b="1" dirty="0">
                <a:latin typeface="Times New Roman" panose="02020603050405020304" pitchFamily="18" charset="0"/>
              </a:rPr>
              <a:t>(</a:t>
            </a:r>
            <a:r>
              <a:rPr lang="en-US" altLang="en-US" sz="2400" b="1" dirty="0" err="1">
                <a:latin typeface="Times New Roman" panose="02020603050405020304" pitchFamily="18" charset="0"/>
              </a:rPr>
              <a:t>ấu</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trùng</a:t>
            </a:r>
            <a:r>
              <a:rPr lang="en-US" altLang="en-US" sz="2400" b="1" dirty="0">
                <a:latin typeface="Times New Roman" panose="02020603050405020304" pitchFamily="18" charset="0"/>
              </a:rPr>
              <a:t>)</a:t>
            </a:r>
          </a:p>
        </p:txBody>
      </p:sp>
      <p:sp>
        <p:nvSpPr>
          <p:cNvPr id="22" name="Text Box 19"/>
          <p:cNvSpPr txBox="1">
            <a:spLocks noChangeArrowheads="1"/>
          </p:cNvSpPr>
          <p:nvPr/>
        </p:nvSpPr>
        <p:spPr bwMode="auto">
          <a:xfrm>
            <a:off x="1397724" y="5207000"/>
            <a:ext cx="3562531" cy="584775"/>
          </a:xfrm>
          <a:prstGeom prst="rect">
            <a:avLst/>
          </a:prstGeom>
          <a:noFill/>
          <a:ln w="38100">
            <a:solidFill>
              <a:srgbClr val="000000"/>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dirty="0" err="1">
                <a:latin typeface="Times New Roman" panose="02020603050405020304" pitchFamily="18" charset="0"/>
              </a:rPr>
              <a:t>Máu</a:t>
            </a:r>
            <a:r>
              <a:rPr lang="en-US" altLang="en-US" b="1" dirty="0">
                <a:latin typeface="Times New Roman" panose="02020603050405020304" pitchFamily="18" charset="0"/>
              </a:rPr>
              <a:t>, </a:t>
            </a:r>
            <a:r>
              <a:rPr lang="en-US" altLang="en-US" b="1" dirty="0" err="1">
                <a:latin typeface="Times New Roman" panose="02020603050405020304" pitchFamily="18" charset="0"/>
              </a:rPr>
              <a:t>gan</a:t>
            </a:r>
            <a:r>
              <a:rPr lang="en-US" altLang="en-US" b="1" dirty="0" smtClean="0">
                <a:latin typeface="Times New Roman" panose="02020603050405020304" pitchFamily="18" charset="0"/>
              </a:rPr>
              <a:t>, </a:t>
            </a:r>
            <a:r>
              <a:rPr lang="en-US" altLang="en-US" b="1" dirty="0" err="1" smtClean="0">
                <a:latin typeface="Times New Roman" panose="02020603050405020304" pitchFamily="18" charset="0"/>
              </a:rPr>
              <a:t>tim</a:t>
            </a:r>
            <a:r>
              <a:rPr lang="en-US" altLang="en-US" b="1" dirty="0" smtClean="0">
                <a:latin typeface="Times New Roman" panose="02020603050405020304" pitchFamily="18" charset="0"/>
              </a:rPr>
              <a:t> </a:t>
            </a:r>
            <a:r>
              <a:rPr lang="en-US" altLang="en-US" b="1" dirty="0" err="1" smtClean="0">
                <a:latin typeface="Times New Roman" panose="02020603050405020304" pitchFamily="18" charset="0"/>
              </a:rPr>
              <a:t>phổi</a:t>
            </a:r>
            <a:endParaRPr lang="en-US" altLang="en-US" b="1" dirty="0">
              <a:latin typeface="Times New Roman" panose="02020603050405020304" pitchFamily="18" charset="0"/>
            </a:endParaRPr>
          </a:p>
        </p:txBody>
      </p:sp>
      <p:sp>
        <p:nvSpPr>
          <p:cNvPr id="2" name="TextBox 1"/>
          <p:cNvSpPr txBox="1"/>
          <p:nvPr/>
        </p:nvSpPr>
        <p:spPr>
          <a:xfrm>
            <a:off x="3213465" y="548640"/>
            <a:ext cx="5538651" cy="584775"/>
          </a:xfrm>
          <a:prstGeom prst="rect">
            <a:avLst/>
          </a:prstGeom>
          <a:solidFill>
            <a:srgbClr val="92D050"/>
          </a:solidFill>
        </p:spPr>
        <p:txBody>
          <a:bodyPr wrap="squar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VÒNG ĐỜI CỦA GIUN ĐŨA</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4)">
                                      <p:cBhvr>
                                        <p:cTn id="7" dur="1000"/>
                                        <p:tgtEl>
                                          <p:spTgt spid="7"/>
                                        </p:tgtEl>
                                      </p:cBhvr>
                                    </p:animEffect>
                                  </p:childTnLst>
                                </p:cTn>
                              </p:par>
                            </p:childTnLst>
                          </p:cTn>
                        </p:par>
                        <p:par>
                          <p:cTn id="8" fill="hold">
                            <p:stCondLst>
                              <p:cond delay="1000"/>
                            </p:stCondLst>
                            <p:childTnLst>
                              <p:par>
                                <p:cTn id="9" presetID="29"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ppt_x</p:attrName>
                                        </p:attrNameLst>
                                      </p:cBhvr>
                                      <p:tavLst>
                                        <p:tav tm="0">
                                          <p:val>
                                            <p:strVal val="#ppt_x-.2"/>
                                          </p:val>
                                        </p:tav>
                                        <p:tav tm="100000">
                                          <p:val>
                                            <p:strVal val="#ppt_x"/>
                                          </p:val>
                                        </p:tav>
                                      </p:tavLst>
                                    </p:anim>
                                    <p:anim calcmode="lin" valueType="num">
                                      <p:cBhvr>
                                        <p:cTn id="12" dur="5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13" dur="500"/>
                                        <p:tgtEl>
                                          <p:spTgt spid="17"/>
                                        </p:tgtEl>
                                      </p:cBhvr>
                                    </p:animEffect>
                                  </p:childTnLst>
                                </p:cTn>
                              </p:par>
                            </p:childTnLst>
                          </p:cTn>
                        </p:par>
                        <p:par>
                          <p:cTn id="14" fill="hold">
                            <p:stCondLst>
                              <p:cond delay="1500"/>
                            </p:stCondLst>
                            <p:childTnLst>
                              <p:par>
                                <p:cTn id="15" presetID="29"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ppt_x</p:attrName>
                                        </p:attrNameLst>
                                      </p:cBhvr>
                                      <p:tavLst>
                                        <p:tav tm="0">
                                          <p:val>
                                            <p:strVal val="#ppt_x-.2"/>
                                          </p:val>
                                        </p:tav>
                                        <p:tav tm="100000">
                                          <p:val>
                                            <p:strVal val="#ppt_x"/>
                                          </p:val>
                                        </p:tav>
                                      </p:tavLst>
                                    </p:anim>
                                    <p:anim calcmode="lin" valueType="num">
                                      <p:cBhvr>
                                        <p:cTn id="18" dur="5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19" dur="500"/>
                                        <p:tgtEl>
                                          <p:spTgt spid="11"/>
                                        </p:tgtEl>
                                      </p:cBhvr>
                                    </p:animEffect>
                                  </p:childTnLst>
                                </p:cTn>
                              </p:par>
                            </p:childTnLst>
                          </p:cTn>
                        </p:par>
                        <p:par>
                          <p:cTn id="20" fill="hold">
                            <p:stCondLst>
                              <p:cond delay="2000"/>
                            </p:stCondLst>
                            <p:childTnLst>
                              <p:par>
                                <p:cTn id="21" presetID="40" presetClass="entr" presetSubtype="0" fill="hold" grpId="0" nodeType="afterEffect">
                                  <p:stCondLst>
                                    <p:cond delay="0"/>
                                  </p:stCondLst>
                                  <p:iterate type="lt">
                                    <p:tmPct val="10000"/>
                                  </p:iterate>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anim calcmode="lin" valueType="num">
                                      <p:cBhvr>
                                        <p:cTn id="24" dur="500" fill="hold"/>
                                        <p:tgtEl>
                                          <p:spTgt spid="18"/>
                                        </p:tgtEl>
                                        <p:attrNameLst>
                                          <p:attrName>ppt_x</p:attrName>
                                        </p:attrNameLst>
                                      </p:cBhvr>
                                      <p:tavLst>
                                        <p:tav tm="0">
                                          <p:val>
                                            <p:strVal val="#ppt_x-.1"/>
                                          </p:val>
                                        </p:tav>
                                        <p:tav tm="100000">
                                          <p:val>
                                            <p:strVal val="#ppt_x"/>
                                          </p:val>
                                        </p:tav>
                                      </p:tavLst>
                                    </p:anim>
                                    <p:anim calcmode="lin" valueType="num">
                                      <p:cBhvr>
                                        <p:cTn id="25" dur="500" fill="hold"/>
                                        <p:tgtEl>
                                          <p:spTgt spid="18"/>
                                        </p:tgtEl>
                                        <p:attrNameLst>
                                          <p:attrName>ppt_y</p:attrName>
                                        </p:attrNameLst>
                                      </p:cBhvr>
                                      <p:tavLst>
                                        <p:tav tm="0">
                                          <p:val>
                                            <p:strVal val="#ppt_y"/>
                                          </p:val>
                                        </p:tav>
                                        <p:tav tm="100000">
                                          <p:val>
                                            <p:strVal val="#ppt_y"/>
                                          </p:val>
                                        </p:tav>
                                      </p:tavLst>
                                    </p:anim>
                                  </p:childTnLst>
                                </p:cTn>
                              </p:par>
                            </p:childTnLst>
                          </p:cTn>
                        </p:par>
                        <p:par>
                          <p:cTn id="26" fill="hold">
                            <p:stCondLst>
                              <p:cond delay="2849"/>
                            </p:stCondLst>
                            <p:childTnLst>
                              <p:par>
                                <p:cTn id="27" presetID="17" presetClass="entr" presetSubtype="10"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strVal val="#ppt_h"/>
                                          </p:val>
                                        </p:tav>
                                        <p:tav tm="100000">
                                          <p:val>
                                            <p:strVal val="#ppt_h"/>
                                          </p:val>
                                        </p:tav>
                                      </p:tavLst>
                                    </p:anim>
                                  </p:childTnLst>
                                </p:cTn>
                              </p:par>
                            </p:childTnLst>
                          </p:cTn>
                        </p:par>
                        <p:par>
                          <p:cTn id="31" fill="hold">
                            <p:stCondLst>
                              <p:cond delay="3349"/>
                            </p:stCondLst>
                            <p:childTnLst>
                              <p:par>
                                <p:cTn id="32" presetID="40" presetClass="entr" presetSubtype="0" fill="hold" grpId="0" nodeType="afterEffect">
                                  <p:stCondLst>
                                    <p:cond delay="0"/>
                                  </p:stCondLst>
                                  <p:iterate type="lt">
                                    <p:tmPct val="10000"/>
                                  </p:iterate>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anim calcmode="lin" valueType="num">
                                      <p:cBhvr>
                                        <p:cTn id="35" dur="500" fill="hold"/>
                                        <p:tgtEl>
                                          <p:spTgt spid="19"/>
                                        </p:tgtEl>
                                        <p:attrNameLst>
                                          <p:attrName>ppt_x</p:attrName>
                                        </p:attrNameLst>
                                      </p:cBhvr>
                                      <p:tavLst>
                                        <p:tav tm="0">
                                          <p:val>
                                            <p:strVal val="#ppt_x-.1"/>
                                          </p:val>
                                        </p:tav>
                                        <p:tav tm="100000">
                                          <p:val>
                                            <p:strVal val="#ppt_x"/>
                                          </p:val>
                                        </p:tav>
                                      </p:tavLst>
                                    </p:anim>
                                    <p:anim calcmode="lin" valueType="num">
                                      <p:cBhvr>
                                        <p:cTn id="36" dur="500" fill="hold"/>
                                        <p:tgtEl>
                                          <p:spTgt spid="19"/>
                                        </p:tgtEl>
                                        <p:attrNameLst>
                                          <p:attrName>ppt_y</p:attrName>
                                        </p:attrNameLst>
                                      </p:cBhvr>
                                      <p:tavLst>
                                        <p:tav tm="0">
                                          <p:val>
                                            <p:strVal val="#ppt_y"/>
                                          </p:val>
                                        </p:tav>
                                        <p:tav tm="100000">
                                          <p:val>
                                            <p:strVal val="#ppt_y"/>
                                          </p:val>
                                        </p:tav>
                                      </p:tavLst>
                                    </p:anim>
                                  </p:childTnLst>
                                </p:cTn>
                              </p:par>
                            </p:childTnLst>
                          </p:cTn>
                        </p:par>
                        <p:par>
                          <p:cTn id="37" fill="hold">
                            <p:stCondLst>
                              <p:cond delay="4800"/>
                            </p:stCondLst>
                            <p:childTnLst>
                              <p:par>
                                <p:cTn id="38" presetID="23" presetClass="entr" presetSubtype="16" fill="hold" nodeType="after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ppt_w</p:attrName>
                                        </p:attrNameLst>
                                      </p:cBhvr>
                                      <p:tavLst>
                                        <p:tav tm="0">
                                          <p:val>
                                            <p:fltVal val="0"/>
                                          </p:val>
                                        </p:tav>
                                        <p:tav tm="100000">
                                          <p:val>
                                            <p:strVal val="#ppt_w"/>
                                          </p:val>
                                        </p:tav>
                                      </p:tavLst>
                                    </p:anim>
                                    <p:anim calcmode="lin" valueType="num">
                                      <p:cBhvr>
                                        <p:cTn id="41" dur="500" fill="hold"/>
                                        <p:tgtEl>
                                          <p:spTgt spid="13"/>
                                        </p:tgtEl>
                                        <p:attrNameLst>
                                          <p:attrName>ppt_h</p:attrName>
                                        </p:attrNameLst>
                                      </p:cBhvr>
                                      <p:tavLst>
                                        <p:tav tm="0">
                                          <p:val>
                                            <p:fltVal val="0"/>
                                          </p:val>
                                        </p:tav>
                                        <p:tav tm="100000">
                                          <p:val>
                                            <p:strVal val="#ppt_h"/>
                                          </p:val>
                                        </p:tav>
                                      </p:tavLst>
                                    </p:anim>
                                  </p:childTnLst>
                                </p:cTn>
                              </p:par>
                            </p:childTnLst>
                          </p:cTn>
                        </p:par>
                        <p:par>
                          <p:cTn id="42" fill="hold">
                            <p:stCondLst>
                              <p:cond delay="5300"/>
                            </p:stCondLst>
                            <p:childTnLst>
                              <p:par>
                                <p:cTn id="43" presetID="2" presetClass="entr" presetSubtype="1" fill="hold" grpId="0" nodeType="after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additive="base">
                                        <p:cTn id="45" dur="500" fill="hold"/>
                                        <p:tgtEl>
                                          <p:spTgt spid="20"/>
                                        </p:tgtEl>
                                        <p:attrNameLst>
                                          <p:attrName>ppt_x</p:attrName>
                                        </p:attrNameLst>
                                      </p:cBhvr>
                                      <p:tavLst>
                                        <p:tav tm="0">
                                          <p:val>
                                            <p:strVal val="#ppt_x"/>
                                          </p:val>
                                        </p:tav>
                                        <p:tav tm="100000">
                                          <p:val>
                                            <p:strVal val="#ppt_x"/>
                                          </p:val>
                                        </p:tav>
                                      </p:tavLst>
                                    </p:anim>
                                    <p:anim calcmode="lin" valueType="num">
                                      <p:cBhvr additive="base">
                                        <p:cTn id="46" dur="500" fill="hold"/>
                                        <p:tgtEl>
                                          <p:spTgt spid="20"/>
                                        </p:tgtEl>
                                        <p:attrNameLst>
                                          <p:attrName>ppt_y</p:attrName>
                                        </p:attrNameLst>
                                      </p:cBhvr>
                                      <p:tavLst>
                                        <p:tav tm="0">
                                          <p:val>
                                            <p:strVal val="0-#ppt_h/2"/>
                                          </p:val>
                                        </p:tav>
                                        <p:tav tm="100000">
                                          <p:val>
                                            <p:strVal val="#ppt_y"/>
                                          </p:val>
                                        </p:tav>
                                      </p:tavLst>
                                    </p:anim>
                                  </p:childTnLst>
                                </p:cTn>
                              </p:par>
                            </p:childTnLst>
                          </p:cTn>
                        </p:par>
                        <p:par>
                          <p:cTn id="47" fill="hold">
                            <p:stCondLst>
                              <p:cond delay="5800"/>
                            </p:stCondLst>
                            <p:childTnLst>
                              <p:par>
                                <p:cTn id="48" presetID="22" presetClass="entr" presetSubtype="1" fill="hold" nodeType="after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ipe(up)">
                                      <p:cBhvr>
                                        <p:cTn id="50" dur="500"/>
                                        <p:tgtEl>
                                          <p:spTgt spid="14"/>
                                        </p:tgtEl>
                                      </p:cBhvr>
                                    </p:animEffect>
                                  </p:childTnLst>
                                </p:cTn>
                              </p:par>
                            </p:childTnLst>
                          </p:cTn>
                        </p:par>
                        <p:par>
                          <p:cTn id="51" fill="hold">
                            <p:stCondLst>
                              <p:cond delay="6300"/>
                            </p:stCondLst>
                            <p:childTnLst>
                              <p:par>
                                <p:cTn id="52" presetID="2" presetClass="entr" presetSubtype="1" fill="hold" grpId="0" nodeType="after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additive="base">
                                        <p:cTn id="54" dur="500" fill="hold"/>
                                        <p:tgtEl>
                                          <p:spTgt spid="21"/>
                                        </p:tgtEl>
                                        <p:attrNameLst>
                                          <p:attrName>ppt_x</p:attrName>
                                        </p:attrNameLst>
                                      </p:cBhvr>
                                      <p:tavLst>
                                        <p:tav tm="0">
                                          <p:val>
                                            <p:strVal val="#ppt_x"/>
                                          </p:val>
                                        </p:tav>
                                        <p:tav tm="100000">
                                          <p:val>
                                            <p:strVal val="#ppt_x"/>
                                          </p:val>
                                        </p:tav>
                                      </p:tavLst>
                                    </p:anim>
                                    <p:anim calcmode="lin" valueType="num">
                                      <p:cBhvr additive="base">
                                        <p:cTn id="55" dur="500" fill="hold"/>
                                        <p:tgtEl>
                                          <p:spTgt spid="21"/>
                                        </p:tgtEl>
                                        <p:attrNameLst>
                                          <p:attrName>ppt_y</p:attrName>
                                        </p:attrNameLst>
                                      </p:cBhvr>
                                      <p:tavLst>
                                        <p:tav tm="0">
                                          <p:val>
                                            <p:strVal val="0-#ppt_h/2"/>
                                          </p:val>
                                        </p:tav>
                                        <p:tav tm="100000">
                                          <p:val>
                                            <p:strVal val="#ppt_y"/>
                                          </p:val>
                                        </p:tav>
                                      </p:tavLst>
                                    </p:anim>
                                  </p:childTnLst>
                                </p:cTn>
                              </p:par>
                            </p:childTnLst>
                          </p:cTn>
                        </p:par>
                        <p:par>
                          <p:cTn id="56" fill="hold">
                            <p:stCondLst>
                              <p:cond delay="6800"/>
                            </p:stCondLst>
                            <p:childTnLst>
                              <p:par>
                                <p:cTn id="57" presetID="2" presetClass="entr" presetSubtype="2" fill="hold" nodeType="after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500" fill="hold"/>
                                        <p:tgtEl>
                                          <p:spTgt spid="15"/>
                                        </p:tgtEl>
                                        <p:attrNameLst>
                                          <p:attrName>ppt_x</p:attrName>
                                        </p:attrNameLst>
                                      </p:cBhvr>
                                      <p:tavLst>
                                        <p:tav tm="0">
                                          <p:val>
                                            <p:strVal val="1+#ppt_w/2"/>
                                          </p:val>
                                        </p:tav>
                                        <p:tav tm="100000">
                                          <p:val>
                                            <p:strVal val="#ppt_x"/>
                                          </p:val>
                                        </p:tav>
                                      </p:tavLst>
                                    </p:anim>
                                    <p:anim calcmode="lin" valueType="num">
                                      <p:cBhvr additive="base">
                                        <p:cTn id="60" dur="500" fill="hold"/>
                                        <p:tgtEl>
                                          <p:spTgt spid="15"/>
                                        </p:tgtEl>
                                        <p:attrNameLst>
                                          <p:attrName>ppt_y</p:attrName>
                                        </p:attrNameLst>
                                      </p:cBhvr>
                                      <p:tavLst>
                                        <p:tav tm="0">
                                          <p:val>
                                            <p:strVal val="#ppt_y"/>
                                          </p:val>
                                        </p:tav>
                                        <p:tav tm="100000">
                                          <p:val>
                                            <p:strVal val="#ppt_y"/>
                                          </p:val>
                                        </p:tav>
                                      </p:tavLst>
                                    </p:anim>
                                  </p:childTnLst>
                                </p:cTn>
                              </p:par>
                            </p:childTnLst>
                          </p:cTn>
                        </p:par>
                        <p:par>
                          <p:cTn id="61" fill="hold">
                            <p:stCondLst>
                              <p:cond delay="7300"/>
                            </p:stCondLst>
                            <p:childTnLst>
                              <p:par>
                                <p:cTn id="62" presetID="2" presetClass="entr" presetSubtype="2" fill="hold" grpId="0" nodeType="afterEffect">
                                  <p:stCondLst>
                                    <p:cond delay="0"/>
                                  </p:stCondLst>
                                  <p:childTnLst>
                                    <p:set>
                                      <p:cBhvr>
                                        <p:cTn id="63" dur="1" fill="hold">
                                          <p:stCondLst>
                                            <p:cond delay="0"/>
                                          </p:stCondLst>
                                        </p:cTn>
                                        <p:tgtEl>
                                          <p:spTgt spid="22"/>
                                        </p:tgtEl>
                                        <p:attrNameLst>
                                          <p:attrName>style.visibility</p:attrName>
                                        </p:attrNameLst>
                                      </p:cBhvr>
                                      <p:to>
                                        <p:strVal val="visible"/>
                                      </p:to>
                                    </p:set>
                                    <p:anim calcmode="lin" valueType="num">
                                      <p:cBhvr additive="base">
                                        <p:cTn id="64" dur="500" fill="hold"/>
                                        <p:tgtEl>
                                          <p:spTgt spid="22"/>
                                        </p:tgtEl>
                                        <p:attrNameLst>
                                          <p:attrName>ppt_x</p:attrName>
                                        </p:attrNameLst>
                                      </p:cBhvr>
                                      <p:tavLst>
                                        <p:tav tm="0">
                                          <p:val>
                                            <p:strVal val="1+#ppt_w/2"/>
                                          </p:val>
                                        </p:tav>
                                        <p:tav tm="100000">
                                          <p:val>
                                            <p:strVal val="#ppt_x"/>
                                          </p:val>
                                        </p:tav>
                                      </p:tavLst>
                                    </p:anim>
                                    <p:anim calcmode="lin" valueType="num">
                                      <p:cBhvr additive="base">
                                        <p:cTn id="65" dur="500" fill="hold"/>
                                        <p:tgtEl>
                                          <p:spTgt spid="22"/>
                                        </p:tgtEl>
                                        <p:attrNameLst>
                                          <p:attrName>ppt_y</p:attrName>
                                        </p:attrNameLst>
                                      </p:cBhvr>
                                      <p:tavLst>
                                        <p:tav tm="0">
                                          <p:val>
                                            <p:strVal val="#ppt_y"/>
                                          </p:val>
                                        </p:tav>
                                        <p:tav tm="100000">
                                          <p:val>
                                            <p:strVal val="#ppt_y"/>
                                          </p:val>
                                        </p:tav>
                                      </p:tavLst>
                                    </p:anim>
                                  </p:childTnLst>
                                </p:cTn>
                              </p:par>
                            </p:childTnLst>
                          </p:cTn>
                        </p:par>
                        <p:par>
                          <p:cTn id="66" fill="hold">
                            <p:stCondLst>
                              <p:cond delay="7800"/>
                            </p:stCondLst>
                            <p:childTnLst>
                              <p:par>
                                <p:cTn id="67" presetID="2" presetClass="entr" presetSubtype="4" fill="hold" nodeType="after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additive="base">
                                        <p:cTn id="69" dur="500" fill="hold"/>
                                        <p:tgtEl>
                                          <p:spTgt spid="16"/>
                                        </p:tgtEl>
                                        <p:attrNameLst>
                                          <p:attrName>ppt_x</p:attrName>
                                        </p:attrNameLst>
                                      </p:cBhvr>
                                      <p:tavLst>
                                        <p:tav tm="0">
                                          <p:val>
                                            <p:strVal val="#ppt_x"/>
                                          </p:val>
                                        </p:tav>
                                        <p:tav tm="100000">
                                          <p:val>
                                            <p:strVal val="#ppt_x"/>
                                          </p:val>
                                        </p:tav>
                                      </p:tavLst>
                                    </p:anim>
                                    <p:anim calcmode="lin" valueType="num">
                                      <p:cBhvr additive="base">
                                        <p:cTn id="7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animBg="1"/>
      <p:bldP spid="18" grpId="0" animBg="1"/>
      <p:bldP spid="19" grpId="0" animBg="1"/>
      <p:bldP spid="20" grpId="0" animBg="1"/>
      <p:bldP spid="21" grpId="0" animBg="1"/>
      <p:bldP spid="22"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58" descr="https://encrypted-tbn3.gstatic.com/images?q=tbn:ANd9GcSLnkxwAY0_SDZV7XntCh7TMbvFDBBcbRocbZ0I25xKaSq8BS5Bs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600" y="990600"/>
            <a:ext cx="2819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2" descr="https://encrypted-tbn1.gstatic.com/images?q=tbn:ANd9GcQim4I39AKYeuU1hFl-9rnk1PNfwuDzLj6xu_yAG68aU42_02P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6350" y="990600"/>
            <a:ext cx="28892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AutoShape 6" descr="data:image/jpeg;base64,/9j/4AAQSkZJRgABAQAAAQABAAD/2wCEAAkGBxQTEhUUExQWFhUXGBsaGBgYFx8fHhwgHx8cHxwcHx0cHSggIBwlHxwfIjIhJSktLi4uHR8zODMsNygtLiwBCgoKDg0OGxAQGzQkICQ0LDQsNS8sLCw0NzI0LCwsLCwvLCwsLCwsLDQsLCwsLCwsLCwsLCwsLCwsNCwsLCwsLP/AABEIALcBEwMBIgACEQEDEQH/xAAbAAADAAMBAQAAAAAAAAAAAAAEBQYAAwcCAf/EAEIQAAIBAgQEBAMGBAMHBQEBAAECAwARBBIhMQUGQVETImFxMoGRFCNCUqGxYsHR8DNy4QcVU4KS0vEWJENzomM0/8QAGQEAAwEBAQAAAAAAAAAAAAAAAQIDBAAF/8QAMREAAgIBAwICCQMFAQAAAAAAAAECEQMSITFBUQQTIjJhcYGRodHwUsHhBRRCsfEj/9oADAMBAAIRAxEAPwCR5fxeJRj9y7qehU1QR4N3YSGFgext+tH8wY0xsUsQDqrL/wCKDwsCSa/aJQe2evHeWPaiLcbo2Y7ETZHJhKqFOtTpeWIxyANGb2VjceZdRr6g1acVFsK48QXsBvqbkD60p5hwcoiVyQ6qUIFvX/WiqfAHRrn4pK8qyppnUMyggWcEhiLbXIzA/wAXaqHgk8EkokkChwrLIpAyuDa7gbB13I7G9SXCMZH994qMUHnBUHy3IB26a/pTLDYCJ7/Z5Q4YaqzWYdmU7hh3ttcHelVp2Vg313Qs584hjMPIqMxGW4SVSfvEv5b9yo8poLBc657LjIUnTrcDN+tUWDx8Tn7LjEEgQlc5FitwBe/fY3Hr0pfxzhWCikMTtlYAEajUHY06ca4Opj/l7jfDYS0mFYxZwA8LX1tsRfS/saVc58jTyOZcNHnRvNkuAy33AB0I+dTWK4PEhBSUd7Guncp8cM+GVFkAmQhQx/mPaimrsZx6NHG5EljYRyoyMDazKQf1p7gOICM5ZF6daouL85r4xhx+DVpI2ynt6ML6i41360DzRiMNKD4cUkZC3BO1O3q2aJuKAOA8Uli8aaMgJf4T1o7E8WixULXUI5FSeCnYxiJfxNrVHwlMG3iRYh2Rtkt/4pJwp7CNNmuBPs0lj5leP3qh5U46pX7MX0Y+QkAgE/hPodqS4vBRx+GplLLqAwOutAYzA+FkIJDNqfcHceldtz1GxydFAcTJh2aPIWiFzexsn+l6E4uZ5mjljjZYVXKWNgSb+Yhb3y9dutVfMxMeCjBbMXCksNiTrcDe1r/UUI+PKYdWUhwvxezG2vTQ/tWXM9Ek63+4922iH5mwpjKggWIupHWiOEzfdEMAUW2nW56VvjcstpkzKGvGb/p7Vtx65VSWwCX1AX+7iqXsohjDqhZx7l3EO3iqF8PLe9wAPT3rZy8v2Q+IieM4GvUA+21HcX4zJPDocq2ugtoaksKZw11coe4P8qtDXOFPYZ7PYN41xieSUyOpUt09Kd8syMuFnm1ztaKMDclt7epuPpQk+JhkCiZbudC6HK3vbY02xPhwOFjLHwowASR5pGLeawHQX/TtciVKNJCS1PdifFRGMph3PmXQjoS2xB7a1RcG4Y+KidJc6z4cqVdgcmU2sCdqWY3heHZUkOI++YAEAFgNbhRbqL6i+9X3EuLhIosOjFyqq0hUC7EDzE30vewA129Ne2q3+MKT6ifiHMUURZmXOFI8KOxAJ/O49ex6DapbiWHaWR3hQJG/nGvW3TXS5BPQ0wl+zvM9rtmXMLtca9Nr3H8qB4zCscMbwkgXyyjsdwR2pYOtgPd7kvxWdlewY20Op6+vej8JinljXK+R0OpBtcHv3APehOKlXYqNwLg96E4dNkY+otWvSnAVLeil+2RwyhcTEGGhLw2UsPUaAn10pxxzDYZ4s+FUgDexvb/MD5qksRwmfwfHYWjuLEnVgTYEDt61p4Zjyj3ufr07VncNrj0/PgDo0b5LgajTuK18MxCISWBNz0p9PEs654cpNjdDp81bYex07W2qXGHNtdCDYqdGFvQ02Kaad7EkqLVOOpYbfMG9ZURlPqKyqeVENHUuWZ4cVB9/rInUdq3ty/hZhfDy69if7IqVw2JCyrPhhZPxLf6i1E89cOeN0xWFJCyDzZO/fSsssep9h6jJXR541w+ZRZj8JG50OvQ0y4RxIuRBLorArfcX0y29QRepEczzyRGCUhluDcjzaG9r0YmPjkXyNZxqAe4pHGePYk3paof8MYYdyxUNEXkgmXqFfY+oGo+lSeO4BLAfERiyg6Mp6dD9KccIxUwZ5RluGzlbXuQdx7H9Ce1NOJcdd1MiquRwSUP4WGjAel9fnVY5NPJRtJAXJOOszq4DCQ9RfpbX3FUn/pDDSAhw50sj3uYtSdPzDXr/AK1McpYrBgFpPE8bXY2WqZOaPD8vhkr3vrQc9Eh1JR9Y51zXy9Pg3AlGZGPklX4W/o38J/XetHAce8Lq6EjKwJsexrqLcy4d42SRM6No0bjQ/wBD61Pz8oxurPgHDruYXP3i+g/MP196q8sZRqPIbT9U8/7R+HDERR4+Ih1sElI3Gpyk+17fSpzE8SZsGVJ7CnHJ2LeEz4TFIVilB0YbE6EX6VFY3MhaMm4ViPod6dRukc+415awhd79EF6FgH3rOehNF8GneKJnA0PWgIHuLdyb1P0tcr46fuTkUvBMdhp/u5lysDo17U/XhSvE2HdwZAS2Hb06gn+VR/Bnw8Mt8RGZFtYWO3c2uL/XT1qw4Pw2HFYvD/Z3kVFfMwa5AUa6X1BJ8tjfeklNWkGPctuLcIXEReBIVRxkCOQCVUZbke9rVET8PWCaeB38RLWUd2sCCR31+oNWkfDRjMZiVlJCQtGisjHzlbObj0uBap7nThipKZFN9cj9wd1P996XPdWWSSdvoTPEQkIAUeY7g62/pSB+KOTlLG23y9KrsPw7xiQdFJ26t86TY/lciYBfhJF77ijhSatgyZq4AYbRupk1Q6LftTXg/BRJIY1K+a5ViL+w9qL5g5bLomQ3yHT1HUV9nUQZJdvD6d/SlyS4Qqlq5Ynk4e0c2WdCnh+cgfjsdADbYnr2v1onyyhXtlLykb/CgS599QTf2pnznxmPEYeB4mvckEEeYGwuP8v+lInl+zpkYBi7Cx3ygDWx9bgH2p1Eeu44biEBlKGMCJUElgT5SGsqj+I736aGtXFcX98kkOwABTTy20sPlSAzqqM27Mb2/b+/fvWrh+MsPPe5/ajJW7RPVbGmOgeGWNyhVGvZrb36e+taMdK3nQjym1/5Gn2E4pBKiwG4LDqSRmGxpdxyMpdVFwwBUn06Xqae62GoiZm8x7jStkCZ3UDQswX6m1ByAkknSjuCYdpZkRQTdhtva+p+Qr0ntGwNFxzxiLRBF+BmWNT0yxj+bftUJIpHTTvVP/tAxSeMkUfwxqfqf9KmYcVYFSLg1i8LFrEnXIsm7M4djDFIGGoB1U7HvptVxHhcJjXS6sC62HhtZkYa2Cm+dbXspuRY27Vz5lI9qc8GwUlvEU2ykEa1XND/ACTph2soJeRsWCRFLG6fhYuFJHqpFwaymMfN0lhmSNz1YgXPvWVj8/J+lfL+R6h+f8OfQYhl+EkV0blvjCvhzHms1tAfzdv771zWWMq1jTXAKyAGxGoINbMsU9ycW0bsdiPFdvIFcXBAofhfBJJZVTa51PYdab8R4c8cwlIsH1B9aK4XjC6GQKFcaZh1qTyaYtxEUXqoOwmF+zYlo0VnXw2Atc2OXrbW16n5uYQ8TLlIa3yv1qi4XiPClSXP5gRm/iU5rk+v9RSTnfgywSO6f4bsCvfUXPyvepY4RnWvkecFZ55TRcjE2uT1qh8O4sGIFQ+HwU6hXVGKmx06iryPiWGnh8n3M6LqrbNS58U9TlFmdxt7M2Nw+EpqzZ7dhakvhENYZlPz/cV4w/HkbRvKaJ+1slnXzr26ipJb1NUxPeqChxOYDLMPGXoW0cez2uR6MDWjEcNw8+qAFvyNZH+R+Fvkb+lPuHcbhmS0igjrpqKRRQpPipIoiAii4J79qstXR39GV1P3gWLwaCMwjNGezD+zW/ljlWAgyYnEWUbJELsfe4NvYCjsRhZgyw+Z7nyj4vpfYfpXzH4BYhlJDTHcIfKg9T+Jj9B60PNklTO190LuPphDMi4OGTQ+cygn2AB/XTtVfw/GnDQLIFUFTroANSBsP3qWXGeCc7m57f1NC4/i0k4VTsxGg9TYCu9eqNGOl6TRWcj8TxOJnkjSUKzFmZitwu2o19dvagOfppoZpAxLJmVWe1g2isD7gn+7Vs5HwwGOMSytG3htYqAQSCPKb+l/pTnnGzTthXIJdFcH+NdD8mUVSlQ/JKcHxZUaXJBut+xqnw/F45LJMov0brUimJ8IFWFshKm/p0oTif36iWBiGU6gVPG2nsF4XoTXJ0tsMqgWvlOzbj59aX8U4YrgrIAVPUbH51KYfmyWEqlw2mobb/SqbCcdHgM6KFva4IzKCdLjtVrTjZFpXpezIzG4FEnWHUop3BHW18xPQC360CB9pncXAAJEY73IAUbaAXbYbetHcalEuJndbKFDO3YaCwH+ZmCgeteJOArDDG87NFK3nXT5j59aaD2saTqKQPx3l2TDAM/mVvgI/UHsRSiIHKb1b4bFHH4d42I8VSGH8VvxDse4qOfKjsHv5Tse9dFve+RdC6HrBsO9m2q54Ri/HgMZCuV3B79CO1/3rn8UoY5hpreqzEZY1TF4YhdAJEH4W727HtSZVTHiSa4MvK6ZGLLmJUDYLqSfQDrVDyCio08hGipZbC56k/sKpeG4JMW0mIj8sssTQOANi5AzWHYXpfgOAfYY5nlbNbMFIuASLjY7H+tDPkvE13o5ckDMwklYk/ESfrQci2Nq2mTzE14ZgetboqtidH0zDJltre96KGKKDKrHUUBXp7Nboe9FxTCjZ9oavtekwi2+OsoeiEpsTy8yurk5u4AvT3juFJwwZUtl1NHwcy4MCxJPyrViObsLlZACwItltWeV0JHdibiBkkjgR20bVfS4rEwSxBYy1spzOb/QV7njVmhjhVywBNjuBv8ApSPFY3zZWve+pN9fSs+8nS4KuLjyPcXhojlMYbI5ysw6MbG+voDX3mjAmSMQNIqy4ckan/EUgFSD3/rW6Xi8bQBIoFFgNQdQR1pZx3DNiohMp1iyI4A1IN8p76EW+dNGVy7CUkWvCJMOYIkDrmygZRve1a+JcERtWQH12NQPDIp4mVlfUHQHT9xTuPEvK3/uRIykWujafpQbd0qEahRtl5Rw8msblT2vek+O5axOH8yHOo/L/SrnhXDsPGmVS1jr5zqPaivs7pqhzr2NU395OjlScUZTe1m77fWtvAcYQ7yXAYnarjjPDYpUY5cjgH0pRyjwyLDwSYzEWIjP3Yt8Ug2A7279/al0xcXSoaOO1sUU7TwQRbB5dWzfEidPr2/pSLi3G4YtVAZutJ+JcexOKkJVCM/odu3oBQMmFRCM2Z3G+nl9h3pfKfXj6mlOMI7bv2muXHCR88vw9FFEcJxQfEK4+BW0Htr/ACowxxYh41VLW1bT9KLbhcYnCIuQBRe2upO/vRjONaapktbkrCeUuFSz4x5YyUILMCNQov1HUelPOe8A6YuBVk8VnXR2CggqbgggWpnyUIcG8jGT/FtYH0JsB9f0pbzaEd7o5+6ZiAozG1723sPYn5UNS02PFUr5JjmDicTGY5MruFv2zAFWHzsNaS8uYSZHDAWB3zdR6KLsfkKoOKx+RZ4gq+Le5sSyn56C/cAUmwiurFgTnP4mbWj5lRaGU1CW7DuI8Nu5lCPYDUmwA9hv+tL+GY51D2vlcqMvfUEfO4oniHE3ylJZASRbyn96ElfLCuQ5SLm4GtybAX/vehjTa3FfpS1DXh8C4pwqkR5hdmbrlJJt31ZR/wAt6oePYsDDnDzushPwuD5gemlRb42MMPvMmmXNkzaW00uO1EDl3EEZ42imB2Mcg1+T5dfTWqtRVW67CyuIuEMmHe5Dj8hAtf8AvtTTGcNbiIDQgePY51vYNbYj+K1NeDLicXnwksiRlRoJF1uO39azA8OfA3GIBQ5/LIpuD6j0/Wm1deoOPcSxwFoToUeNssine9bOCSjOFc2VtCfSugc4cDWaMTeIgcqMzL8MmmhPZhUxyHwjxsSgZC8ZJuQNPLrqex2rm1KI62dFvyfwhI8LmS6OwdiQdSFJCNZtANL164vwb7bhMSniMrl/EizWGyjQ+jG9PMdxVAHMaoXVlTIBckXCm1tvMSB8qm8RzHh3xwhyO7eIrt5rKlls1u9rag9andb9g7cHEnFtDoe3X2rbguFTStaNb6XJJCgDuSxAro/NfMscRfwEVEJYKABdiepO9tbmuYtKTuTWnDleRNpCocNwmONby4mPP/w4/Ofm3wj9aClkiHwIT6s39NKDXQV7Ugi9VSfVnN9kbxih+RfpX2h7VldSO1FHxTCBR5I2HcmhsA0eZVIuxI+VOOYkeRC2cBeiil2I4cqxwyR6ML5j+xrzsOXVBanuLCGwdxviTxYkGNirBbEjqKXY7iEeIdSVKHZjff1tQeLxRaRWbU21r5h8M0jEIu2p9KtjxKMVfI82mxrBxKONjGwNhsy/uaoeFWCpY2jnV4z/AJx5lv72FC8H5MV41eVjd+nYV45aw6DEtGxLLG/lH5joDb1A19xUpQg70/EHl0r7jGXg+IVM/hsU7jUUAmKddgPmKd4fmpcLM8bEkKxUgfoexpBzDxF5JC8WXwydwLWPqKzrC5cfUSWCv8g2Pj0inZSOxrZJziY7fc++Vv5Gp/B49ixV8pA3Nq9xYqOZ1iCnM7BVt3JteqRhOD4JvUuSgwc8nFJciKyqLZuw/wAx7+lE8anRnWCLw/Ci8qXOgtu1urE31rzzNx+PBQjBYSwAWzONyT8RP8TW+QtUqhYgZhlJ2DAi/tVJtrjgtKdcqx0k0rTeFEQlh8bC+Y/09qB4tiMdhyGdFYdwtxQGKge2l79LGqDgHAsbIn30jxRdMx8x9lOo+f0oLLCEdUqoEXLI9hHHxaUnOLeI5sFAuT7DenvAoZsxaUHxX0WNSM3rm/Lp31HUUz4lJhsBEQqgyuLC/wARHc+npWzlfBTMVxBAVWXQHc63BAGy2+t6nDKsybhHbv8AY0rDGG0nb7fdinDcRMztAjCNhmFtvh3u2526ED0rzwLEMsRVSPiJ+tPouUsOru7KzM5JvnItmNyLCwtX2fg4sFQFQt8uWwtc3+dGcKjUGJLw+SS2YklxpeJ10zROrW7jaguOcejeMo0IDnY9vWmOL4CY5HYSm7CzZh5flYUMeGq65Xy3A3byg+xNtfQ2oPZpvf3CzxZEuLI/FeEwGQt4nW+xrbiioVVudDqPYD+dODwBUYsLgjoelTxXxZAqkAtfVjZRvrfoLAfOtOKcZ+rwicJdgZpdTTHhPGHgN0Ngd1Pwn3Hf1r7Dw/DRm807Sn8sK2H/AFt/IUfDzFDCP/b4SNW/PIc7frVZqMlVWh37Sy4LxXx1D+E4y/iKkqPVXtp+lE47D+MuR3LoCCEk8yi3ZhZx8ya59PxjFYvRpdB+G+UfQb1sgx+IwptfOnY6j5dRXnS8O4P/AM5U+wji+hZ4zHvBF4awpbb75iyfIjT5G1VvLWaLCNPNLG8jjyCO2ROwGXc9SaiuF8cEig2y30sdQfSvseDVnPg/dZjYhScrm/5dl7X/AEoQ8TKO01QqnJci9YWTGrILsGlVhlve4cE+nTrTfiWGQS4iVFVZpTbOWzW01VNgLjUnfWnQgSGImRRe3mIAsPQZiNL/AFqO43i4EUx4SRgT8Ry6sLa67ix6ba00Zyy2o8FfVS1G+DlsYtEklKDw7rka65l3vdNb3vRcn+zDDSIGWcxMRewYOv8A+rNU1gsS5QIthY/4hADa73Ya5aL4RwaLEgxyyMiAjUBbltbDXbS+wq6nOLq6RyoR8y8qSYUZlPjQ/wDEVbAe4ubD12pFhYbsPNlHUmunxYKfhzZRDLicC41suZoydCRYb+lrEUr49yIGvLhGGQjNkIbbuuhIt1Q6r7VrhkdbsV7Er4EX56+UbHyXjGF1iuDsQy/1r7R1w/UDQLcV4g8pJNvWnHC8UzwlSpIBAvS48WR2zEW705wcqtHkQgZ2FZ816Umgq7E0gCytb8nWh4sY0YbKbXFjRGIQfaJQSbC4FfMLwhpEaVvLGptc7sey96pqilcuNg6blSK2LjTYXBQs5DSSAEL2U7D3tU1wSdpJiB8bsSvuQaV4mV5D1ZUFvai+CYtIiGt94GGU9u1LDBojJ8t/iQ2Sd0uxQcx4BftJkuckqo9z0JADA+xBoDieGOFJTW/f07inHGQMQyBbhfOUbW2tmK9jZswpZzFDK2GglZbot4897nQ6BhuKSFtq2I1uT/jHX1r3h8SY2Dg+YXt8xb+dCvJb3r1hMM8jBUUszbAC5Na6VWzqCMHIGnj8TVcwvXQJ+GtjAI0WyLtMdgR0HUn0H6Vp5Y5GVCJMTZ26Rg+Uf5vzH0296uDJawGg6W2+Q7V4njP6hFSrFu18v5LY8d7sW8C4DDhl0zSv1d/5DZR+vrX3j/F2jAyIZJWNkUAm3rYdAP7FA4rj2Z/Cw5Ba5zym+RAPiN+rAdPUUNxvmIYeNfBuxNiWuMxFxfcWvb3sTt3j4bweTPPXm/PsjTtFVET4PlTEz4gS4oWTNdgzDMQNlsLgA7e166OjnbbTtSHljj4nQFx5yTpftb+/rVFiL2XIpYnS11HubsR+9ew4tbLoLFJHwJp6nS5rLKtz260BiuI+GSJCq27kW/expTxvmJFjF7gHW2uoOxtvrS+yigHzLxS2imxJ6/pSHCcUvbPa7dttO/rS3GYyCYEyZlJvlyn4etz0IOxvroKRpizY39hb96Kw2jnkos8TiQMPI8chHkIKmxHawJNwNe5tUzwPhQmzZmygWGm5PYVqlmcQ65grnc7NlsTbTW2l9eoqr4bE+FhCoQJrLI4JIsHAZdrH4SNiPnXaXCD35MuTTKXY1x8sQgDRmJ2JbT6LSTFcqz+JZBmBOw0qmwPHHTM0iAyvcIxstxfUqoFv+br61ofmQK33mcHfTp7VmhLNCWzsi409mDR8rQYQ5sZLdtxGh/c/0ra3HoZB4EGHFyfjY3tWniuKhkAOQuD+Ia0twODQPeGYKbag7/SnvzIuU+fp9DtTppIKljaFst7ljZVHfqfkKpouI5EteyhdCLXBPY/I60JwvDAyA+Vr2DZ/XZfbqe9q98aa8q/ZzGEiGW51zHW5HSwubfOs7mn6L+LFh6tsIMHjRq8jsykiwzW16X6mtKcEgzA3kQ+jXH6i/wCtOuSMCZ5YSpH3KFmB3bNoFHpqT/5rXxrJ9oEcJsqvZr6khrEC5O4v1rp4pQjcZUCWr1kzzg0eBw0RLL1W41HqlgCfYn2r1xbjszh8qxEbGy2Zbd13uK9YzDGOQxE3boADr1Gn/mtUgR7CYMDssqfEPQ/nX0a9ulShkp6Z7fH8/cXzZdT1wTn1b2LsbKAwGgvc5rAj/SnWPmhxDCTD4oxsRqjAFCehsbZWF7XG4JBBqI4pwXwyWKKytqJYxbN6lfze1zRvBuXc8QmS0rLfPEbg+69z1tW22vVKRnew7PAMedVKgHplRvoxYEjtfpWVMx8RsLXtbpnYfpespfMX6fz5DUjn/wBmiy3D69qY4RxFECN21F+g7/O30HrSnAYcOxLA5EGZ7dtAB7sSB9T0qv5YwGHcNPjLslyBErFcxAFyWFrItwBbe1ulehlqqbFpk9w6MyTEk2G7H06/OmqlWJUsViUEgX/vU0GCniSsgsrOcgO4UbA/pQONY3qTjqkdK+EGYnEXjYR2VBp6msh4AzQrKG36dqTZjrVVy/iiUtbKqjX/AEqrTgthdL6DPhsZMEqW80IMqn2Hm19VFCYbFEpJCwJjk1B7E7H60xfFMigrGxaQgqgGrLay+4Nyb7WJpvwfhXhkyS2Bb/4xYqo9e5Hpp71gyZ4Y03L4D+wjuC8myzNdiEi6udb/AOUdT+ldA4PwmHDjLClj1Y6sfc/yGlEI2buBtt/dq0Y7GCEZUjkmkN7RxqWPfzEA5B6HevLz+KzeJloXyX7/AJRaEOobiZ1jQu5CqN2Y6f36VzzmjnB5gUgzJFsT+J/6D0ozE8NxuMP30UqEnyR5GVVHzFr+p1rXJyq0LoZJIh4ZEmTxAWKqQT5QCNTYb9a1+F8JjxO8m8vovuxnPsE8L4VNAqRBdCCzElSpbUMTrYBbW1/L8q+YXihmkMEWBXFEtdpkVlJvYqwABCxiwAuLOBtrYiYibEzH7LGpXPLm8M/Vs9/wkjM19NNulOYuZzhMOGzM+InVXdmOuW3kv1AHQdjXt45qSX1JWbsNh58MR4uGEbN8MUaLmPzut9+g07a0PxnnF0YogKSDQnPmt3WwuoPtUrjOYJ5SxaVvMLHXp272PUddL7UAGtU2lZXWO+Jc1zyEBmVgBYAqCNOu29KMRiGktma9qGvWzPXbIFs1SoK8w4YX1rYRrRGEw7MwVQWZtABQcqCMMXjRi8ThYmUJFHkjyr0W4zHXqRuaseYsBGH8eINIVUAFjoSBYE99rW2pHytgI1xUcdw8rt94wPlRQCSinqbCxNdL4nhAV0UaC1vT2/lSestuBJ+ju+TmUcP2pDLdfEB6mxBHT27UC+Bkm0kQAja2/wBaYOi4HGBmGbDy79bX6/8ALv7Xq3nhiYhQRci62I1B2I9KjLGo7ozpORzuDgssLeYqiHe5rZg8GJ50jiy53JGcdFGpJ+lPOL8osSZZ3lkjB/w07e/Wl3BuJRQ4wsqLDGYyi5jbJcA3IO7Gx09qWXfqFwXUOm4UkGa8jMhuM7Cx9cuugvpfrQs8ZBGUAodjU7zPxx8ViW8AO0KAIlgTcLuxt3Nz9KN5fElgWe4zW8LcnvfqBSS8M1HVJ79gPFvsVnJaPhcUjo3io+YSWFggIBXUmxN7C251rdxYYSOWV5pcxeRmCR9Lm/mbp8v1pHxbiGJZ1iKKo2RVFgO/pelPEHiYMuIz+JmsShsABptY3PyrnFy2fBRqKXcpeOc0q2DM8RK5GWM5TZzGdB5mufirZDxKJuHGWIBnjIJzXuwLWObXfX5Upw3L0EkEkUbXZ4gyCTykOpve/wANum/U0v4JwXEQxzBwVCjzKRoRmGo6HY7VXy8bjvv7+wr9It8OsixhstkcAsnxDX3H8qL4RwwuzSYaQB03ibrpcWPb3v70n4ZzlCsv2eYhNgjX8pHTX8J6a054jAYx48DWZAW0OjDqKl5Dj6vHb7MTTpe4wm5VwmJJmYJmfVrrY5howIvvcG9ZUPLztC5LNG4Y7gbX6ka9d6yn15P0/wCyt4xrytgUTgjuEUySQODoLtdnCA99X/apnjMUUUUUEa2kIGYXubam7HuWJNugFUR5by4SLNI+SJkORSfvGNsoPpm83pU1zRMIJ/MRLOFC5RcrCu+pOhckk5egOu9jT15fMo7UQHA4JS6K34ht2uN/n27a9qHxmCUxSD8cTfUUrxWPYOGB1Bvf1q3wOHSd0c7SL5gOppcreOpMgkc7MJBF+tdGXl1jGi2C5ypYn8K/i93YaAdPSicByzHHOZXs5U/dp0X1bufSnjTlmsNT1PQVj8X/AFG6WP4loPT7z2bA3AuxFvWw2Hoo7ViYUHVjtrvoK1YjER4dDJK2Ud+pPYDv6Covj/M/2pTFFmAJACgav8hqfb9K87D4fL4iVrjqxqSVyGvFOdI4myYcB7HVz8P/ACjr77e9CTc2yYhfK7Jl3KgWHuotp9aTYblOQk+ORh0ADM7kGwudMoN85t8Jse9qfcNmwlvBgw8kgOzuSokI1/CBZbXJvpYHWvW/t8OKNQVvr/P2OUm+dkbpZMXiI0MJjYbNIGZVsdLnMF+gufSvWOZMMwSLNNiWygHoD6AfX3tS3iXMkrv4MZj8MKVIRBky/wAII0C9PXXrRPLvHGhVrKWNyYkYgRoADmOdjcNbTym/1orEq4ok5jZYPsYyFL4iW3iOCuVR+UEtra2o3J1NhatUuBwYBE2Y6alFznbS5FwAP5UDi+Zoyc8ClHN/EFkOumgcjOfmRpawpbjuY0mAErMCNLZmA97AgfM00Yz1cA5E3H5I/FIiVVjHw2Ft9TfvYkj2FA4axax6jTWtvElU6oSR0vvQCNsRXoJXERNjBMKTfUX7Xr0MKxIFq2Q4eU7MNdrEXprhOGhcr4lyo/DGp88lv2X12qE56S0bo98M5Z8QMXlCKu5C3H1JFD8QxaRwsMMDYnIZju/cL2Ud/wDzXnmvikjN4N1WBQCAh0OnU9SNrbA9KTz49pAi6BYwbAdz196EITlUpfnvO8ylSC8Njnw6q8Wj30Pb+7V2fl/i4xeGSUaNazjsw3Ht1Hoa4R9puuXtVFyNzH9lmysfuZLB/Q9G+XX0q1UL1LvmXhSyoynQHY9j39qjoYWYDBTNkmS5w017D/6yfynp2NdRxsIZT2IqM4rgVkvFMNtVbqB3B7jr3Fu1K9iTVMQ8N51xWHJiksxU5SH3BGltN6Akxl45c1j94C+g1uWtc2uNex6UdxbhryEB9cQgur20nRdSD/8A1VRf1ApBiMPq2ckC92t2Gw+ZJ+lTcU2O5rZjjC8Rjw2FaQr55ifDjB+EA6Ofc9O3vSmDHNdQqEyFi2VRc37a9B3971rxALvnkUlnt4UYGp1su3TppuapuGqvDUdp1zTyAfDr4a/l9zubabC+lCSjBWlbf1/OpRzc+QuaaOBPHnk8bEsuip8Mem1/xML+w6VPQyjFXQOqPe6o5sHJ3Cv0bsG370SnG1kxHirHdQDljtfYa7ddCaUcxcbTEZckKx2N7jrRw4n1W/8AoR7s6LhMIYMTh45Jbq8Xl8trkaEG/XWvmK48fHMOS6K3hyjcWchQxA10PUd6C5d5ywhKJPEcoAt1yHva2o/amPMHKhaYY3hz3kYjNGTo9x66DMBYg6HQixqax06ewSK5s5Z8PMyhsqnzKxBZNbC5HxIfwvYdAQDvnAuLTwQkZ88DgqA2tuht1HtTvnrHyRyQYlQVkAaOaFxfUWurL1BBt6ixFB81R3MMsSZYG0I6K4F2Q/I3B6j2NUc24pHRViuLhTEXDpbpc61lVuA5ZgeNHaSzMASAdr1lZf7p/i/kr/b4/wBRYyWWIBwFETX1Nx5B8XzudPlXDeI8RZmYkWzsWJO5JNyfrXU+L4oR4bEK5JZw1+guxsFGvr+3pUjw/k4sQ+Jay/8ADGjHsGP4R6DX23psWXHjWqb2BlrYnOHcDlxLfdjQaMx0Ue56n0GtdE4Pw5MNEFDXI3c+u9vyj039a3tIsaqigKBoqKLfQfzrbhsKWN3+S9Pn3Nef4rxssyriJC29kfFLSfDcL36n29PWvWMx8eFS5ILWuEB1I7nrbufUd61YzigB8OGzPsW3C21J9SB8v1qexuIQwSNIylibDS5JFwBcb7nUkAXY66Wjh8M5v0lt2LQSj7xLjOLNipSz3b8qjZR0AFF4XijQq0UX3eYjO4uXP8I6Aeo3pfwDFeHIGupAvoQSB69L02x7pMfLMzsTt4QUewsf5a17UoxgtK4FUrdt7iyB8SZQqgyFzmCsFa9tL5ToCPan8/Mf2dspEbyAWdlQBb/kFt1Ft7anptSfEy/ZbqCGmIIc63QH8AN7Brb2Gl7d6YYbBYF41d2eNyRYswAb0sw12OxHShJp02tvYhbb2QyxPNCPGzyYZCcoAUgEFjtrlvbr6WPU0LwfDpPEHlxXhTo5KjKMoWwFjcgW02B0FfViwTeQYrKwJYiRbKGNgRmQm9rdAB9aSce4BLmvBaVNs8JzKfQkbH0a1LCKult7Smrbde8+tyliCzfZikuuoDqp9wGYAr2sdiNN7CT8HxMP/wDohZR3IBH/AFKSB9a8cHjxMj5UV7roW2ynsWNgOulW2E5SkcE4iWRx+RLi/oSx2+Q96tkyPHtKv3FUW+EROGi8VvDQG5262/0punJXgq0mLmSNAbDJdi3a1wN+gtf0FWkHBnQZIBDhk6tbPIf5D5lq2o8MMLwyzGdWJLCSzXJt0A20uO1SebJLj0V839l9Q6YRIF+Pqn3WDgyg6F28zt+9h6V9lwWKk2hZmP4spq8wWKjAtDAFX0UKP5mihjX28o/WuTjHdL57i+ZZzeflLHzKAYsoG12GvruTVFyryMcjrjVa1rR+GVBFzdiWJB6Cw96ppsYw08S3ypZxDikK6yYrKPQj+tM/EykqX0GtdhTxD/ZzDr4M04btKkbL7ZkcEe9jSl/9n8/SRPnb/uquwHF8NKhKSBwDY+Y5h6kb29aIkw6WuUlCnXOrafW9K/ETumOvd/s98tSSYeERYqRCV0VgT8PZswAuNtzRHGMAJkzIdRqrDWx+VIl5iwaggtIw7HUn5Nv8q0YEYGZz4c82Fa+2ov7AKadZZdUBwjLqD47FWgmVxYqpG/wt0t19R6UBhOFZjGWBAsllJAzn8O99Bck/LTWnPHvAhWzYySW5ClWgDeupZR+96NgwxlazIjGPRQVI3A0sG3OntU82Sl2FjhSfJpxGOjzhmIyIpzOATmOxVQCL++3UUr8TD4hg74aUIumZHF7fxKTmFt7j9ao48Hi0vGmBY5t5M4UJ6feaWHoTepeTk7Cpd8TjPCYkmySK7H/ojsPa/wBKXFj0+tt2DKFcMJljwsZLQKFbL5CTpq2pJ3Jtpap/A8Iwssio7BQfyZjb021b0rZiYsEg+5kxDAN8blNPUALfTtW7g/EsJA5jmw4LA38TNcnqGUrYW/lWiKlFN22TfIS3IsIYOuL8JD8KyrdzuL2BFh760djOKvg443jdZo0YRuUuLi2l7iwIO2pFwBTyLi2DxIKAgCxPmGo9QTp8qXcGwZjjlwsgWSNibNbS/wAYDDodLjv0JpXK6ctzrGvMuHTGYZJJUZbgFJgNAf8AhyDdbja+x0uRYmZ4FOryHC4gsIZFvf8AIR8Laj+7VWR8wiMKVU3Ayul/LInb0Ybg/KguZODYaaNcTBK3ilgmQC/idcuW3lYbk7WBNqVxdjJoIfkeUGyokq9JA+UMOht0rKTyyohygyMBYXWRgNtbAGwF6yseuHZ/MbzPYhT/AL6llljSIkXJJO2lzYkDQAAA2+VPg5PlTzEaFidvfuaQco4Iy5pCQNlsNNO3ptVJjcYkC2tdraKP7/Ws3imtaxxXBFJy3Z6ihWMF3PTVj/eg9KR8W40ZYyYXCxhsp/MxINh6L+9C/wDqbNmE6AqfwjQrp+E9fY7+lKzGqpEq6hyzlrbaWv7LcfMVbB4TS9U92dqSWwO2I8yRJqXYAm3QkbHe29x6UNzFiomlAiQooWxF73Nzr7kWo7hfDWJkmT8Duig76XUW9ba9hU3NfMSd7616uJRcqXQ5RD4b5dNB3pnFKcKuY/4zDyr/AMNT+I/xnoOg13IsVy5wad4xLk/+vPot/wA7X/COg1ufTdkvKSgmTEymQk3IXyj5u2/ytSyatpikTmLMBuzHb3qoXgWIKIFw/iNl0kdyojBBvoSATsRva1P8JEkQ/wDbxKv8SpmJ9fEew/eiFgnk3DN+v6kBR8lNc8nZB1JcE1guQOs2IRR2jBY/U2H6VU8vwYbh5ZonkJYWa7eU9rrbLp3962/7lkI88ixj3uf1sPpQGNfAQeaWRpm6Aa/tp9TSucpbNhWoMxHOKX+7TM38IzH9P61pbimOl+CLwx3kNv8A870mxHPkaaQYYD1c2/Rf60BJzVi5GUOfDR9Pu1y2uNG72Bsd6KxvsGpPllJJwqU64nEkDsCEX6nX9K3YeHDxqjJZg75FKrnJbUnXoAAST0sa08HigxCHA4zN4hGeCdjqM3r6NdSt916aVu5Pb7LFiIMSMpw5OYkE2GxItuMuxHQigsd8sVqlYxx8gjGdtUXV7tqB/CNifcj50h5txM8OWWJw2Fk+B1UXU9Uf+Lex626EGvGM4hHjZFhVjkFy2UfHl6knZfQXOo2pXw7HmLEzYKVgMM7lWzXNlJvG47NYrrXeUlvQcbUrTJ7mHGsxUF2byhjc9T0pEmIdSCCQf76GrXmTkfEwsZDlmg/4kRvbsGXdT9R61MY3AGOTLe5sNB0rVjlBLSO6R8ixrE3KoD+YDKf0P8qMwPFTEfIWW582Rm1/l9NaWyHW2561tVCRpf50ZRi1udEeNiIXU6WNtDYXJO2l9R31+VD4fElSPQXNmtoN7X0v9aXDKFILKCetrkexvatSupNr5vUipLEhkyq4rxPxBEhkd41a6htMpNtLXI+lvaqfhvFHDsfEjQhyfM3byiwyk2sL366VBKvwDTNcevyI/lVKeJ4Jm+8wz3HlLpJYm2l7Xynve/1qEsd17BVJ3Z0LDcc8eNoiocspDWl3HU6FSFNx9bb1znmPlCbTKEVb+UG4FuwY3v8AK5pzy9h8MTc4g+CTYSEhXQ9FYEEBj32YbHoK1MMYVNpY5oCD1HbqLkEe1d5mhq+hVPUjksPLkw8jFLXN8ra7dmAP6Vp4Vg4yfAxK+GxPlkIsVvsf4lvuO1dWxn2aYDNEI26PHYj31uD7frWvH8uKV/DNYC+g0uBqOwPpVVmjK6YnlPk5ZgsXPw3Fm4GdNCNwQRow7gixBq/wPOGGmyPL91KPLmUeUj5dL6lT8qX8d5beeDKBIk8XwpKqgvGPhs9rkDYa27+kJw3NHLkZTmvYqRrf270ZRUlq6iNVsdi4ry9G0fixOrRkXzKbgev961NwYpYUyj4zq5bQ2B8qk9B1PU6D22ctxz4coyvlSQkNEykgDXW19L2ppxzlHxJhKJQVNtBfT1Gu3YdKzT/9FR2nqiWOLXoV/wCj/wAVlV68CUjzwozdWN7k99TWUnkx7DaZEji5TgcO3hgeLJKFOtwi2JAB/Ewtvtr1pJh8dPMjl3JSIGx63996quO4BsVCPBTMQwsqjXTT663v2r7/AOnkwsATEusYfVlvd2PUAL9L3rl6Eb07t/T/AIK3LiKJDAwtOglmOVNADb4tbaDte/vY9iQz4fw2ae7Ihy+UCw0IF7a6C2l7bbVVYDAxEKTH8Oq5xrtYFYhogC6C4NhfuSXDSPaygIPU6/RdT9RTOUpcKl+dANJci8cDCxCPMIhubakljdyCTuT70LFwrCQNcRh5NwWGZ/cLYkfJRTDFmOMFppDYb3OUfQeY/wDMTSDE88QxDLBHf1tlX+p/Sugkm9O7YG/gPmWaT4VZR3Yhf+5v2rymDiRh4kql+w1b/qYs/wBLVIf7wxmLuzTCOK/4dB+mp+dMOH4FEJCXv+KRt/79P9K7LLy42CTjEomx8SHyJc9219tTrf0v9KVcT5kkynw/MFIzsoOVRfXUfvelWMx8bFrtaKPoN3bsPfUX2AudbgUvwEc2LDXfw4l/CguAD0tcakdTc0mPHOSub+AYJtWw6YPLKUXPK99FW5NvU9B67Vp5j5enyprDcXLIsgLD/uPSy3NyK98Q4rJhonjhso8tx/8AI+bQFm/kNhapyKWZpow5KsWUADSwJHzrTFNboqtNe034Ph7iTM0EmRBdyY2sPckW+tesTjPGkZ2YIvwqgsTb+VNv9pWBYBZ0Z8pORxmNr/hNr1FwsWIVNzpT+HyLNjWRdfoGXo7I6RwHEifDnDShkcDxIZGFiCDa49CbE27t2ovhvFTicQY5UNjG2Hlb8xGYMRf2/X0qH+2NE8SZi7J8991+Y0qlxmISOaGWF28F5AxRjdlIAB1tqCNb+hBva5HD3JO2mP8ABcvx4MMqXYmxzNa5t000sCP/ANVLc5Exv4yqozRmO+UatqCSba+UqRfa1dH4qtwD/ev+oFQ3N2FaWBkW91ZXAv28p+QRgxPoaZetuSi6kTnAOaJsMQwYuBa6FtCAeu+nT51Wy8t4TiQ+0YEiFz/iw7C/Urp5T3FrHpSfBcJjM8EMqHIVzODozEg+Z7bbABBoo7m9U+G5LhhcSxKXKa+HIbh/S9LJpeqaIxbRPYn/AGavbyyi/tUe/AJjNJCFLPHvbt3rqXM/EWWH7Xg1zRr/AI8JPmituR1sDuOm40vbn3D+agMY2IKkB1swB/Wq45yatAaa4EWJ4bInxIy+4Na8HhiXUdL610oc44WUWZrX/MtJeLLDJJGmHKFpCbsNAB60fNlVULbFWDYNKhO2a59gf6CtmAxXhKJCY3VhqNGHsysND7j1BNbEwgTEmL8IuL3/AIT196Z4Lg0kbK0bGyiwDKDodbbWPsRWd5IxdMVH3h+NRwzRYexAAlsCysu7BkXQIfzdDqCDamvAONrg5T4CjEQOCSMv3sY00JOkiC9wffbr8g5ZXMssWaGQG/kYhb/w21T2uR2ttTzD8KQHMwGYm7EC1z3IGl/Ub0G0+Cyk1sgfjEuFlRpMPmglOoESsFY9mS2VSe4t86C4T9r8pIIttra1VKYeNCAMtyNNRrQvG8aYEzEoB0uQD+tLo+Y2ppWe54S+RixDoSQ2x1+JTrqvvWnECBWWQhRIFy5wBcj379L9tKjMVziTf9LGgsFxd5ZUVrlQfMQuy9SfQDvTaWBuy2l49Cm1A4jnMDQUJxAHCsI/D8ZJPPHIACLdb/zHsRS7jMkbqHUxrkILixZwDoNQblCdLMLg211oKjnpiuRqvNkp1ANqyhcDwDCyxrJ9qyZtcjJcr6Xza1lLrQlvse5OcsRO4hwqLGGNhawP66CmfC+XQjeLM5llte5Jsve19SfWsrKGR6eBdTex7bmCHVYQXa9rAZFvc9Tr0PSkr8xYlpXRVRbXAA6EdS251rKyla3p/nAt7smvCaVhErFtSS7bsfxOevsOg071nEuEBCAr3PXSsrK0KTsSI05c4YyjMx1bVV6DpnPrfQfX2fcZw6R4bMWZRpcr3bb+v023rKysLm55lZXFFNSb6E1gpYkDTFM2QDKjai3qe/XtrWcMxTurvCmUs2liLadLVlZXoRiqbKRWyQXh8R42KjOIRc3lDAbG2im3obaelN+cODqWixUe6SIsg9mF6ysrLOTWZJcNHLZsL4xhhNFLEfxKbeh6GubQfcJe33jbelZWVH+lSdSh02J3tXtFseItIrEtowJI+LQ6kX69qtubcEYWyWsxLEqNge69lOhA6A23FZWV6uf/ABDW1nReGT+PhY2P4kH9f3pRiWKMsnY3I775h7WzfQVlZUpGd9GDcw4ULNFiwxKSAIBbUENr+gIrbj+dI0DZAWOwuLa19rK7Er5NNmYXhU0uaYzGORxsgFvZgRZu2vSuW8Y4LJhpCr21JsRa306VlZRwyanXcrS0i6DCs7ZVFzVbwfkd3ALtb2NZWVTNkktkIW3DuVkjA6kC1zqaaYbBxpoKysrLLhsDB+M4/wAFQQN9P6VK4/mVZlyB8kt9wCQR1B00PW40NfKypYG8kW30Ev0qJv8A35OkgfO11Ohuf7t6V0bhmOwPFMMseJzLNqLhb5SLeZTbYgjT633rKytGWKUNS5RSDpkdx/k98G4ExDRm+WVOttwVJuD7XHrSKJ2YMsV1jWxY3F9TYE9TWVlNF2m2W0qGPUuSr4BxdbLhsSvixE2F+h6UZxbgsODxPjM8XhSCwjEbXKkdgMo1ANu4BrKypXT26mdb2fRwmc6x4WTIdV++h2Oux1rKysrtCKPEj//Z"/>
          <p:cNvSpPr>
            <a:spLocks noChangeAspect="1" noChangeArrowheads="1"/>
          </p:cNvSpPr>
          <p:nvPr/>
        </p:nvSpPr>
        <p:spPr bwMode="auto">
          <a:xfrm>
            <a:off x="1717675" y="-242888"/>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lstStyle>
            <a:lvl1pPr eaLnBrk="0" hangingPunct="0">
              <a:defRPr sz="3200">
                <a:solidFill>
                  <a:schemeClr val="tx1"/>
                </a:solidFill>
                <a:latin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9pPr>
          </a:lstStyle>
          <a:p>
            <a:pPr eaLnBrk="1" hangingPunct="1"/>
            <a:endParaRPr lang="en-US" altLang="en-US">
              <a:cs typeface="Times New Roman" panose="02020603050405020304" pitchFamily="18" charset="0"/>
            </a:endParaRPr>
          </a:p>
        </p:txBody>
      </p:sp>
      <p:pic>
        <p:nvPicPr>
          <p:cNvPr id="36869" name="Picture 8" descr="http://123.25.71.107:82/hoidap/uploads/news/2011_09/lu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4400" y="990600"/>
            <a:ext cx="27495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10" descr="https://encrypted-tbn0.gstatic.com/images?q=tbn:ANd9GcTlJ4GjyAo9zmxi_25i62PZgcBylTEv0jw2QvKZm73l4txvCL6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24400" y="3886200"/>
            <a:ext cx="2749550"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Picture 12" descr="https://encrypted-tbn0.gstatic.com/images?q=tbn:ANd9GcSFg4POIglCn4IuQ4MACDrEW4Val25WyoZe_EtrplymOmg2HDRx"/>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52600" y="3886200"/>
            <a:ext cx="2819400"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2" name="Picture 12" descr="https://encrypted-tbn3.gstatic.com/images?q=tbn:ANd9GcTYbD1O6WqcIEFzykQ6hFsj2wvmIfVgpBTtXKzeUSC57TfQCFFh"/>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26350" y="3886200"/>
            <a:ext cx="28892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3" name="TextBox 3"/>
          <p:cNvSpPr txBox="1">
            <a:spLocks noChangeArrowheads="1"/>
          </p:cNvSpPr>
          <p:nvPr/>
        </p:nvSpPr>
        <p:spPr bwMode="auto">
          <a:xfrm>
            <a:off x="1524000" y="330200"/>
            <a:ext cx="9144000" cy="584200"/>
          </a:xfrm>
          <a:prstGeom prst="rect">
            <a:avLst/>
          </a:prstGeom>
          <a:solidFill>
            <a:srgbClr val="0066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eaLnBrk="0" hangingPunct="0">
              <a:defRPr sz="3200">
                <a:solidFill>
                  <a:schemeClr val="tx1"/>
                </a:solidFill>
                <a:latin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9pPr>
          </a:lstStyle>
          <a:p>
            <a:pPr algn="ctr" eaLnBrk="1" hangingPunct="1"/>
            <a:r>
              <a:rPr lang="en-US" altLang="en-US" b="1">
                <a:solidFill>
                  <a:schemeClr val="bg1"/>
                </a:solidFill>
                <a:cs typeface="Times New Roman" panose="02020603050405020304" pitchFamily="18" charset="0"/>
              </a:rPr>
              <a:t>Chim ăn quả, hạt, cá ,  vật trung gian truyền bệnh </a:t>
            </a:r>
          </a:p>
        </p:txBody>
      </p:sp>
      <p:sp>
        <p:nvSpPr>
          <p:cNvPr id="36874" name="Right Arrow 8">
            <a:hlinkClick r:id="rId8" action="ppaction://hlinksldjump"/>
          </p:cNvPr>
          <p:cNvSpPr>
            <a:spLocks noChangeArrowheads="1"/>
          </p:cNvSpPr>
          <p:nvPr/>
        </p:nvSpPr>
        <p:spPr bwMode="auto">
          <a:xfrm>
            <a:off x="10363200" y="6561138"/>
            <a:ext cx="304800" cy="304800"/>
          </a:xfrm>
          <a:prstGeom prst="rightArrow">
            <a:avLst>
              <a:gd name="adj1" fmla="val 50000"/>
              <a:gd name="adj2" fmla="val 49981"/>
            </a:avLst>
          </a:prstGeom>
          <a:solidFill>
            <a:srgbClr val="FF0000"/>
          </a:solidFill>
          <a:ln w="9525">
            <a:solidFill>
              <a:schemeClr val="tx1"/>
            </a:solidFill>
            <a:round/>
          </a:ln>
        </p:spPr>
        <p:txBody>
          <a:bodyPr wrap="none" lIns="91436" tIns="45718" rIns="91436" bIns="45718"/>
          <a:lstStyle>
            <a:lvl1pPr eaLnBrk="0" hangingPunct="0">
              <a:defRPr sz="3200">
                <a:solidFill>
                  <a:schemeClr val="tx1"/>
                </a:solidFill>
                <a:latin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9pPr>
          </a:lstStyle>
          <a:p>
            <a:pPr eaLnBrk="1" hangingPunct="1"/>
            <a:endParaRPr lang="en-US" altLang="en-US">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1513"/>
                                        </p:tgtEl>
                                        <p:attrNameLst>
                                          <p:attrName>style.visibility</p:attrName>
                                        </p:attrNameLst>
                                      </p:cBhvr>
                                      <p:to>
                                        <p:strVal val="visible"/>
                                      </p:to>
                                    </p:set>
                                    <p:animEffect transition="in" filter="checkerboard(across)">
                                      <p:cBhvr>
                                        <p:cTn id="7" dur="500"/>
                                        <p:tgtEl>
                                          <p:spTgt spid="215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838199" y="229054"/>
            <a:ext cx="10990943" cy="4351338"/>
          </a:xfrm>
        </p:spPr>
        <p:txBody>
          <a:bodyPr>
            <a:noAutofit/>
          </a:bodyPr>
          <a:lstStyle/>
          <a:p>
            <a:pPr marL="0" indent="0" algn="just">
              <a:buNone/>
            </a:pPr>
            <a:r>
              <a:rPr lang="en-US" sz="8800" dirty="0" err="1">
                <a:latin typeface="Times New Roman" panose="02020603050405020304" pitchFamily="18" charset="0"/>
                <a:cs typeface="Times New Roman" panose="02020603050405020304" pitchFamily="18" charset="0"/>
              </a:rPr>
              <a:t>Em</a:t>
            </a:r>
            <a:r>
              <a:rPr lang="en-US" sz="8800" dirty="0">
                <a:latin typeface="Times New Roman" panose="02020603050405020304" pitchFamily="18" charset="0"/>
                <a:cs typeface="Times New Roman" panose="02020603050405020304" pitchFamily="18" charset="0"/>
              </a:rPr>
              <a:t> </a:t>
            </a:r>
            <a:r>
              <a:rPr lang="en-US" sz="8800" dirty="0" err="1">
                <a:latin typeface="Times New Roman" panose="02020603050405020304" pitchFamily="18" charset="0"/>
                <a:cs typeface="Times New Roman" panose="02020603050405020304" pitchFamily="18" charset="0"/>
              </a:rPr>
              <a:t>hãy</a:t>
            </a:r>
            <a:r>
              <a:rPr lang="en-US" sz="8800" dirty="0">
                <a:latin typeface="Times New Roman" panose="02020603050405020304" pitchFamily="18" charset="0"/>
                <a:cs typeface="Times New Roman" panose="02020603050405020304" pitchFamily="18" charset="0"/>
              </a:rPr>
              <a:t> </a:t>
            </a:r>
            <a:r>
              <a:rPr lang="en-US" sz="8800" dirty="0" err="1">
                <a:latin typeface="Times New Roman" panose="02020603050405020304" pitchFamily="18" charset="0"/>
                <a:cs typeface="Times New Roman" panose="02020603050405020304" pitchFamily="18" charset="0"/>
              </a:rPr>
              <a:t>kể</a:t>
            </a:r>
            <a:r>
              <a:rPr lang="en-US" sz="8800" dirty="0">
                <a:latin typeface="Times New Roman" panose="02020603050405020304" pitchFamily="18" charset="0"/>
                <a:cs typeface="Times New Roman" panose="02020603050405020304" pitchFamily="18" charset="0"/>
              </a:rPr>
              <a:t> </a:t>
            </a:r>
            <a:r>
              <a:rPr lang="en-US" sz="8800" dirty="0" err="1">
                <a:latin typeface="Times New Roman" panose="02020603050405020304" pitchFamily="18" charset="0"/>
                <a:cs typeface="Times New Roman" panose="02020603050405020304" pitchFamily="18" charset="0"/>
              </a:rPr>
              <a:t>tên</a:t>
            </a:r>
            <a:r>
              <a:rPr lang="en-US" sz="8800" dirty="0">
                <a:latin typeface="Times New Roman" panose="02020603050405020304" pitchFamily="18" charset="0"/>
                <a:cs typeface="Times New Roman" panose="02020603050405020304" pitchFamily="18" charset="0"/>
              </a:rPr>
              <a:t> 5 </a:t>
            </a:r>
            <a:r>
              <a:rPr lang="en-US" sz="8800" dirty="0" err="1">
                <a:latin typeface="Times New Roman" panose="02020603050405020304" pitchFamily="18" charset="0"/>
                <a:cs typeface="Times New Roman" panose="02020603050405020304" pitchFamily="18" charset="0"/>
              </a:rPr>
              <a:t>loài</a:t>
            </a:r>
            <a:r>
              <a:rPr lang="en-US" sz="8800" dirty="0">
                <a:latin typeface="Times New Roman" panose="02020603050405020304" pitchFamily="18" charset="0"/>
                <a:cs typeface="Times New Roman" panose="02020603050405020304" pitchFamily="18" charset="0"/>
              </a:rPr>
              <a:t> </a:t>
            </a:r>
            <a:r>
              <a:rPr lang="en-US" sz="8800" dirty="0" err="1">
                <a:latin typeface="Times New Roman" panose="02020603050405020304" pitchFamily="18" charset="0"/>
                <a:cs typeface="Times New Roman" panose="02020603050405020304" pitchFamily="18" charset="0"/>
              </a:rPr>
              <a:t>động</a:t>
            </a:r>
            <a:r>
              <a:rPr lang="en-US" sz="8800" dirty="0">
                <a:latin typeface="Times New Roman" panose="02020603050405020304" pitchFamily="18" charset="0"/>
                <a:cs typeface="Times New Roman" panose="02020603050405020304" pitchFamily="18" charset="0"/>
              </a:rPr>
              <a:t> </a:t>
            </a:r>
            <a:r>
              <a:rPr lang="en-US" sz="8800" dirty="0" err="1">
                <a:latin typeface="Times New Roman" panose="02020603050405020304" pitchFamily="18" charset="0"/>
                <a:cs typeface="Times New Roman" panose="02020603050405020304" pitchFamily="18" charset="0"/>
              </a:rPr>
              <a:t>vật</a:t>
            </a:r>
            <a:r>
              <a:rPr lang="en-US" sz="8800" dirty="0">
                <a:latin typeface="Times New Roman" panose="02020603050405020304" pitchFamily="18" charset="0"/>
                <a:cs typeface="Times New Roman" panose="02020603050405020304" pitchFamily="18" charset="0"/>
              </a:rPr>
              <a:t> </a:t>
            </a:r>
            <a:r>
              <a:rPr lang="en-US" sz="8800" dirty="0" err="1">
                <a:latin typeface="Times New Roman" panose="02020603050405020304" pitchFamily="18" charset="0"/>
                <a:cs typeface="Times New Roman" panose="02020603050405020304" pitchFamily="18" charset="0"/>
              </a:rPr>
              <a:t>và</a:t>
            </a:r>
            <a:r>
              <a:rPr lang="en-US" sz="8800" dirty="0">
                <a:latin typeface="Times New Roman" panose="02020603050405020304" pitchFamily="18" charset="0"/>
                <a:cs typeface="Times New Roman" panose="02020603050405020304" pitchFamily="18" charset="0"/>
              </a:rPr>
              <a:t> </a:t>
            </a:r>
            <a:r>
              <a:rPr lang="en-US" sz="8800" dirty="0" err="1">
                <a:latin typeface="Times New Roman" panose="02020603050405020304" pitchFamily="18" charset="0"/>
                <a:cs typeface="Times New Roman" panose="02020603050405020304" pitchFamily="18" charset="0"/>
              </a:rPr>
              <a:t>môi</a:t>
            </a:r>
            <a:r>
              <a:rPr lang="en-US" sz="8800" dirty="0">
                <a:latin typeface="Times New Roman" panose="02020603050405020304" pitchFamily="18" charset="0"/>
                <a:cs typeface="Times New Roman" panose="02020603050405020304" pitchFamily="18" charset="0"/>
              </a:rPr>
              <a:t> </a:t>
            </a:r>
            <a:r>
              <a:rPr lang="en-US" sz="8800" dirty="0" err="1">
                <a:latin typeface="Times New Roman" panose="02020603050405020304" pitchFamily="18" charset="0"/>
                <a:cs typeface="Times New Roman" panose="02020603050405020304" pitchFamily="18" charset="0"/>
              </a:rPr>
              <a:t>trường</a:t>
            </a:r>
            <a:r>
              <a:rPr lang="en-US" sz="8800" dirty="0">
                <a:latin typeface="Times New Roman" panose="02020603050405020304" pitchFamily="18" charset="0"/>
                <a:cs typeface="Times New Roman" panose="02020603050405020304" pitchFamily="18" charset="0"/>
              </a:rPr>
              <a:t> </a:t>
            </a:r>
            <a:r>
              <a:rPr lang="en-US" sz="8800" dirty="0" err="1">
                <a:latin typeface="Times New Roman" panose="02020603050405020304" pitchFamily="18" charset="0"/>
                <a:cs typeface="Times New Roman" panose="02020603050405020304" pitchFamily="18" charset="0"/>
              </a:rPr>
              <a:t>sống</a:t>
            </a:r>
            <a:r>
              <a:rPr lang="en-US" sz="8800" dirty="0">
                <a:latin typeface="Times New Roman" panose="02020603050405020304" pitchFamily="18" charset="0"/>
                <a:cs typeface="Times New Roman" panose="02020603050405020304" pitchFamily="18" charset="0"/>
              </a:rPr>
              <a:t> </a:t>
            </a:r>
            <a:r>
              <a:rPr lang="en-US" sz="8800" dirty="0" err="1">
                <a:latin typeface="Times New Roman" panose="02020603050405020304" pitchFamily="18" charset="0"/>
                <a:cs typeface="Times New Roman" panose="02020603050405020304" pitchFamily="18" charset="0"/>
              </a:rPr>
              <a:t>của</a:t>
            </a:r>
            <a:r>
              <a:rPr lang="en-US" sz="8800" dirty="0">
                <a:latin typeface="Times New Roman" panose="02020603050405020304" pitchFamily="18" charset="0"/>
                <a:cs typeface="Times New Roman" panose="02020603050405020304" pitchFamily="18" charset="0"/>
              </a:rPr>
              <a:t> </a:t>
            </a:r>
            <a:r>
              <a:rPr lang="en-US" sz="8800" dirty="0" err="1">
                <a:latin typeface="Times New Roman" panose="02020603050405020304" pitchFamily="18" charset="0"/>
                <a:cs typeface="Times New Roman" panose="02020603050405020304" pitchFamily="18" charset="0"/>
              </a:rPr>
              <a:t>nó</a:t>
            </a:r>
            <a:r>
              <a:rPr lang="en-US" sz="8800" dirty="0">
                <a:latin typeface="Times New Roman" panose="02020603050405020304" pitchFamily="18" charset="0"/>
                <a:cs typeface="Times New Roman" panose="02020603050405020304" pitchFamily="18" charset="0"/>
              </a:rPr>
              <a:t>?</a:t>
            </a:r>
          </a:p>
          <a:p>
            <a:pPr marL="0" indent="0" algn="just">
              <a:buNone/>
            </a:pPr>
            <a:r>
              <a:rPr lang="en-US" sz="8800" dirty="0">
                <a:latin typeface="Times New Roman" panose="02020603050405020304" pitchFamily="18" charset="0"/>
                <a:cs typeface="Times New Roman" panose="02020603050405020304" pitchFamily="18" charset="0"/>
              </a:rPr>
              <a:t>VD: </a:t>
            </a:r>
            <a:r>
              <a:rPr lang="en-US" sz="8800" dirty="0" err="1">
                <a:latin typeface="Times New Roman" panose="02020603050405020304" pitchFamily="18" charset="0"/>
                <a:cs typeface="Times New Roman" panose="02020603050405020304" pitchFamily="18" charset="0"/>
              </a:rPr>
              <a:t>Cá</a:t>
            </a:r>
            <a:r>
              <a:rPr lang="en-US" sz="8800" dirty="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chép</a:t>
            </a:r>
            <a:r>
              <a:rPr lang="en-US" sz="8800" dirty="0" smtClean="0">
                <a:latin typeface="Times New Roman" panose="02020603050405020304" pitchFamily="18" charset="0"/>
                <a:cs typeface="Times New Roman" panose="02020603050405020304" pitchFamily="18" charset="0"/>
              </a:rPr>
              <a:t> </a:t>
            </a:r>
            <a:r>
              <a:rPr lang="en-US" sz="8800" dirty="0">
                <a:latin typeface="Times New Roman" panose="02020603050405020304" pitchFamily="18" charset="0"/>
                <a:cs typeface="Times New Roman" panose="02020603050405020304" pitchFamily="18" charset="0"/>
              </a:rPr>
              <a:t>- </a:t>
            </a:r>
            <a:r>
              <a:rPr lang="en-US" sz="8800" dirty="0" err="1">
                <a:latin typeface="Times New Roman" panose="02020603050405020304" pitchFamily="18" charset="0"/>
                <a:cs typeface="Times New Roman" panose="02020603050405020304" pitchFamily="18" charset="0"/>
              </a:rPr>
              <a:t>dưới</a:t>
            </a:r>
            <a:r>
              <a:rPr lang="en-US" sz="8800" dirty="0">
                <a:latin typeface="Times New Roman" panose="02020603050405020304" pitchFamily="18" charset="0"/>
                <a:cs typeface="Times New Roman" panose="02020603050405020304" pitchFamily="18" charset="0"/>
              </a:rPr>
              <a:t> </a:t>
            </a:r>
            <a:r>
              <a:rPr lang="en-US" sz="8800" dirty="0" err="1">
                <a:latin typeface="Times New Roman" panose="02020603050405020304" pitchFamily="18" charset="0"/>
                <a:cs typeface="Times New Roman" panose="02020603050405020304" pitchFamily="18" charset="0"/>
              </a:rPr>
              <a:t>nước</a:t>
            </a:r>
            <a:endParaRPr lang="en-US" sz="8800" dirty="0">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3150328" y="96951"/>
            <a:ext cx="5876109" cy="608444"/>
          </a:xfrm>
          <a:ln w="38100">
            <a:solidFill>
              <a:schemeClr val="tx1"/>
            </a:solidFill>
          </a:ln>
        </p:spPr>
        <p:txBody>
          <a:bodyPr/>
          <a:lstStyle/>
          <a:p>
            <a:pPr eaLnBrk="1" hangingPunct="1"/>
            <a:r>
              <a:rPr lang="en-US" altLang="en-US" sz="3200" dirty="0" err="1">
                <a:solidFill>
                  <a:srgbClr val="FF0000"/>
                </a:solidFill>
                <a:latin typeface="Times New Roman" panose="02020603050405020304" pitchFamily="18" charset="0"/>
                <a:cs typeface="Times New Roman" panose="02020603050405020304" pitchFamily="18" charset="0"/>
              </a:rPr>
              <a:t>Động</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vật</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truyền</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bệnh</a:t>
            </a:r>
            <a:r>
              <a:rPr lang="en-US" altLang="en-US" sz="3200" dirty="0">
                <a:solidFill>
                  <a:srgbClr val="FF0000"/>
                </a:solidFill>
                <a:latin typeface="Times New Roman" panose="02020603050405020304" pitchFamily="18" charset="0"/>
                <a:cs typeface="Times New Roman" panose="02020603050405020304" pitchFamily="18" charset="0"/>
              </a:rPr>
              <a:t> sang </a:t>
            </a:r>
            <a:r>
              <a:rPr lang="en-US" altLang="en-US" sz="3200" dirty="0" err="1">
                <a:solidFill>
                  <a:srgbClr val="FF0000"/>
                </a:solidFill>
                <a:latin typeface="Times New Roman" panose="02020603050405020304" pitchFamily="18" charset="0"/>
                <a:cs typeface="Times New Roman" panose="02020603050405020304" pitchFamily="18" charset="0"/>
              </a:rPr>
              <a:t>người</a:t>
            </a:r>
            <a:endParaRPr lang="en-US" altLang="en-US" sz="3200" dirty="0">
              <a:solidFill>
                <a:srgbClr val="FF0000"/>
              </a:solidFill>
              <a:latin typeface="Times New Roman" panose="02020603050405020304" pitchFamily="18" charset="0"/>
              <a:cs typeface="Times New Roman" panose="02020603050405020304" pitchFamily="18" charset="0"/>
            </a:endParaRPr>
          </a:p>
        </p:txBody>
      </p:sp>
      <p:pic>
        <p:nvPicPr>
          <p:cNvPr id="4" name="Content Placeholder 3" descr="canh-bao-10-can-benh-dang-so-lay-nhiem-tu-dong-vat-sang-nguoi (1).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619794" y="1123406"/>
            <a:ext cx="8919834" cy="4558935"/>
          </a:xfrm>
        </p:spPr>
      </p:pic>
      <p:sp>
        <p:nvSpPr>
          <p:cNvPr id="5" name="TextBox 4"/>
          <p:cNvSpPr txBox="1">
            <a:spLocks noChangeArrowheads="1"/>
          </p:cNvSpPr>
          <p:nvPr/>
        </p:nvSpPr>
        <p:spPr bwMode="auto">
          <a:xfrm>
            <a:off x="5105400" y="5987142"/>
            <a:ext cx="2414588" cy="523875"/>
          </a:xfrm>
          <a:prstGeom prst="rect">
            <a:avLst/>
          </a:prstGeom>
          <a:noFill/>
          <a:ln w="38100">
            <a:solidFill>
              <a:srgbClr val="000000"/>
            </a:solidFill>
            <a:miter lim="800000"/>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eaLnBrk="0" fontAlgn="base" hangingPunct="0">
              <a:spcBef>
                <a:spcPct val="0"/>
              </a:spcBef>
              <a:spcAft>
                <a:spcPct val="0"/>
              </a:spcAft>
              <a:defRPr>
                <a:solidFill>
                  <a:schemeClr val="tx1"/>
                </a:solidFill>
                <a:latin typeface="Calibri" panose="020F0502020204030204" charset="0"/>
              </a:defRPr>
            </a:lvl6pPr>
            <a:lvl7pPr marL="2971800" indent="-228600" eaLnBrk="0" fontAlgn="base" hangingPunct="0">
              <a:spcBef>
                <a:spcPct val="0"/>
              </a:spcBef>
              <a:spcAft>
                <a:spcPct val="0"/>
              </a:spcAft>
              <a:defRPr>
                <a:solidFill>
                  <a:schemeClr val="tx1"/>
                </a:solidFill>
                <a:latin typeface="Calibri" panose="020F0502020204030204" charset="0"/>
              </a:defRPr>
            </a:lvl7pPr>
            <a:lvl8pPr marL="3429000" indent="-228600" eaLnBrk="0" fontAlgn="base" hangingPunct="0">
              <a:spcBef>
                <a:spcPct val="0"/>
              </a:spcBef>
              <a:spcAft>
                <a:spcPct val="0"/>
              </a:spcAft>
              <a:defRPr>
                <a:solidFill>
                  <a:schemeClr val="tx1"/>
                </a:solidFill>
                <a:latin typeface="Calibri" panose="020F0502020204030204" charset="0"/>
              </a:defRPr>
            </a:lvl8pPr>
            <a:lvl9pPr marL="3886200" indent="-228600" eaLnBrk="0" fontAlgn="base" hangingPunct="0">
              <a:spcBef>
                <a:spcPct val="0"/>
              </a:spcBef>
              <a:spcAft>
                <a:spcPct val="0"/>
              </a:spcAft>
              <a:defRPr>
                <a:solidFill>
                  <a:schemeClr val="tx1"/>
                </a:solidFill>
                <a:latin typeface="Calibri" panose="020F0502020204030204" charset="0"/>
              </a:defRPr>
            </a:lvl9pPr>
          </a:lstStyle>
          <a:p>
            <a:pPr eaLnBrk="1" hangingPunct="1"/>
            <a:r>
              <a:rPr lang="en-US" altLang="en-US" sz="2800" dirty="0" err="1">
                <a:solidFill>
                  <a:srgbClr val="7030A0"/>
                </a:solidFill>
                <a:latin typeface="Times New Roman" panose="02020603050405020304" pitchFamily="18" charset="0"/>
                <a:cs typeface="Times New Roman" panose="02020603050405020304" pitchFamily="18" charset="0"/>
              </a:rPr>
              <a:t>Bệnh</a:t>
            </a:r>
            <a:r>
              <a:rPr lang="en-US" altLang="en-US" sz="2800" dirty="0">
                <a:solidFill>
                  <a:srgbClr val="7030A0"/>
                </a:solidFill>
                <a:latin typeface="Times New Roman" panose="02020603050405020304" pitchFamily="18" charset="0"/>
                <a:cs typeface="Times New Roman" panose="02020603050405020304" pitchFamily="18" charset="0"/>
              </a:rPr>
              <a:t> </a:t>
            </a:r>
            <a:r>
              <a:rPr lang="en-US" altLang="en-US" sz="2800" dirty="0" err="1">
                <a:solidFill>
                  <a:srgbClr val="7030A0"/>
                </a:solidFill>
                <a:latin typeface="Times New Roman" panose="02020603050405020304" pitchFamily="18" charset="0"/>
                <a:cs typeface="Times New Roman" panose="02020603050405020304" pitchFamily="18" charset="0"/>
              </a:rPr>
              <a:t>dịch</a:t>
            </a:r>
            <a:r>
              <a:rPr lang="en-US" altLang="en-US" sz="2800" dirty="0">
                <a:solidFill>
                  <a:srgbClr val="7030A0"/>
                </a:solidFill>
                <a:latin typeface="Times New Roman" panose="02020603050405020304" pitchFamily="18" charset="0"/>
                <a:cs typeface="Times New Roman" panose="02020603050405020304" pitchFamily="18" charset="0"/>
              </a:rPr>
              <a:t> </a:t>
            </a:r>
            <a:r>
              <a:rPr lang="en-US" altLang="en-US" sz="2800" dirty="0" err="1">
                <a:solidFill>
                  <a:srgbClr val="7030A0"/>
                </a:solidFill>
                <a:latin typeface="Times New Roman" panose="02020603050405020304" pitchFamily="18" charset="0"/>
                <a:cs typeface="Times New Roman" panose="02020603050405020304" pitchFamily="18" charset="0"/>
              </a:rPr>
              <a:t>hạch</a:t>
            </a:r>
            <a:endParaRPr lang="en-US" altLang="en-US" sz="2800" dirty="0">
              <a:solidFill>
                <a:srgbClr val="7030A0"/>
              </a:solidFill>
              <a:latin typeface="Times New Roman" panose="02020603050405020304" pitchFamily="18" charset="0"/>
              <a:cs typeface="Times New Roman" panose="02020603050405020304" pitchFamily="18" charset="0"/>
            </a:endParaRPr>
          </a:p>
        </p:txBody>
      </p:sp>
      <p:pic>
        <p:nvPicPr>
          <p:cNvPr id="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39628" y="-13855"/>
            <a:ext cx="1619250"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lide(fromBottom)">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descr="canh-bao-10-can-benh-dang-so-lay-nhiem-tu-dong-vat-sang-nguoi (2).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2200" y="457200"/>
            <a:ext cx="73152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Box 2"/>
          <p:cNvSpPr txBox="1">
            <a:spLocks noChangeArrowheads="1"/>
          </p:cNvSpPr>
          <p:nvPr/>
        </p:nvSpPr>
        <p:spPr bwMode="auto">
          <a:xfrm>
            <a:off x="4506686" y="5638801"/>
            <a:ext cx="1776548" cy="584775"/>
          </a:xfrm>
          <a:prstGeom prst="rect">
            <a:avLst/>
          </a:prstGeom>
          <a:noFill/>
          <a:ln w="38100">
            <a:solidFill>
              <a:srgbClr val="000000"/>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eaLnBrk="0" fontAlgn="base" hangingPunct="0">
              <a:spcBef>
                <a:spcPct val="0"/>
              </a:spcBef>
              <a:spcAft>
                <a:spcPct val="0"/>
              </a:spcAft>
              <a:defRPr>
                <a:solidFill>
                  <a:schemeClr val="tx1"/>
                </a:solidFill>
                <a:latin typeface="Calibri" panose="020F0502020204030204" charset="0"/>
              </a:defRPr>
            </a:lvl6pPr>
            <a:lvl7pPr marL="2971800" indent="-228600" eaLnBrk="0" fontAlgn="base" hangingPunct="0">
              <a:spcBef>
                <a:spcPct val="0"/>
              </a:spcBef>
              <a:spcAft>
                <a:spcPct val="0"/>
              </a:spcAft>
              <a:defRPr>
                <a:solidFill>
                  <a:schemeClr val="tx1"/>
                </a:solidFill>
                <a:latin typeface="Calibri" panose="020F0502020204030204" charset="0"/>
              </a:defRPr>
            </a:lvl7pPr>
            <a:lvl8pPr marL="3429000" indent="-228600" eaLnBrk="0" fontAlgn="base" hangingPunct="0">
              <a:spcBef>
                <a:spcPct val="0"/>
              </a:spcBef>
              <a:spcAft>
                <a:spcPct val="0"/>
              </a:spcAft>
              <a:defRPr>
                <a:solidFill>
                  <a:schemeClr val="tx1"/>
                </a:solidFill>
                <a:latin typeface="Calibri" panose="020F0502020204030204" charset="0"/>
              </a:defRPr>
            </a:lvl8pPr>
            <a:lvl9pPr marL="3886200" indent="-228600" eaLnBrk="0" fontAlgn="base" hangingPunct="0">
              <a:spcBef>
                <a:spcPct val="0"/>
              </a:spcBef>
              <a:spcAft>
                <a:spcPct val="0"/>
              </a:spcAft>
              <a:defRPr>
                <a:solidFill>
                  <a:schemeClr val="tx1"/>
                </a:solidFill>
                <a:latin typeface="Calibri" panose="020F0502020204030204" charset="0"/>
              </a:defRPr>
            </a:lvl9pPr>
          </a:lstStyle>
          <a:p>
            <a:pPr eaLnBrk="1" hangingPunct="1"/>
            <a:r>
              <a:rPr lang="en-US" altLang="en-US" sz="3200" dirty="0" err="1">
                <a:solidFill>
                  <a:srgbClr val="7030A0"/>
                </a:solidFill>
                <a:latin typeface="Times New Roman" panose="02020603050405020304" pitchFamily="18" charset="0"/>
                <a:cs typeface="Times New Roman" panose="02020603050405020304" pitchFamily="18" charset="0"/>
              </a:rPr>
              <a:t>Bệnh</a:t>
            </a:r>
            <a:r>
              <a:rPr lang="en-US" altLang="en-US" sz="3200" dirty="0">
                <a:solidFill>
                  <a:srgbClr val="7030A0"/>
                </a:solidFill>
                <a:latin typeface="Times New Roman" panose="02020603050405020304" pitchFamily="18" charset="0"/>
                <a:cs typeface="Times New Roman" panose="02020603050405020304" pitchFamily="18" charset="0"/>
              </a:rPr>
              <a:t> </a:t>
            </a:r>
            <a:r>
              <a:rPr lang="en-US" altLang="en-US" sz="3200" dirty="0" err="1">
                <a:solidFill>
                  <a:srgbClr val="7030A0"/>
                </a:solidFill>
                <a:latin typeface="Times New Roman" panose="02020603050405020304" pitchFamily="18" charset="0"/>
                <a:cs typeface="Times New Roman" panose="02020603050405020304" pitchFamily="18" charset="0"/>
              </a:rPr>
              <a:t>dại</a:t>
            </a:r>
            <a:endParaRPr lang="en-US" altLang="en-US" sz="3200" dirty="0">
              <a:solidFill>
                <a:srgbClr val="7030A0"/>
              </a:solidFill>
              <a:latin typeface="Times New Roman" panose="02020603050405020304" pitchFamily="18" charset="0"/>
              <a:cs typeface="Times New Roman" panose="02020603050405020304" pitchFamily="18" charset="0"/>
            </a:endParaRPr>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39628" y="-13855"/>
            <a:ext cx="1619250"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descr="phongbenh-dongvat1-1423011141333.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93669" y="609600"/>
            <a:ext cx="8647611"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Box 2"/>
          <p:cNvSpPr txBox="1">
            <a:spLocks noChangeArrowheads="1"/>
          </p:cNvSpPr>
          <p:nvPr/>
        </p:nvSpPr>
        <p:spPr bwMode="auto">
          <a:xfrm>
            <a:off x="4990011" y="5943600"/>
            <a:ext cx="2374900" cy="584200"/>
          </a:xfrm>
          <a:prstGeom prst="rect">
            <a:avLst/>
          </a:prstGeom>
          <a:noFill/>
          <a:ln w="38100">
            <a:solidFill>
              <a:srgbClr val="000000"/>
            </a:solidFill>
            <a:miter lim="800000"/>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eaLnBrk="0" fontAlgn="base" hangingPunct="0">
              <a:spcBef>
                <a:spcPct val="0"/>
              </a:spcBef>
              <a:spcAft>
                <a:spcPct val="0"/>
              </a:spcAft>
              <a:defRPr>
                <a:solidFill>
                  <a:schemeClr val="tx1"/>
                </a:solidFill>
                <a:latin typeface="Calibri" panose="020F0502020204030204" charset="0"/>
              </a:defRPr>
            </a:lvl6pPr>
            <a:lvl7pPr marL="2971800" indent="-228600" eaLnBrk="0" fontAlgn="base" hangingPunct="0">
              <a:spcBef>
                <a:spcPct val="0"/>
              </a:spcBef>
              <a:spcAft>
                <a:spcPct val="0"/>
              </a:spcAft>
              <a:defRPr>
                <a:solidFill>
                  <a:schemeClr val="tx1"/>
                </a:solidFill>
                <a:latin typeface="Calibri" panose="020F0502020204030204" charset="0"/>
              </a:defRPr>
            </a:lvl7pPr>
            <a:lvl8pPr marL="3429000" indent="-228600" eaLnBrk="0" fontAlgn="base" hangingPunct="0">
              <a:spcBef>
                <a:spcPct val="0"/>
              </a:spcBef>
              <a:spcAft>
                <a:spcPct val="0"/>
              </a:spcAft>
              <a:defRPr>
                <a:solidFill>
                  <a:schemeClr val="tx1"/>
                </a:solidFill>
                <a:latin typeface="Calibri" panose="020F0502020204030204" charset="0"/>
              </a:defRPr>
            </a:lvl8pPr>
            <a:lvl9pPr marL="3886200" indent="-228600" eaLnBrk="0" fontAlgn="base" hangingPunct="0">
              <a:spcBef>
                <a:spcPct val="0"/>
              </a:spcBef>
              <a:spcAft>
                <a:spcPct val="0"/>
              </a:spcAft>
              <a:defRPr>
                <a:solidFill>
                  <a:schemeClr val="tx1"/>
                </a:solidFill>
                <a:latin typeface="Calibri" panose="020F0502020204030204" charset="0"/>
              </a:defRPr>
            </a:lvl9pPr>
          </a:lstStyle>
          <a:p>
            <a:pPr eaLnBrk="1" hangingPunct="1"/>
            <a:r>
              <a:rPr lang="en-US" altLang="en-US" sz="3200" dirty="0" err="1">
                <a:solidFill>
                  <a:srgbClr val="7030A0"/>
                </a:solidFill>
                <a:latin typeface="Times New Roman" panose="02020603050405020304" pitchFamily="18" charset="0"/>
                <a:cs typeface="Times New Roman" panose="02020603050405020304" pitchFamily="18" charset="0"/>
              </a:rPr>
              <a:t>Cúm</a:t>
            </a:r>
            <a:r>
              <a:rPr lang="en-US" altLang="en-US" sz="3200" dirty="0">
                <a:solidFill>
                  <a:srgbClr val="7030A0"/>
                </a:solidFill>
                <a:latin typeface="Times New Roman" panose="02020603050405020304" pitchFamily="18" charset="0"/>
                <a:cs typeface="Times New Roman" panose="02020603050405020304" pitchFamily="18" charset="0"/>
              </a:rPr>
              <a:t> </a:t>
            </a:r>
            <a:r>
              <a:rPr lang="en-US" altLang="en-US" sz="3200" dirty="0" err="1">
                <a:solidFill>
                  <a:srgbClr val="7030A0"/>
                </a:solidFill>
                <a:latin typeface="Times New Roman" panose="02020603050405020304" pitchFamily="18" charset="0"/>
                <a:cs typeface="Times New Roman" panose="02020603050405020304" pitchFamily="18" charset="0"/>
              </a:rPr>
              <a:t>gia</a:t>
            </a:r>
            <a:r>
              <a:rPr lang="en-US" altLang="en-US" sz="3200" dirty="0">
                <a:solidFill>
                  <a:srgbClr val="7030A0"/>
                </a:solidFill>
                <a:latin typeface="Times New Roman" panose="02020603050405020304" pitchFamily="18" charset="0"/>
                <a:cs typeface="Times New Roman" panose="02020603050405020304" pitchFamily="18" charset="0"/>
              </a:rPr>
              <a:t> </a:t>
            </a:r>
            <a:r>
              <a:rPr lang="en-US" altLang="en-US" sz="3200" dirty="0" err="1">
                <a:solidFill>
                  <a:srgbClr val="7030A0"/>
                </a:solidFill>
                <a:latin typeface="Times New Roman" panose="02020603050405020304" pitchFamily="18" charset="0"/>
                <a:cs typeface="Times New Roman" panose="02020603050405020304" pitchFamily="18" charset="0"/>
              </a:rPr>
              <a:t>cầm</a:t>
            </a:r>
            <a:endParaRPr lang="en-US" altLang="en-US" sz="3200" dirty="0">
              <a:solidFill>
                <a:srgbClr val="7030A0"/>
              </a:solidFill>
              <a:latin typeface="Times New Roman" panose="02020603050405020304" pitchFamily="18" charset="0"/>
              <a:cs typeface="Times New Roman" panose="02020603050405020304" pitchFamily="18" charset="0"/>
            </a:endParaRPr>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39628" y="-13855"/>
            <a:ext cx="1619250"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descr="benh-viem-nao-nhat-ban.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381000"/>
            <a:ext cx="77724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2"/>
          <p:cNvSpPr txBox="1">
            <a:spLocks noChangeArrowheads="1"/>
          </p:cNvSpPr>
          <p:nvPr/>
        </p:nvSpPr>
        <p:spPr bwMode="auto">
          <a:xfrm>
            <a:off x="4572001" y="5638801"/>
            <a:ext cx="37496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eaLnBrk="0" fontAlgn="base" hangingPunct="0">
              <a:spcBef>
                <a:spcPct val="0"/>
              </a:spcBef>
              <a:spcAft>
                <a:spcPct val="0"/>
              </a:spcAft>
              <a:defRPr>
                <a:solidFill>
                  <a:schemeClr val="tx1"/>
                </a:solidFill>
                <a:latin typeface="Calibri" panose="020F0502020204030204" charset="0"/>
              </a:defRPr>
            </a:lvl6pPr>
            <a:lvl7pPr marL="2971800" indent="-228600" eaLnBrk="0" fontAlgn="base" hangingPunct="0">
              <a:spcBef>
                <a:spcPct val="0"/>
              </a:spcBef>
              <a:spcAft>
                <a:spcPct val="0"/>
              </a:spcAft>
              <a:defRPr>
                <a:solidFill>
                  <a:schemeClr val="tx1"/>
                </a:solidFill>
                <a:latin typeface="Calibri" panose="020F0502020204030204" charset="0"/>
              </a:defRPr>
            </a:lvl7pPr>
            <a:lvl8pPr marL="3429000" indent="-228600" eaLnBrk="0" fontAlgn="base" hangingPunct="0">
              <a:spcBef>
                <a:spcPct val="0"/>
              </a:spcBef>
              <a:spcAft>
                <a:spcPct val="0"/>
              </a:spcAft>
              <a:defRPr>
                <a:solidFill>
                  <a:schemeClr val="tx1"/>
                </a:solidFill>
                <a:latin typeface="Calibri" panose="020F0502020204030204" charset="0"/>
              </a:defRPr>
            </a:lvl8pPr>
            <a:lvl9pPr marL="3886200" indent="-228600" eaLnBrk="0" fontAlgn="base" hangingPunct="0">
              <a:spcBef>
                <a:spcPct val="0"/>
              </a:spcBef>
              <a:spcAft>
                <a:spcPct val="0"/>
              </a:spcAft>
              <a:defRPr>
                <a:solidFill>
                  <a:schemeClr val="tx1"/>
                </a:solidFill>
                <a:latin typeface="Calibri" panose="020F0502020204030204" charset="0"/>
              </a:defRPr>
            </a:lvl9pPr>
          </a:lstStyle>
          <a:p>
            <a:pPr eaLnBrk="1" hangingPunct="1"/>
            <a:r>
              <a:rPr lang="en-US" altLang="en-US" sz="2800">
                <a:solidFill>
                  <a:srgbClr val="7030A0"/>
                </a:solidFill>
                <a:latin typeface="Times New Roman" panose="02020603050405020304" pitchFamily="18" charset="0"/>
                <a:cs typeface="Times New Roman" panose="02020603050405020304" pitchFamily="18" charset="0"/>
              </a:rPr>
              <a:t>Bệnh viêm não Nhật bản</a:t>
            </a:r>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39628" y="-13855"/>
            <a:ext cx="1619250"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96835" y="91444"/>
            <a:ext cx="10750731" cy="3970318"/>
          </a:xfrm>
          <a:prstGeom prst="rect">
            <a:avLst/>
          </a:prstGeom>
          <a:solidFill>
            <a:schemeClr val="accent2">
              <a:lumMod val="60000"/>
              <a:lumOff val="40000"/>
            </a:schemeClr>
          </a:solidFill>
          <a:ln w="38100">
            <a:solidFill>
              <a:schemeClr val="tx1"/>
            </a:solidFill>
          </a:ln>
        </p:spPr>
        <p:txBody>
          <a:bodyPr wrap="square" rtlCol="0">
            <a:spAutoFit/>
          </a:bodyPr>
          <a:lstStyle/>
          <a:p>
            <a:r>
              <a:rPr lang="vi-VN" sz="3600" b="1" u="sng" dirty="0">
                <a:latin typeface="+mj-lt"/>
              </a:rPr>
              <a:t>Tác </a:t>
            </a:r>
            <a:r>
              <a:rPr lang="vi-VN" sz="3600" b="1" u="sng" dirty="0" smtClean="0">
                <a:latin typeface="+mj-lt"/>
              </a:rPr>
              <a:t>hại</a:t>
            </a:r>
            <a:r>
              <a:rPr lang="en-US" sz="3600" b="1" u="sng" dirty="0">
                <a:latin typeface="+mj-lt"/>
              </a:rPr>
              <a:t> </a:t>
            </a:r>
            <a:r>
              <a:rPr lang="en-US" sz="3600" b="1" u="sng" dirty="0" err="1" smtClean="0">
                <a:latin typeface="Times New Roman" panose="02020603050405020304" pitchFamily="18" charset="0"/>
                <a:cs typeface="Times New Roman" panose="02020603050405020304" pitchFamily="18" charset="0"/>
              </a:rPr>
              <a:t>của</a:t>
            </a:r>
            <a:r>
              <a:rPr lang="en-US" sz="3600" b="1" u="sng" dirty="0" smtClean="0">
                <a:latin typeface="Times New Roman" panose="02020603050405020304" pitchFamily="18" charset="0"/>
                <a:cs typeface="Times New Roman" panose="02020603050405020304" pitchFamily="18" charset="0"/>
              </a:rPr>
              <a:t> </a:t>
            </a:r>
            <a:r>
              <a:rPr lang="en-US" sz="3600" b="1" u="sng" dirty="0" err="1" smtClean="0">
                <a:latin typeface="Times New Roman" panose="02020603050405020304" pitchFamily="18" charset="0"/>
                <a:cs typeface="Times New Roman" panose="02020603050405020304" pitchFamily="18" charset="0"/>
              </a:rPr>
              <a:t>động</a:t>
            </a:r>
            <a:r>
              <a:rPr lang="en-US" sz="3600" b="1" u="sng" dirty="0" smtClean="0">
                <a:latin typeface="Times New Roman" panose="02020603050405020304" pitchFamily="18" charset="0"/>
                <a:cs typeface="Times New Roman" panose="02020603050405020304" pitchFamily="18" charset="0"/>
              </a:rPr>
              <a:t> </a:t>
            </a:r>
            <a:r>
              <a:rPr lang="en-US" sz="3600" b="1" u="sng" dirty="0" err="1" smtClean="0">
                <a:latin typeface="Times New Roman" panose="02020603050405020304" pitchFamily="18" charset="0"/>
                <a:cs typeface="Times New Roman" panose="02020603050405020304" pitchFamily="18" charset="0"/>
              </a:rPr>
              <a:t>vật</a:t>
            </a:r>
            <a:endParaRPr lang="en-US" sz="3600" b="1" dirty="0">
              <a:latin typeface="Times New Roman" panose="02020603050405020304" pitchFamily="18" charset="0"/>
              <a:cs typeface="Times New Roman" panose="02020603050405020304" pitchFamily="18" charset="0"/>
            </a:endParaRPr>
          </a:p>
          <a:p>
            <a:pPr marL="571500" indent="-571500">
              <a:lnSpc>
                <a:spcPct val="150000"/>
              </a:lnSpc>
              <a:buFont typeface="Wingdings" panose="05000000000000000000" pitchFamily="2" charset="2"/>
              <a:buChar char="Ø"/>
            </a:pPr>
            <a:r>
              <a:rPr lang="vi-VN" sz="3600" dirty="0" smtClean="0">
                <a:latin typeface="+mj-lt"/>
              </a:rPr>
              <a:t>Kí </a:t>
            </a:r>
            <a:r>
              <a:rPr lang="vi-VN" sz="3600" dirty="0">
                <a:latin typeface="+mj-lt"/>
              </a:rPr>
              <a:t>sinh gây bệnh cho người và động vật.</a:t>
            </a:r>
            <a:endParaRPr lang="en-US" sz="3600" dirty="0">
              <a:latin typeface="+mj-lt"/>
            </a:endParaRPr>
          </a:p>
          <a:p>
            <a:pPr marL="571500" indent="-571500">
              <a:lnSpc>
                <a:spcPct val="150000"/>
              </a:lnSpc>
              <a:buFont typeface="Wingdings" panose="05000000000000000000" pitchFamily="2" charset="2"/>
              <a:buChar char="Ø"/>
            </a:pPr>
            <a:r>
              <a:rPr lang="vi-VN" sz="3600" dirty="0" smtClean="0">
                <a:latin typeface="+mj-lt"/>
              </a:rPr>
              <a:t>Là </a:t>
            </a:r>
            <a:r>
              <a:rPr lang="vi-VN" sz="3600" dirty="0">
                <a:latin typeface="+mj-lt"/>
              </a:rPr>
              <a:t>vật trung gian truyền bệnh</a:t>
            </a:r>
            <a:endParaRPr lang="en-US" sz="3600" dirty="0">
              <a:latin typeface="+mj-lt"/>
            </a:endParaRPr>
          </a:p>
          <a:p>
            <a:pPr marL="571500" indent="-571500">
              <a:lnSpc>
                <a:spcPct val="150000"/>
              </a:lnSpc>
              <a:buFont typeface="Wingdings" panose="05000000000000000000" pitchFamily="2" charset="2"/>
              <a:buChar char="Ø"/>
            </a:pPr>
            <a:r>
              <a:rPr lang="vi-VN" sz="3600" dirty="0" smtClean="0">
                <a:latin typeface="+mj-lt"/>
              </a:rPr>
              <a:t>Phá </a:t>
            </a:r>
            <a:r>
              <a:rPr lang="vi-VN" sz="3600" dirty="0">
                <a:latin typeface="+mj-lt"/>
              </a:rPr>
              <a:t>hại mùa màng, làm giảm năng suất của cây trồng.</a:t>
            </a:r>
            <a:endParaRPr lang="en-US" sz="3600" dirty="0">
              <a:latin typeface="+mj-lt"/>
            </a:endParaRPr>
          </a:p>
          <a:p>
            <a:pPr marL="571500" indent="-571500">
              <a:lnSpc>
                <a:spcPct val="150000"/>
              </a:lnSpc>
              <a:buFont typeface="Wingdings" panose="05000000000000000000" pitchFamily="2" charset="2"/>
              <a:buChar char="Ø"/>
            </a:pPr>
            <a:r>
              <a:rPr lang="vi-VN" sz="3600" dirty="0" smtClean="0">
                <a:latin typeface="+mj-lt"/>
              </a:rPr>
              <a:t>Làm </a:t>
            </a:r>
            <a:r>
              <a:rPr lang="vi-VN" sz="3600" dirty="0">
                <a:latin typeface="+mj-lt"/>
              </a:rPr>
              <a:t>hỏng các công trình, tàu thuyền ....</a:t>
            </a:r>
            <a:endParaRPr lang="en-US" sz="3600" dirty="0">
              <a:latin typeface="+mj-lt"/>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96835" y="640085"/>
            <a:ext cx="10750731" cy="5016758"/>
          </a:xfrm>
          <a:prstGeom prst="rect">
            <a:avLst/>
          </a:prstGeom>
          <a:solidFill>
            <a:schemeClr val="accent2">
              <a:lumMod val="60000"/>
              <a:lumOff val="40000"/>
            </a:schemeClr>
          </a:solidFill>
          <a:ln w="38100">
            <a:solidFill>
              <a:schemeClr val="tx1"/>
            </a:solidFill>
          </a:ln>
        </p:spPr>
        <p:txBody>
          <a:bodyPr wrap="square" rtlCol="0">
            <a:spAutoFit/>
          </a:bodyPr>
          <a:lstStyle/>
          <a:p>
            <a:r>
              <a:rPr lang="vi-VN" sz="3200" b="1" u="sng" dirty="0"/>
              <a:t>Biện pháp phòng trừ động vật gây hại:</a:t>
            </a:r>
            <a:endParaRPr lang="en-US" sz="3200" dirty="0"/>
          </a:p>
          <a:p>
            <a:pPr marL="457200" indent="-457200">
              <a:buFont typeface="Wingdings" panose="05000000000000000000" pitchFamily="2" charset="2"/>
              <a:buChar char="v"/>
            </a:pPr>
            <a:r>
              <a:rPr lang="vi-VN" sz="3200" b="1" dirty="0" smtClean="0"/>
              <a:t>­</a:t>
            </a:r>
            <a:r>
              <a:rPr lang="vi-VN" sz="3200" dirty="0" smtClean="0"/>
              <a:t> </a:t>
            </a:r>
            <a:r>
              <a:rPr lang="vi-VN" sz="3200" b="1" dirty="0" smtClean="0"/>
              <a:t>Giun sán</a:t>
            </a:r>
            <a:r>
              <a:rPr lang="vi-VN" sz="3200" dirty="0" smtClean="0"/>
              <a:t> </a:t>
            </a:r>
            <a:endParaRPr lang="en-US" sz="3200" dirty="0" smtClean="0"/>
          </a:p>
          <a:p>
            <a:r>
              <a:rPr lang="en-US" sz="3200" dirty="0" smtClean="0"/>
              <a:t>- </a:t>
            </a:r>
            <a:r>
              <a:rPr lang="vi-VN" sz="3200" dirty="0" smtClean="0"/>
              <a:t>Vệ </a:t>
            </a:r>
            <a:r>
              <a:rPr lang="vi-VN" sz="3200" dirty="0"/>
              <a:t>sinh sạch sẽ cơ thể, tay chân.</a:t>
            </a:r>
            <a:endParaRPr lang="en-US" sz="3200" dirty="0"/>
          </a:p>
          <a:p>
            <a:r>
              <a:rPr lang="vi-VN" sz="3200" dirty="0"/>
              <a:t>- Ăn chín uống sôi.</a:t>
            </a:r>
            <a:endParaRPr lang="en-US" sz="3200" dirty="0"/>
          </a:p>
          <a:p>
            <a:r>
              <a:rPr lang="vi-VN" sz="3200" dirty="0"/>
              <a:t>- Tẩy giun định kì.</a:t>
            </a:r>
            <a:endParaRPr lang="en-US" sz="3200" dirty="0"/>
          </a:p>
          <a:p>
            <a:pPr marL="457200" indent="-457200">
              <a:buFont typeface="Wingdings" panose="05000000000000000000" pitchFamily="2" charset="2"/>
              <a:buChar char="v"/>
            </a:pPr>
            <a:r>
              <a:rPr lang="vi-VN" sz="3200" dirty="0" smtClean="0"/>
              <a:t>Tiêu </a:t>
            </a:r>
            <a:r>
              <a:rPr lang="vi-VN" sz="3200" dirty="0"/>
              <a:t>diệt những động vật là trung gian truyền bệnh.</a:t>
            </a:r>
            <a:endParaRPr lang="en-US" sz="3200" dirty="0"/>
          </a:p>
          <a:p>
            <a:pPr marL="457200" indent="-457200">
              <a:buFont typeface="Wingdings" panose="05000000000000000000" pitchFamily="2" charset="2"/>
              <a:buChar char="v"/>
            </a:pPr>
            <a:r>
              <a:rPr lang="vi-VN" sz="3200" dirty="0" smtClean="0"/>
              <a:t>Sử </a:t>
            </a:r>
            <a:r>
              <a:rPr lang="vi-VN" sz="3200" dirty="0"/>
              <a:t>dụng thuốc bảo vệ thực vật để tiêu diệt một số loại cô trùng hại thực vật.</a:t>
            </a:r>
            <a:endParaRPr lang="en-US" sz="3200" dirty="0"/>
          </a:p>
          <a:p>
            <a:pPr marL="457200" indent="-457200">
              <a:buFont typeface="Wingdings" panose="05000000000000000000" pitchFamily="2" charset="2"/>
              <a:buChar char="v"/>
            </a:pPr>
            <a:r>
              <a:rPr lang="vi-VN" sz="3200" dirty="0" smtClean="0"/>
              <a:t>Sử </a:t>
            </a:r>
            <a:r>
              <a:rPr lang="vi-VN" sz="3200" dirty="0"/>
              <a:t>dụng đấu tranh sinh học để bảo vệ những loài có ích cho con người.</a:t>
            </a:r>
            <a:endParaRPr lang="en-US" sz="3200" dirty="0">
              <a:latin typeface="+mj-lt"/>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37806" y="1201789"/>
            <a:ext cx="1123405" cy="523220"/>
          </a:xfrm>
          <a:prstGeom prst="rect">
            <a:avLst/>
          </a:prstGeom>
          <a:noFill/>
          <a:ln w="28575">
            <a:solidFill>
              <a:schemeClr val="tx1"/>
            </a:solidFill>
          </a:ln>
        </p:spPr>
        <p:txBody>
          <a:bodyPr wrap="square" rtlCol="0">
            <a:spAutoFit/>
          </a:bodyPr>
          <a:lstStyle/>
          <a:p>
            <a:r>
              <a:rPr lang="en-US" sz="2800" b="1" dirty="0" smtClean="0"/>
              <a:t>CỘT A</a:t>
            </a:r>
            <a:endParaRPr lang="en-US" sz="2800" b="1" dirty="0"/>
          </a:p>
        </p:txBody>
      </p:sp>
      <p:sp>
        <p:nvSpPr>
          <p:cNvPr id="3" name="TextBox 2"/>
          <p:cNvSpPr txBox="1"/>
          <p:nvPr/>
        </p:nvSpPr>
        <p:spPr>
          <a:xfrm>
            <a:off x="7885626" y="1275814"/>
            <a:ext cx="1123405" cy="523220"/>
          </a:xfrm>
          <a:prstGeom prst="rect">
            <a:avLst/>
          </a:prstGeom>
          <a:noFill/>
          <a:ln w="28575">
            <a:solidFill>
              <a:schemeClr val="tx1"/>
            </a:solidFill>
          </a:ln>
        </p:spPr>
        <p:txBody>
          <a:bodyPr wrap="square" rtlCol="0">
            <a:spAutoFit/>
          </a:bodyPr>
          <a:lstStyle/>
          <a:p>
            <a:r>
              <a:rPr lang="en-US" sz="2800" b="1" dirty="0" smtClean="0"/>
              <a:t>CỘT B</a:t>
            </a:r>
            <a:endParaRPr lang="en-US" sz="2800" b="1" dirty="0"/>
          </a:p>
        </p:txBody>
      </p:sp>
      <p:sp>
        <p:nvSpPr>
          <p:cNvPr id="4" name="TextBox 3"/>
          <p:cNvSpPr txBox="1"/>
          <p:nvPr/>
        </p:nvSpPr>
        <p:spPr>
          <a:xfrm>
            <a:off x="1031966" y="2103131"/>
            <a:ext cx="2381797" cy="523220"/>
          </a:xfrm>
          <a:prstGeom prst="rect">
            <a:avLst/>
          </a:prstGeom>
          <a:noFill/>
          <a:ln w="28575">
            <a:solidFill>
              <a:schemeClr val="tx1"/>
            </a:solidFill>
          </a:ln>
        </p:spPr>
        <p:txBody>
          <a:bodyPr wrap="square" rtlCol="0">
            <a:spAutoFit/>
          </a:bodyPr>
          <a:lstStyle/>
          <a:p>
            <a:r>
              <a:rPr lang="en-US" sz="2800" dirty="0">
                <a:latin typeface="Times New Roman" panose="02020603050405020304" pitchFamily="18" charset="0"/>
                <a:cs typeface="Times New Roman" panose="02020603050405020304" pitchFamily="18" charset="0"/>
              </a:rPr>
              <a:t>1. </a:t>
            </a:r>
            <a:r>
              <a:rPr lang="en-US" sz="2800" dirty="0" err="1">
                <a:latin typeface="Times New Roman" panose="02020603050405020304" pitchFamily="18" charset="0"/>
                <a:cs typeface="Times New Roman" panose="02020603050405020304" pitchFamily="18" charset="0"/>
              </a:rPr>
              <a:t>Ruột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khoang</a:t>
            </a:r>
            <a:endParaRPr lang="en-US" sz="28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014547" y="3240734"/>
            <a:ext cx="2381797" cy="523220"/>
          </a:xfrm>
          <a:prstGeom prst="rect">
            <a:avLst/>
          </a:prstGeom>
          <a:noFill/>
          <a:ln w="28575">
            <a:solidFill>
              <a:schemeClr val="tx1"/>
            </a:solidFill>
          </a:ln>
        </p:spPr>
        <p:txBody>
          <a:bodyPr wrap="square" rtlCol="0">
            <a:spAutoFit/>
          </a:bodyPr>
          <a:lstStyle/>
          <a:p>
            <a:r>
              <a:rPr lang="en-US" sz="2800" dirty="0">
                <a:latin typeface="Times New Roman" panose="02020603050405020304" pitchFamily="18" charset="0"/>
                <a:cs typeface="Times New Roman" panose="02020603050405020304" pitchFamily="18" charset="0"/>
              </a:rPr>
              <a:t>2. </a:t>
            </a:r>
            <a:r>
              <a:rPr lang="en-US" sz="2800" dirty="0" err="1">
                <a:latin typeface="Times New Roman" panose="02020603050405020304" pitchFamily="18" charset="0"/>
                <a:cs typeface="Times New Roman" panose="02020603050405020304" pitchFamily="18" charset="0"/>
              </a:rPr>
              <a:t>Giun</a:t>
            </a:r>
            <a:endParaRPr lang="en-US" sz="28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001484" y="4476223"/>
            <a:ext cx="2381797" cy="523220"/>
          </a:xfrm>
          <a:prstGeom prst="rect">
            <a:avLst/>
          </a:prstGeom>
          <a:noFill/>
          <a:ln w="28575">
            <a:solidFill>
              <a:schemeClr val="tx1"/>
            </a:solidFill>
          </a:ln>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3. </a:t>
            </a:r>
            <a:r>
              <a:rPr lang="en-US" sz="2800" dirty="0" err="1" smtClean="0">
                <a:latin typeface="Times New Roman" panose="02020603050405020304" pitchFamily="18" charset="0"/>
                <a:cs typeface="Times New Roman" panose="02020603050405020304" pitchFamily="18" charset="0"/>
              </a:rPr>
              <a:t>Thân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mềm</a:t>
            </a:r>
            <a:endParaRPr lang="en-US" sz="28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014547" y="5717199"/>
            <a:ext cx="2381797" cy="523220"/>
          </a:xfrm>
          <a:prstGeom prst="rect">
            <a:avLst/>
          </a:prstGeom>
          <a:noFill/>
          <a:ln w="28575">
            <a:solidFill>
              <a:schemeClr val="tx1"/>
            </a:solidFill>
          </a:ln>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4. </a:t>
            </a:r>
            <a:r>
              <a:rPr lang="en-US" sz="2800" dirty="0" err="1" smtClean="0">
                <a:latin typeface="Times New Roman" panose="02020603050405020304" pitchFamily="18" charset="0"/>
                <a:cs typeface="Times New Roman" panose="02020603050405020304" pitchFamily="18" charset="0"/>
              </a:rPr>
              <a:t>Chân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khớp</a:t>
            </a:r>
            <a:endParaRPr lang="en-US" sz="28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4389119" y="1907186"/>
            <a:ext cx="7419703" cy="954107"/>
          </a:xfrm>
          <a:prstGeom prst="rect">
            <a:avLst/>
          </a:prstGeom>
          <a:noFill/>
          <a:ln w="28575">
            <a:solidFill>
              <a:schemeClr val="tx1"/>
            </a:solidFill>
          </a:ln>
        </p:spPr>
        <p:txBody>
          <a:bodyPr wrap="square" rtlCol="0">
            <a:spAutoFit/>
          </a:bodyPr>
          <a:lstStyle/>
          <a:p>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kitin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a:t>
            </a:r>
          </a:p>
        </p:txBody>
      </p:sp>
      <p:sp>
        <p:nvSpPr>
          <p:cNvPr id="10" name="TextBox 9"/>
          <p:cNvSpPr txBox="1"/>
          <p:nvPr/>
        </p:nvSpPr>
        <p:spPr>
          <a:xfrm>
            <a:off x="4423952" y="3248306"/>
            <a:ext cx="7419703" cy="954107"/>
          </a:xfrm>
          <a:prstGeom prst="rect">
            <a:avLst/>
          </a:prstGeom>
          <a:noFill/>
          <a:ln w="28575">
            <a:solidFill>
              <a:schemeClr val="tx1"/>
            </a:solidFill>
          </a:ln>
        </p:spPr>
        <p:txBody>
          <a:bodyPr wrap="square" rtlCol="0">
            <a:spAutoFit/>
          </a:bodyPr>
          <a:lstStyle/>
          <a:p>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mềm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vôi</a:t>
            </a:r>
            <a:r>
              <a:rPr lang="en-US" sz="2800" dirty="0">
                <a:latin typeface="Times New Roman" panose="02020603050405020304" pitchFamily="18" charset="0"/>
                <a:cs typeface="Times New Roman" panose="02020603050405020304" pitchFamily="18" charset="0"/>
              </a:rPr>
              <a:t>.</a:t>
            </a:r>
          </a:p>
        </p:txBody>
      </p:sp>
      <p:sp>
        <p:nvSpPr>
          <p:cNvPr id="11" name="TextBox 10"/>
          <p:cNvSpPr txBox="1"/>
          <p:nvPr/>
        </p:nvSpPr>
        <p:spPr>
          <a:xfrm>
            <a:off x="4432662" y="4772308"/>
            <a:ext cx="7419703" cy="954107"/>
          </a:xfrm>
          <a:prstGeom prst="rect">
            <a:avLst/>
          </a:prstGeom>
          <a:noFill/>
          <a:ln w="28575">
            <a:solidFill>
              <a:schemeClr val="tx1"/>
            </a:solidFill>
          </a:ln>
        </p:spPr>
        <p:txBody>
          <a:bodyPr wrap="square" rtlCol="0">
            <a:spAutoFit/>
          </a:bodyPr>
          <a:lstStyle/>
          <a:p>
            <a:r>
              <a:rPr lang="vi-VN" sz="2800" dirty="0">
                <a:latin typeface="Times New Roman" panose="02020603050405020304" pitchFamily="18" charset="0"/>
                <a:cs typeface="Times New Roman" panose="02020603050405020304" pitchFamily="18" charset="0"/>
              </a:rPr>
              <a:t>c) Cơ thể hình trụ  hay hình dù, đối xứng tỏa tròn, có tua miệng.</a:t>
            </a:r>
            <a:endParaRPr lang="en-US" sz="28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4458786" y="6065535"/>
            <a:ext cx="7419703" cy="523220"/>
          </a:xfrm>
          <a:prstGeom prst="rect">
            <a:avLst/>
          </a:prstGeom>
          <a:noFill/>
          <a:ln w="28575">
            <a:solidFill>
              <a:schemeClr val="tx1"/>
            </a:solidFill>
          </a:ln>
        </p:spPr>
        <p:txBody>
          <a:bodyPr wrap="square" rtlCol="0">
            <a:spAutoFit/>
          </a:bodyPr>
          <a:lstStyle/>
          <a:p>
            <a:r>
              <a:rPr lang="vi-VN" sz="2800" dirty="0">
                <a:latin typeface="Times New Roman" panose="02020603050405020304" pitchFamily="18" charset="0"/>
                <a:cs typeface="Times New Roman" panose="02020603050405020304" pitchFamily="18" charset="0"/>
              </a:rPr>
              <a:t>d) Cơ thể mềm, dẹp, kéo dài hoặc phân đốt.</a:t>
            </a:r>
            <a:endParaRPr lang="en-US" sz="2800" dirty="0">
              <a:latin typeface="Times New Roman" panose="02020603050405020304" pitchFamily="18" charset="0"/>
              <a:cs typeface="Times New Roman" panose="02020603050405020304" pitchFamily="18" charset="0"/>
            </a:endParaRPr>
          </a:p>
        </p:txBody>
      </p:sp>
      <p:cxnSp>
        <p:nvCxnSpPr>
          <p:cNvPr id="17" name="Straight Arrow Connector 16"/>
          <p:cNvCxnSpPr>
            <a:stCxn id="4" idx="3"/>
          </p:cNvCxnSpPr>
          <p:nvPr/>
        </p:nvCxnSpPr>
        <p:spPr>
          <a:xfrm>
            <a:off x="3413763" y="2364741"/>
            <a:ext cx="975356" cy="30041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6" idx="3"/>
            <a:endCxn id="10" idx="1"/>
          </p:cNvCxnSpPr>
          <p:nvPr/>
        </p:nvCxnSpPr>
        <p:spPr>
          <a:xfrm flipV="1">
            <a:off x="3383281" y="3725360"/>
            <a:ext cx="1040671" cy="10124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7" idx="3"/>
            <a:endCxn id="9" idx="1"/>
          </p:cNvCxnSpPr>
          <p:nvPr/>
        </p:nvCxnSpPr>
        <p:spPr>
          <a:xfrm flipV="1">
            <a:off x="3396344" y="2384240"/>
            <a:ext cx="992775" cy="35945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5" idx="3"/>
            <a:endCxn id="12" idx="1"/>
          </p:cNvCxnSpPr>
          <p:nvPr/>
        </p:nvCxnSpPr>
        <p:spPr>
          <a:xfrm>
            <a:off x="3396344" y="3502344"/>
            <a:ext cx="1062442" cy="28248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95943" y="182880"/>
            <a:ext cx="11848010" cy="646331"/>
          </a:xfrm>
          <a:prstGeom prst="rect">
            <a:avLst/>
          </a:prstGeom>
          <a:noFill/>
        </p:spPr>
        <p:txBody>
          <a:bodyPr wrap="square" rtlCol="0">
            <a:spAutoFit/>
          </a:bodyPr>
          <a:lstStyle/>
          <a:p>
            <a:r>
              <a:rPr lang="en-US" sz="3600" b="1" dirty="0" err="1" smtClean="0">
                <a:latin typeface="Times New Roman" panose="02020603050405020304" pitchFamily="18" charset="0"/>
                <a:cs typeface="Times New Roman" panose="02020603050405020304" pitchFamily="18" charset="0"/>
              </a:rPr>
              <a:t>Câu</a:t>
            </a:r>
            <a:r>
              <a:rPr lang="en-US" sz="3600" b="1" dirty="0" smtClean="0">
                <a:latin typeface="Times New Roman" panose="02020603050405020304" pitchFamily="18" charset="0"/>
                <a:cs typeface="Times New Roman" panose="02020603050405020304" pitchFamily="18" charset="0"/>
              </a:rPr>
              <a:t> 2. </a:t>
            </a:r>
            <a:r>
              <a:rPr lang="en-US" sz="3600" b="1" dirty="0" err="1" smtClean="0">
                <a:latin typeface="Times New Roman" panose="02020603050405020304" pitchFamily="18" charset="0"/>
                <a:cs typeface="Times New Roman" panose="02020603050405020304" pitchFamily="18" charset="0"/>
              </a:rPr>
              <a:t>Ghép</a:t>
            </a:r>
            <a:r>
              <a:rPr lang="en-US" sz="3600" b="1" dirty="0" smtClean="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nối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cột</a:t>
            </a:r>
            <a:r>
              <a:rPr lang="en-US" sz="3600" b="1" dirty="0">
                <a:latin typeface="Times New Roman" panose="02020603050405020304" pitchFamily="18" charset="0"/>
                <a:cs typeface="Times New Roman" panose="02020603050405020304" pitchFamily="18" charset="0"/>
              </a:rPr>
              <a:t> A </a:t>
            </a:r>
            <a:r>
              <a:rPr lang="en-US" sz="3600" b="1" dirty="0" err="1">
                <a:latin typeface="Times New Roman" panose="02020603050405020304" pitchFamily="18" charset="0"/>
                <a:cs typeface="Times New Roman" panose="02020603050405020304" pitchFamily="18" charset="0"/>
              </a:rPr>
              <a:t>với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cột</a:t>
            </a:r>
            <a:r>
              <a:rPr lang="en-US" sz="3600" b="1" dirty="0">
                <a:latin typeface="Times New Roman" panose="02020603050405020304" pitchFamily="18" charset="0"/>
                <a:cs typeface="Times New Roman" panose="02020603050405020304" pitchFamily="18" charset="0"/>
              </a:rPr>
              <a:t> B </a:t>
            </a:r>
            <a:r>
              <a:rPr lang="en-US" sz="3600" b="1" dirty="0" err="1">
                <a:latin typeface="Times New Roman" panose="02020603050405020304" pitchFamily="18" charset="0"/>
                <a:cs typeface="Times New Roman" panose="02020603050405020304" pitchFamily="18" charset="0"/>
              </a:rPr>
              <a:t>để</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hoàn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thiện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nội</a:t>
            </a:r>
            <a:r>
              <a:rPr lang="en-US" sz="3600" b="1" dirty="0">
                <a:latin typeface="Times New Roman" panose="02020603050405020304" pitchFamily="18" charset="0"/>
                <a:cs typeface="Times New Roman" panose="02020603050405020304" pitchFamily="18" charset="0"/>
              </a:rPr>
              <a:t> dung </a:t>
            </a:r>
            <a:r>
              <a:rPr lang="en-US" sz="3600" b="1" dirty="0" err="1">
                <a:latin typeface="Times New Roman" panose="02020603050405020304" pitchFamily="18" charset="0"/>
                <a:cs typeface="Times New Roman" panose="02020603050405020304" pitchFamily="18" charset="0"/>
              </a:rPr>
              <a:t>sau</a:t>
            </a:r>
            <a:r>
              <a:rPr lang="en-US" sz="3600" b="1" dirty="0">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additive="base">
                                        <p:cTn id="25" dur="500" fill="hold"/>
                                        <p:tgtEl>
                                          <p:spTgt spid="33"/>
                                        </p:tgtEl>
                                        <p:attrNameLst>
                                          <p:attrName>ppt_x</p:attrName>
                                        </p:attrNameLst>
                                      </p:cBhvr>
                                      <p:tavLst>
                                        <p:tav tm="0">
                                          <p:val>
                                            <p:strVal val="#ppt_x"/>
                                          </p:val>
                                        </p:tav>
                                        <p:tav tm="100000">
                                          <p:val>
                                            <p:strVal val="#ppt_x"/>
                                          </p:val>
                                        </p:tav>
                                      </p:tavLst>
                                    </p:anim>
                                    <p:anim calcmode="lin" valueType="num">
                                      <p:cBhvr additive="base">
                                        <p:cTn id="2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5794" y="866893"/>
            <a:ext cx="11626901" cy="584775"/>
          </a:xfrm>
          <a:prstGeom prst="rect">
            <a:avLst/>
          </a:prstGeom>
        </p:spPr>
        <p:txBody>
          <a:bodyPr wrap="none">
            <a:spAutoFit/>
          </a:bodyPr>
          <a:lstStyle/>
          <a:p>
            <a:r>
              <a:rPr lang="en-US" dirty="0" smtClean="0">
                <a:solidFill>
                  <a:srgbClr val="000000"/>
                </a:solidFill>
                <a:latin typeface="Times New Roman" panose="02020603050405020304" pitchFamily="18" charset="0"/>
                <a:ea typeface="Calibri" panose="020F0502020204030204" charset="0"/>
              </a:rPr>
              <a:t> </a:t>
            </a:r>
            <a:r>
              <a:rPr lang="en-US" sz="3200" b="1" u="sng" dirty="0" err="1" smtClean="0">
                <a:solidFill>
                  <a:srgbClr val="000000"/>
                </a:solidFill>
                <a:latin typeface="Times New Roman" panose="02020603050405020304" pitchFamily="18" charset="0"/>
                <a:ea typeface="Calibri" panose="020F0502020204030204" charset="0"/>
              </a:rPr>
              <a:t>Câu</a:t>
            </a:r>
            <a:r>
              <a:rPr lang="en-US" sz="3200" b="1" u="sng" dirty="0" smtClean="0">
                <a:solidFill>
                  <a:srgbClr val="000000"/>
                </a:solidFill>
                <a:latin typeface="Times New Roman" panose="02020603050405020304" pitchFamily="18" charset="0"/>
                <a:ea typeface="Calibri" panose="020F0502020204030204" charset="0"/>
              </a:rPr>
              <a:t> 3</a:t>
            </a:r>
            <a:r>
              <a:rPr lang="en-US" sz="3200" dirty="0" smtClean="0">
                <a:solidFill>
                  <a:srgbClr val="000000"/>
                </a:solidFill>
                <a:latin typeface="Times New Roman" panose="02020603050405020304" pitchFamily="18" charset="0"/>
                <a:ea typeface="Calibri" panose="020F0502020204030204" charset="0"/>
              </a:rPr>
              <a:t>. </a:t>
            </a:r>
            <a:r>
              <a:rPr lang="en-US" sz="3200" dirty="0" err="1" smtClean="0">
                <a:solidFill>
                  <a:srgbClr val="000000"/>
                </a:solidFill>
                <a:latin typeface="Times New Roman" panose="02020603050405020304" pitchFamily="18" charset="0"/>
                <a:ea typeface="Calibri" panose="020F0502020204030204" charset="0"/>
              </a:rPr>
              <a:t>Em</a:t>
            </a:r>
            <a:r>
              <a:rPr lang="en-US" sz="3200" dirty="0" smtClean="0">
                <a:solidFill>
                  <a:srgbClr val="000000"/>
                </a:solidFill>
                <a:latin typeface="Times New Roman" panose="02020603050405020304" pitchFamily="18" charset="0"/>
                <a:ea typeface="Calibri" panose="020F0502020204030204" charset="0"/>
              </a:rPr>
              <a:t> </a:t>
            </a:r>
            <a:r>
              <a:rPr lang="en-US" sz="3200" dirty="0" err="1">
                <a:solidFill>
                  <a:srgbClr val="000000"/>
                </a:solidFill>
                <a:latin typeface="Times New Roman" panose="02020603050405020304" pitchFamily="18" charset="0"/>
                <a:ea typeface="Calibri" panose="020F0502020204030204" charset="0"/>
              </a:rPr>
              <a:t>hãy</a:t>
            </a:r>
            <a:r>
              <a:rPr lang="en-US" sz="3200" dirty="0">
                <a:solidFill>
                  <a:srgbClr val="000000"/>
                </a:solidFill>
                <a:latin typeface="Times New Roman" panose="02020603050405020304" pitchFamily="18" charset="0"/>
                <a:ea typeface="Calibri" panose="020F0502020204030204" charset="0"/>
              </a:rPr>
              <a:t> </a:t>
            </a:r>
            <a:r>
              <a:rPr lang="en-US" sz="3200" dirty="0" err="1">
                <a:solidFill>
                  <a:srgbClr val="000000"/>
                </a:solidFill>
                <a:latin typeface="Times New Roman" panose="02020603050405020304" pitchFamily="18" charset="0"/>
                <a:ea typeface="Calibri" panose="020F0502020204030204" charset="0"/>
              </a:rPr>
              <a:t>nêu</a:t>
            </a:r>
            <a:r>
              <a:rPr lang="en-US" sz="3200" dirty="0">
                <a:solidFill>
                  <a:srgbClr val="000000"/>
                </a:solidFill>
                <a:latin typeface="Times New Roman" panose="02020603050405020304" pitchFamily="18" charset="0"/>
                <a:ea typeface="Calibri" panose="020F0502020204030204" charset="0"/>
              </a:rPr>
              <a:t> </a:t>
            </a:r>
            <a:r>
              <a:rPr lang="en-US" sz="3200" dirty="0" err="1">
                <a:solidFill>
                  <a:srgbClr val="000000"/>
                </a:solidFill>
                <a:latin typeface="Times New Roman" panose="02020603050405020304" pitchFamily="18" charset="0"/>
                <a:ea typeface="Calibri" panose="020F0502020204030204" charset="0"/>
              </a:rPr>
              <a:t>biện</a:t>
            </a:r>
            <a:r>
              <a:rPr lang="en-US" sz="3200" dirty="0">
                <a:solidFill>
                  <a:srgbClr val="000000"/>
                </a:solidFill>
                <a:latin typeface="Times New Roman" panose="02020603050405020304" pitchFamily="18" charset="0"/>
                <a:ea typeface="Calibri" panose="020F0502020204030204" charset="0"/>
              </a:rPr>
              <a:t> </a:t>
            </a:r>
            <a:r>
              <a:rPr lang="en-US" sz="3200" dirty="0" err="1">
                <a:solidFill>
                  <a:srgbClr val="000000"/>
                </a:solidFill>
                <a:latin typeface="Times New Roman" panose="02020603050405020304" pitchFamily="18" charset="0"/>
                <a:ea typeface="Calibri" panose="020F0502020204030204" charset="0"/>
              </a:rPr>
              <a:t>pháp</a:t>
            </a:r>
            <a:r>
              <a:rPr lang="en-US" sz="3200" dirty="0">
                <a:solidFill>
                  <a:srgbClr val="000000"/>
                </a:solidFill>
                <a:latin typeface="Times New Roman" panose="02020603050405020304" pitchFamily="18" charset="0"/>
                <a:ea typeface="Calibri" panose="020F0502020204030204" charset="0"/>
              </a:rPr>
              <a:t> </a:t>
            </a:r>
            <a:r>
              <a:rPr lang="en-US" sz="3200" dirty="0" err="1">
                <a:solidFill>
                  <a:srgbClr val="000000"/>
                </a:solidFill>
                <a:latin typeface="Times New Roman" panose="02020603050405020304" pitchFamily="18" charset="0"/>
                <a:ea typeface="Calibri" panose="020F0502020204030204" charset="0"/>
              </a:rPr>
              <a:t>phòng</a:t>
            </a:r>
            <a:r>
              <a:rPr lang="en-US" sz="3200" dirty="0">
                <a:solidFill>
                  <a:srgbClr val="000000"/>
                </a:solidFill>
                <a:latin typeface="Times New Roman" panose="02020603050405020304" pitchFamily="18" charset="0"/>
                <a:ea typeface="Calibri" panose="020F0502020204030204" charset="0"/>
              </a:rPr>
              <a:t> </a:t>
            </a:r>
            <a:r>
              <a:rPr lang="en-US" sz="3200" dirty="0" err="1">
                <a:solidFill>
                  <a:srgbClr val="000000"/>
                </a:solidFill>
                <a:latin typeface="Times New Roman" panose="02020603050405020304" pitchFamily="18" charset="0"/>
                <a:ea typeface="Calibri" panose="020F0502020204030204" charset="0"/>
              </a:rPr>
              <a:t>chống</a:t>
            </a:r>
            <a:r>
              <a:rPr lang="en-US" sz="3200" dirty="0">
                <a:solidFill>
                  <a:srgbClr val="000000"/>
                </a:solidFill>
                <a:latin typeface="Times New Roman" panose="02020603050405020304" pitchFamily="18" charset="0"/>
                <a:ea typeface="Calibri" panose="020F0502020204030204" charset="0"/>
              </a:rPr>
              <a:t> </a:t>
            </a:r>
            <a:r>
              <a:rPr lang="en-US" sz="3200" dirty="0" err="1">
                <a:solidFill>
                  <a:srgbClr val="000000"/>
                </a:solidFill>
                <a:latin typeface="Times New Roman" panose="02020603050405020304" pitchFamily="18" charset="0"/>
                <a:ea typeface="Calibri" panose="020F0502020204030204" charset="0"/>
              </a:rPr>
              <a:t>giun</a:t>
            </a:r>
            <a:r>
              <a:rPr lang="en-US" sz="3200" dirty="0">
                <a:solidFill>
                  <a:srgbClr val="000000"/>
                </a:solidFill>
                <a:latin typeface="Times New Roman" panose="02020603050405020304" pitchFamily="18" charset="0"/>
                <a:ea typeface="Calibri" panose="020F0502020204030204" charset="0"/>
              </a:rPr>
              <a:t> </a:t>
            </a:r>
            <a:r>
              <a:rPr lang="en-US" sz="3200" dirty="0" err="1">
                <a:solidFill>
                  <a:srgbClr val="000000"/>
                </a:solidFill>
                <a:latin typeface="Times New Roman" panose="02020603050405020304" pitchFamily="18" charset="0"/>
                <a:ea typeface="Calibri" panose="020F0502020204030204" charset="0"/>
              </a:rPr>
              <a:t>đũa</a:t>
            </a:r>
            <a:r>
              <a:rPr lang="en-US" sz="3200" dirty="0">
                <a:solidFill>
                  <a:srgbClr val="000000"/>
                </a:solidFill>
                <a:latin typeface="Times New Roman" panose="02020603050405020304" pitchFamily="18" charset="0"/>
                <a:ea typeface="Calibri" panose="020F0502020204030204" charset="0"/>
              </a:rPr>
              <a:t> </a:t>
            </a:r>
            <a:r>
              <a:rPr lang="en-US" sz="3200" dirty="0" err="1">
                <a:solidFill>
                  <a:srgbClr val="000000"/>
                </a:solidFill>
                <a:latin typeface="Times New Roman" panose="02020603050405020304" pitchFamily="18" charset="0"/>
                <a:ea typeface="Calibri" panose="020F0502020204030204" charset="0"/>
              </a:rPr>
              <a:t>kí</a:t>
            </a:r>
            <a:r>
              <a:rPr lang="en-US" sz="3200" dirty="0">
                <a:solidFill>
                  <a:srgbClr val="000000"/>
                </a:solidFill>
                <a:latin typeface="Times New Roman" panose="02020603050405020304" pitchFamily="18" charset="0"/>
                <a:ea typeface="Calibri" panose="020F0502020204030204" charset="0"/>
              </a:rPr>
              <a:t> </a:t>
            </a:r>
            <a:r>
              <a:rPr lang="en-US" sz="3200" dirty="0" err="1">
                <a:solidFill>
                  <a:srgbClr val="000000"/>
                </a:solidFill>
                <a:latin typeface="Times New Roman" panose="02020603050405020304" pitchFamily="18" charset="0"/>
                <a:ea typeface="Calibri" panose="020F0502020204030204" charset="0"/>
              </a:rPr>
              <a:t>sinh</a:t>
            </a:r>
            <a:r>
              <a:rPr lang="en-US" sz="3200" dirty="0">
                <a:solidFill>
                  <a:srgbClr val="000000"/>
                </a:solidFill>
                <a:latin typeface="Times New Roman" panose="02020603050405020304" pitchFamily="18" charset="0"/>
                <a:ea typeface="Calibri" panose="020F0502020204030204" charset="0"/>
              </a:rPr>
              <a:t> ở </a:t>
            </a:r>
            <a:r>
              <a:rPr lang="en-US" sz="3200" dirty="0" err="1">
                <a:solidFill>
                  <a:srgbClr val="000000"/>
                </a:solidFill>
                <a:latin typeface="Times New Roman" panose="02020603050405020304" pitchFamily="18" charset="0"/>
                <a:ea typeface="Calibri" panose="020F0502020204030204" charset="0"/>
              </a:rPr>
              <a:t>người</a:t>
            </a:r>
            <a:r>
              <a:rPr lang="en-US" sz="3200" dirty="0">
                <a:solidFill>
                  <a:srgbClr val="000000"/>
                </a:solidFill>
                <a:latin typeface="Times New Roman" panose="02020603050405020304" pitchFamily="18" charset="0"/>
                <a:ea typeface="Calibri" panose="020F0502020204030204" charset="0"/>
              </a:rPr>
              <a:t>?</a:t>
            </a:r>
            <a:endParaRPr lang="en-US" sz="3200" dirty="0"/>
          </a:p>
        </p:txBody>
      </p:sp>
      <p:sp>
        <p:nvSpPr>
          <p:cNvPr id="3" name="Rectangle 2"/>
          <p:cNvSpPr/>
          <p:nvPr/>
        </p:nvSpPr>
        <p:spPr>
          <a:xfrm>
            <a:off x="267564" y="1698562"/>
            <a:ext cx="11384506" cy="1077218"/>
          </a:xfrm>
          <a:prstGeom prst="rect">
            <a:avLst/>
          </a:prstGeom>
        </p:spPr>
        <p:txBody>
          <a:bodyPr wrap="square">
            <a:spAutoFit/>
          </a:bodyPr>
          <a:lstStyle/>
          <a:p>
            <a:r>
              <a:rPr lang="en-US" dirty="0" smtClean="0">
                <a:solidFill>
                  <a:srgbClr val="000000"/>
                </a:solidFill>
                <a:latin typeface="Times New Roman" panose="02020603050405020304" pitchFamily="18" charset="0"/>
                <a:ea typeface="Calibri" panose="020F0502020204030204" charset="0"/>
              </a:rPr>
              <a:t> </a:t>
            </a:r>
            <a:r>
              <a:rPr lang="en-US" sz="3200" b="1" u="sng" dirty="0" err="1" smtClean="0">
                <a:solidFill>
                  <a:srgbClr val="000000"/>
                </a:solidFill>
                <a:latin typeface="Times New Roman" panose="02020603050405020304" pitchFamily="18" charset="0"/>
                <a:ea typeface="Calibri" panose="020F0502020204030204" charset="0"/>
              </a:rPr>
              <a:t>Câu</a:t>
            </a:r>
            <a:r>
              <a:rPr lang="en-US" sz="3200" b="1" u="sng" dirty="0" smtClean="0">
                <a:solidFill>
                  <a:srgbClr val="000000"/>
                </a:solidFill>
                <a:latin typeface="Times New Roman" panose="02020603050405020304" pitchFamily="18" charset="0"/>
                <a:ea typeface="Calibri" panose="020F0502020204030204" charset="0"/>
              </a:rPr>
              <a:t> 4</a:t>
            </a:r>
            <a:r>
              <a:rPr lang="en-US" sz="3200" dirty="0" smtClean="0">
                <a:solidFill>
                  <a:srgbClr val="000000"/>
                </a:solidFill>
                <a:latin typeface="Times New Roman" panose="02020603050405020304" pitchFamily="18" charset="0"/>
                <a:ea typeface="Calibri" panose="020F0502020204030204" charset="0"/>
              </a:rPr>
              <a:t>. </a:t>
            </a:r>
            <a:r>
              <a:rPr lang="en-US" sz="3200" dirty="0" err="1">
                <a:latin typeface="Times New Roman" panose="02020603050405020304" pitchFamily="18" charset="0"/>
                <a:cs typeface="Times New Roman" panose="02020603050405020304" pitchFamily="18" charset="0"/>
              </a:rPr>
              <a:t>Nêu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phòng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đảm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mà</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an </a:t>
            </a:r>
            <a:r>
              <a:rPr lang="en-US" sz="3200" dirty="0" err="1">
                <a:latin typeface="Times New Roman" panose="02020603050405020304" pitchFamily="18" charset="0"/>
                <a:cs typeface="Times New Roman" panose="02020603050405020304" pitchFamily="18" charset="0"/>
              </a:rPr>
              <a:t>toàn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học</a:t>
            </a:r>
            <a:r>
              <a:rPr lang="en-US" sz="3200" dirty="0" smtClean="0">
                <a:solidFill>
                  <a:srgbClr val="000000"/>
                </a:solidFill>
                <a:latin typeface="Times New Roman" panose="02020603050405020304" pitchFamily="18" charset="0"/>
                <a:ea typeface="Calibri" panose="020F0502020204030204" charset="0"/>
              </a:rPr>
              <a:t>?</a:t>
            </a:r>
            <a:endParaRPr lang="en-US" sz="3200"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19288" y="908051"/>
            <a:ext cx="3313112"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1"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98650" y="4005263"/>
            <a:ext cx="333375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16726" y="1484313"/>
            <a:ext cx="3597275" cy="425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5" name="Line 5"/>
          <p:cNvSpPr>
            <a:spLocks noChangeShapeType="1"/>
          </p:cNvSpPr>
          <p:nvPr/>
        </p:nvSpPr>
        <p:spPr bwMode="auto">
          <a:xfrm>
            <a:off x="5519738" y="3933825"/>
            <a:ext cx="863600" cy="0"/>
          </a:xfrm>
          <a:prstGeom prst="line">
            <a:avLst/>
          </a:prstGeom>
          <a:noFill/>
          <a:ln w="38100">
            <a:solidFill>
              <a:srgbClr val="0000CC"/>
            </a:solidFill>
            <a:rou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4155" name="Text Box 11"/>
          <p:cNvSpPr txBox="1">
            <a:spLocks noChangeArrowheads="1"/>
          </p:cNvSpPr>
          <p:nvPr/>
        </p:nvSpPr>
        <p:spPr bwMode="auto">
          <a:xfrm>
            <a:off x="4419601" y="228600"/>
            <a:ext cx="3143793" cy="528638"/>
          </a:xfrm>
          <a:prstGeom prst="rect">
            <a:avLst/>
          </a:prstGeom>
          <a:noFill/>
          <a:ln w="9525">
            <a:solidFill>
              <a:srgbClr val="FF0066"/>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9pPr>
          </a:lstStyle>
          <a:p>
            <a:pPr eaLnBrk="1" hangingPunct="1">
              <a:spcBef>
                <a:spcPct val="50000"/>
              </a:spcBef>
              <a:buFontTx/>
              <a:buNone/>
            </a:pPr>
            <a:r>
              <a:rPr lang="en-US" altLang="en-US" sz="2800" b="1">
                <a:solidFill>
                  <a:srgbClr val="3333FF"/>
                </a:solidFill>
                <a:latin typeface="Times New Roman" panose="02020603050405020304" pitchFamily="18" charset="0"/>
                <a:cs typeface="Times New Roman" panose="02020603050405020304" pitchFamily="18" charset="0"/>
              </a:rPr>
              <a:t> Biện pháp hoá học</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2165"/>
                                        </p:tgtEl>
                                        <p:attrNameLst>
                                          <p:attrName>style.visibility</p:attrName>
                                        </p:attrNameLst>
                                      </p:cBhvr>
                                      <p:to>
                                        <p:strVal val="visible"/>
                                      </p:to>
                                    </p:set>
                                    <p:anim calcmode="lin" valueType="num">
                                      <p:cBhvr>
                                        <p:cTn id="7" dur="500" fill="hold"/>
                                        <p:tgtEl>
                                          <p:spTgt spid="92165"/>
                                        </p:tgtEl>
                                        <p:attrNameLst>
                                          <p:attrName>ppt_w</p:attrName>
                                        </p:attrNameLst>
                                      </p:cBhvr>
                                      <p:tavLst>
                                        <p:tav tm="0">
                                          <p:val>
                                            <p:fltVal val="0"/>
                                          </p:val>
                                        </p:tav>
                                        <p:tav tm="100000">
                                          <p:val>
                                            <p:strVal val="#ppt_w"/>
                                          </p:val>
                                        </p:tav>
                                      </p:tavLst>
                                    </p:anim>
                                    <p:anim calcmode="lin" valueType="num">
                                      <p:cBhvr>
                                        <p:cTn id="8" dur="500" fill="hold"/>
                                        <p:tgtEl>
                                          <p:spTgt spid="92165"/>
                                        </p:tgtEl>
                                        <p:attrNameLst>
                                          <p:attrName>ppt_h</p:attrName>
                                        </p:attrNameLst>
                                      </p:cBhvr>
                                      <p:tavLst>
                                        <p:tav tm="0">
                                          <p:val>
                                            <p:fltVal val="0"/>
                                          </p:val>
                                        </p:tav>
                                        <p:tav tm="100000">
                                          <p:val>
                                            <p:strVal val="#ppt_h"/>
                                          </p:val>
                                        </p:tav>
                                      </p:tavLst>
                                    </p:anim>
                                    <p:animEffect transition="in" filter="fade">
                                      <p:cBhvr>
                                        <p:cTn id="9" dur="500"/>
                                        <p:tgtEl>
                                          <p:spTgt spid="92165"/>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92164"/>
                                        </p:tgtEl>
                                        <p:attrNameLst>
                                          <p:attrName>style.visibility</p:attrName>
                                        </p:attrNameLst>
                                      </p:cBhvr>
                                      <p:to>
                                        <p:strVal val="visible"/>
                                      </p:to>
                                    </p:set>
                                    <p:anim calcmode="lin" valueType="num">
                                      <p:cBhvr additive="base">
                                        <p:cTn id="13" dur="500" fill="hold"/>
                                        <p:tgtEl>
                                          <p:spTgt spid="92164"/>
                                        </p:tgtEl>
                                        <p:attrNameLst>
                                          <p:attrName>ppt_x</p:attrName>
                                        </p:attrNameLst>
                                      </p:cBhvr>
                                      <p:tavLst>
                                        <p:tav tm="0">
                                          <p:val>
                                            <p:strVal val="#ppt_x"/>
                                          </p:val>
                                        </p:tav>
                                        <p:tav tm="100000">
                                          <p:val>
                                            <p:strVal val="#ppt_x"/>
                                          </p:val>
                                        </p:tav>
                                      </p:tavLst>
                                    </p:anim>
                                    <p:anim calcmode="lin" valueType="num">
                                      <p:cBhvr additive="base">
                                        <p:cTn id="14" dur="500" fill="hold"/>
                                        <p:tgtEl>
                                          <p:spTgt spid="92164"/>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34155"/>
                                        </p:tgtEl>
                                        <p:attrNameLst>
                                          <p:attrName>style.visibility</p:attrName>
                                        </p:attrNameLst>
                                      </p:cBhvr>
                                      <p:to>
                                        <p:strVal val="visible"/>
                                      </p:to>
                                    </p:set>
                                    <p:anim calcmode="lin" valueType="num">
                                      <p:cBhvr>
                                        <p:cTn id="18" dur="500" fill="hold"/>
                                        <p:tgtEl>
                                          <p:spTgt spid="134155"/>
                                        </p:tgtEl>
                                        <p:attrNameLst>
                                          <p:attrName>ppt_w</p:attrName>
                                        </p:attrNameLst>
                                      </p:cBhvr>
                                      <p:tavLst>
                                        <p:tav tm="0">
                                          <p:val>
                                            <p:fltVal val="0"/>
                                          </p:val>
                                        </p:tav>
                                        <p:tav tm="100000">
                                          <p:val>
                                            <p:strVal val="#ppt_w"/>
                                          </p:val>
                                        </p:tav>
                                      </p:tavLst>
                                    </p:anim>
                                    <p:anim calcmode="lin" valueType="num">
                                      <p:cBhvr>
                                        <p:cTn id="19" dur="500" fill="hold"/>
                                        <p:tgtEl>
                                          <p:spTgt spid="134155"/>
                                        </p:tgtEl>
                                        <p:attrNameLst>
                                          <p:attrName>ppt_h</p:attrName>
                                        </p:attrNameLst>
                                      </p:cBhvr>
                                      <p:tavLst>
                                        <p:tav tm="0">
                                          <p:val>
                                            <p:fltVal val="0"/>
                                          </p:val>
                                        </p:tav>
                                        <p:tav tm="100000">
                                          <p:val>
                                            <p:strVal val="#ppt_h"/>
                                          </p:val>
                                        </p:tav>
                                      </p:tavLst>
                                    </p:anim>
                                    <p:animEffect transition="in" filter="fade">
                                      <p:cBhvr>
                                        <p:cTn id="20" dur="500"/>
                                        <p:tgtEl>
                                          <p:spTgt spid="134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55"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imgb" descr="ImageVie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6576" y="304800"/>
            <a:ext cx="4176713" cy="2971800"/>
          </a:xfrm>
          <a:prstGeom prst="rect">
            <a:avLst/>
          </a:prstGeom>
          <a:noFill/>
          <a:ln w="57150">
            <a:solidFill>
              <a:srgbClr val="FF0066"/>
            </a:solidFill>
            <a:miter lim="800000"/>
            <a:headEnd/>
            <a:tailEnd/>
          </a:ln>
          <a:extLst>
            <a:ext uri="{909E8E84-426E-40DD-AFC4-6F175D3DCCD1}">
              <a14:hiddenFill xmlns:a14="http://schemas.microsoft.com/office/drawing/2010/main">
                <a:solidFill>
                  <a:srgbClr val="FFFFFF"/>
                </a:solidFill>
              </a14:hiddenFill>
            </a:ext>
          </a:extLst>
        </p:spPr>
      </p:pic>
      <p:pic>
        <p:nvPicPr>
          <p:cNvPr id="93187" name="imgb" descr="den(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4601" y="300038"/>
            <a:ext cx="4092575" cy="2976562"/>
          </a:xfrm>
          <a:prstGeom prst="rect">
            <a:avLst/>
          </a:prstGeom>
          <a:noFill/>
          <a:ln w="57150">
            <a:solidFill>
              <a:srgbClr val="FF0066"/>
            </a:solidFill>
            <a:miter lim="800000"/>
            <a:headEnd/>
            <a:tailEnd/>
          </a:ln>
          <a:extLst>
            <a:ext uri="{909E8E84-426E-40DD-AFC4-6F175D3DCCD1}">
              <a14:hiddenFill xmlns:a14="http://schemas.microsoft.com/office/drawing/2010/main">
                <a:solidFill>
                  <a:srgbClr val="FFFFFF"/>
                </a:solidFill>
              </a14:hiddenFill>
            </a:ext>
          </a:extLst>
        </p:spPr>
      </p:pic>
      <p:grpSp>
        <p:nvGrpSpPr>
          <p:cNvPr id="2" name="Group 4"/>
          <p:cNvGrpSpPr/>
          <p:nvPr/>
        </p:nvGrpSpPr>
        <p:grpSpPr bwMode="auto">
          <a:xfrm>
            <a:off x="1981201" y="3505200"/>
            <a:ext cx="3744913" cy="3024188"/>
            <a:chOff x="1296" y="1680"/>
            <a:chExt cx="2400" cy="2295"/>
          </a:xfrm>
        </p:grpSpPr>
        <p:pic>
          <p:nvPicPr>
            <p:cNvPr id="74758" name="Picture 5" descr="Bay de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6" y="1680"/>
              <a:ext cx="2400" cy="2295"/>
            </a:xfrm>
            <a:prstGeom prst="rect">
              <a:avLst/>
            </a:prstGeom>
            <a:noFill/>
            <a:ln w="57150">
              <a:solidFill>
                <a:srgbClr val="FF0066"/>
              </a:solidFill>
              <a:miter lim="800000"/>
              <a:headEnd/>
              <a:tailEnd/>
            </a:ln>
            <a:extLst>
              <a:ext uri="{909E8E84-426E-40DD-AFC4-6F175D3DCCD1}">
                <a14:hiddenFill xmlns:a14="http://schemas.microsoft.com/office/drawing/2010/main">
                  <a:solidFill>
                    <a:srgbClr val="FFFFFF"/>
                  </a:solidFill>
                </a14:hiddenFill>
              </a:ext>
            </a:extLst>
          </p:spPr>
        </p:pic>
        <p:sp>
          <p:nvSpPr>
            <p:cNvPr id="74759" name="Text Box 6"/>
            <p:cNvSpPr txBox="1">
              <a:spLocks noChangeArrowheads="1"/>
            </p:cNvSpPr>
            <p:nvPr/>
          </p:nvSpPr>
          <p:spPr bwMode="auto">
            <a:xfrm>
              <a:off x="1359" y="3552"/>
              <a:ext cx="1326" cy="397"/>
            </a:xfrm>
            <a:prstGeom prst="rect">
              <a:avLst/>
            </a:prstGeom>
            <a:solidFill>
              <a:schemeClr val="accent1"/>
            </a:solidFill>
            <a:ln w="57150">
              <a:solidFill>
                <a:srgbClr val="FF0066"/>
              </a:solidFill>
              <a:miter lim="800000"/>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9pPr>
            </a:lstStyle>
            <a:p>
              <a:pPr eaLnBrk="1" hangingPunct="1">
                <a:spcBef>
                  <a:spcPct val="50000"/>
                </a:spcBef>
                <a:buFontTx/>
                <a:buNone/>
              </a:pPr>
              <a:r>
                <a:rPr lang="en-US" altLang="en-US" sz="2800" b="1">
                  <a:solidFill>
                    <a:srgbClr val="0000FF"/>
                  </a:solidFill>
                  <a:latin typeface="Times New Roman" panose="02020603050405020304" pitchFamily="18" charset="0"/>
                  <a:cs typeface="Times New Roman" panose="02020603050405020304" pitchFamily="18" charset="0"/>
                </a:rPr>
                <a:t>Bẫy đèn</a:t>
              </a:r>
            </a:p>
          </p:txBody>
        </p:sp>
      </p:grpSp>
      <p:sp>
        <p:nvSpPr>
          <p:cNvPr id="134154" name="Text Box 10"/>
          <p:cNvSpPr txBox="1">
            <a:spLocks noChangeArrowheads="1"/>
          </p:cNvSpPr>
          <p:nvPr/>
        </p:nvSpPr>
        <p:spPr bwMode="auto">
          <a:xfrm>
            <a:off x="6019802" y="4572001"/>
            <a:ext cx="3999410" cy="523875"/>
          </a:xfrm>
          <a:prstGeom prst="rect">
            <a:avLst/>
          </a:prstGeom>
          <a:noFill/>
          <a:ln w="9525">
            <a:solidFill>
              <a:srgbClr val="FF0066"/>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9pPr>
          </a:lstStyle>
          <a:p>
            <a:pPr eaLnBrk="1" hangingPunct="1">
              <a:spcBef>
                <a:spcPct val="50000"/>
              </a:spcBef>
              <a:buFontTx/>
              <a:buNone/>
            </a:pPr>
            <a:r>
              <a:rPr lang="en-US" altLang="en-US" sz="2800" b="1" dirty="0">
                <a:solidFill>
                  <a:srgbClr val="3333FF"/>
                </a:solidFill>
                <a:latin typeface="Times New Roman" panose="02020603050405020304" pitchFamily="18" charset="0"/>
                <a:cs typeface="Times New Roman" panose="02020603050405020304" pitchFamily="18" charset="0"/>
              </a:rPr>
              <a:t> </a:t>
            </a:r>
            <a:r>
              <a:rPr lang="en-US" altLang="en-US" sz="2800" b="1" dirty="0" err="1">
                <a:solidFill>
                  <a:srgbClr val="3333FF"/>
                </a:solidFill>
                <a:latin typeface="Times New Roman" panose="02020603050405020304" pitchFamily="18" charset="0"/>
                <a:cs typeface="Times New Roman" panose="02020603050405020304" pitchFamily="18" charset="0"/>
              </a:rPr>
              <a:t>Biện</a:t>
            </a:r>
            <a:r>
              <a:rPr lang="en-US" altLang="en-US" sz="2800" b="1" dirty="0">
                <a:solidFill>
                  <a:srgbClr val="3333FF"/>
                </a:solidFill>
                <a:latin typeface="Times New Roman" panose="02020603050405020304" pitchFamily="18" charset="0"/>
                <a:cs typeface="Times New Roman" panose="02020603050405020304" pitchFamily="18" charset="0"/>
              </a:rPr>
              <a:t> </a:t>
            </a:r>
            <a:r>
              <a:rPr lang="en-US" altLang="en-US" sz="2800" b="1" dirty="0" err="1">
                <a:solidFill>
                  <a:srgbClr val="3333FF"/>
                </a:solidFill>
                <a:latin typeface="Times New Roman" panose="02020603050405020304" pitchFamily="18" charset="0"/>
                <a:cs typeface="Times New Roman" panose="02020603050405020304" pitchFamily="18" charset="0"/>
              </a:rPr>
              <a:t>pháp</a:t>
            </a:r>
            <a:r>
              <a:rPr lang="en-US" altLang="en-US" sz="2800" b="1" dirty="0">
                <a:solidFill>
                  <a:srgbClr val="3333FF"/>
                </a:solidFill>
                <a:latin typeface="Times New Roman" panose="02020603050405020304" pitchFamily="18" charset="0"/>
                <a:cs typeface="Times New Roman" panose="02020603050405020304" pitchFamily="18" charset="0"/>
              </a:rPr>
              <a:t> </a:t>
            </a:r>
            <a:r>
              <a:rPr lang="en-US" altLang="en-US" sz="2800" b="1" dirty="0" err="1">
                <a:solidFill>
                  <a:srgbClr val="3333FF"/>
                </a:solidFill>
                <a:latin typeface="Times New Roman" panose="02020603050405020304" pitchFamily="18" charset="0"/>
                <a:cs typeface="Times New Roman" panose="02020603050405020304" pitchFamily="18" charset="0"/>
              </a:rPr>
              <a:t>cơ</a:t>
            </a:r>
            <a:r>
              <a:rPr lang="en-US" altLang="en-US" sz="2800" b="1" dirty="0">
                <a:solidFill>
                  <a:srgbClr val="3333FF"/>
                </a:solidFill>
                <a:latin typeface="Times New Roman" panose="02020603050405020304" pitchFamily="18" charset="0"/>
                <a:cs typeface="Times New Roman" panose="02020603050405020304" pitchFamily="18" charset="0"/>
              </a:rPr>
              <a:t> </a:t>
            </a:r>
            <a:r>
              <a:rPr lang="en-US" altLang="en-US" sz="2800" b="1" dirty="0" err="1">
                <a:solidFill>
                  <a:srgbClr val="3333FF"/>
                </a:solidFill>
                <a:latin typeface="Times New Roman" panose="02020603050405020304" pitchFamily="18" charset="0"/>
                <a:cs typeface="Times New Roman" panose="02020603050405020304" pitchFamily="18" charset="0"/>
              </a:rPr>
              <a:t>học</a:t>
            </a:r>
            <a:r>
              <a:rPr lang="en-US" altLang="en-US" sz="2800" b="1" dirty="0">
                <a:solidFill>
                  <a:srgbClr val="3333FF"/>
                </a:solidFill>
                <a:latin typeface="Times New Roman" panose="02020603050405020304" pitchFamily="18" charset="0"/>
                <a:cs typeface="Times New Roman" panose="02020603050405020304" pitchFamily="18" charset="0"/>
              </a:rPr>
              <a:t>, </a:t>
            </a:r>
            <a:r>
              <a:rPr lang="en-US" altLang="en-US" sz="2800" b="1" dirty="0" err="1">
                <a:solidFill>
                  <a:srgbClr val="3333FF"/>
                </a:solidFill>
                <a:latin typeface="Times New Roman" panose="02020603050405020304" pitchFamily="18" charset="0"/>
                <a:cs typeface="Times New Roman" panose="02020603050405020304" pitchFamily="18" charset="0"/>
              </a:rPr>
              <a:t>lý</a:t>
            </a:r>
            <a:r>
              <a:rPr lang="en-US" altLang="en-US" sz="2800" b="1" dirty="0">
                <a:solidFill>
                  <a:srgbClr val="3333FF"/>
                </a:solidFill>
                <a:latin typeface="Times New Roman" panose="02020603050405020304" pitchFamily="18" charset="0"/>
                <a:cs typeface="Times New Roman" panose="02020603050405020304" pitchFamily="18" charset="0"/>
              </a:rPr>
              <a:t> </a:t>
            </a:r>
            <a:r>
              <a:rPr lang="en-US" altLang="en-US" sz="2800" b="1" dirty="0" err="1">
                <a:solidFill>
                  <a:srgbClr val="3333FF"/>
                </a:solidFill>
                <a:latin typeface="Times New Roman" panose="02020603050405020304" pitchFamily="18" charset="0"/>
                <a:cs typeface="Times New Roman" panose="02020603050405020304" pitchFamily="18" charset="0"/>
              </a:rPr>
              <a:t>học</a:t>
            </a:r>
            <a:endParaRPr lang="en-US" altLang="en-US" sz="2800" b="1" dirty="0">
              <a:solidFill>
                <a:srgbClr val="3333FF"/>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3186"/>
                                        </p:tgtEl>
                                        <p:attrNameLst>
                                          <p:attrName>style.visibility</p:attrName>
                                        </p:attrNameLst>
                                      </p:cBhvr>
                                      <p:to>
                                        <p:strVal val="visible"/>
                                      </p:to>
                                    </p:set>
                                    <p:animEffect transition="in" filter="checkerboard(across)">
                                      <p:cBhvr>
                                        <p:cTn id="7" dur="500"/>
                                        <p:tgtEl>
                                          <p:spTgt spid="93186"/>
                                        </p:tgtEl>
                                      </p:cBhvr>
                                    </p:animEffect>
                                  </p:childTnLst>
                                </p:cTn>
                              </p:par>
                              <p:par>
                                <p:cTn id="8" presetID="5" presetClass="entr" presetSubtype="10" fill="hold" nodeType="withEffect">
                                  <p:stCondLst>
                                    <p:cond delay="0"/>
                                  </p:stCondLst>
                                  <p:childTnLst>
                                    <p:set>
                                      <p:cBhvr>
                                        <p:cTn id="9" dur="1" fill="hold">
                                          <p:stCondLst>
                                            <p:cond delay="0"/>
                                          </p:stCondLst>
                                        </p:cTn>
                                        <p:tgtEl>
                                          <p:spTgt spid="93187"/>
                                        </p:tgtEl>
                                        <p:attrNameLst>
                                          <p:attrName>style.visibility</p:attrName>
                                        </p:attrNameLst>
                                      </p:cBhvr>
                                      <p:to>
                                        <p:strVal val="visible"/>
                                      </p:to>
                                    </p:set>
                                    <p:animEffect transition="in" filter="checkerboard(across)">
                                      <p:cBhvr>
                                        <p:cTn id="10" dur="500"/>
                                        <p:tgtEl>
                                          <p:spTgt spid="93187"/>
                                        </p:tgtEl>
                                      </p:cBhvr>
                                    </p:animEffect>
                                  </p:childTnLst>
                                </p:cTn>
                              </p:par>
                            </p:childTnLst>
                          </p:cTn>
                        </p:par>
                        <p:par>
                          <p:cTn id="11" fill="hold">
                            <p:stCondLst>
                              <p:cond delay="500"/>
                            </p:stCondLst>
                            <p:childTnLst>
                              <p:par>
                                <p:cTn id="12" presetID="5" presetClass="entr" presetSubtype="10" fill="hold" nodeType="afterEffect">
                                  <p:stCondLst>
                                    <p:cond delay="4000"/>
                                  </p:stCondLst>
                                  <p:childTnLst>
                                    <p:set>
                                      <p:cBhvr>
                                        <p:cTn id="13" dur="1" fill="hold">
                                          <p:stCondLst>
                                            <p:cond delay="0"/>
                                          </p:stCondLst>
                                        </p:cTn>
                                        <p:tgtEl>
                                          <p:spTgt spid="2"/>
                                        </p:tgtEl>
                                        <p:attrNameLst>
                                          <p:attrName>style.visibility</p:attrName>
                                        </p:attrNameLst>
                                      </p:cBhvr>
                                      <p:to>
                                        <p:strVal val="visible"/>
                                      </p:to>
                                    </p:set>
                                    <p:animEffect transition="in" filter="checkerboard(across)">
                                      <p:cBhvr>
                                        <p:cTn id="14" dur="3000"/>
                                        <p:tgtEl>
                                          <p:spTgt spid="2"/>
                                        </p:tgtEl>
                                      </p:cBhvr>
                                    </p:animEffect>
                                  </p:childTnLst>
                                </p:cTn>
                              </p:par>
                            </p:childTnLst>
                          </p:cTn>
                        </p:par>
                        <p:par>
                          <p:cTn id="15" fill="hold">
                            <p:stCondLst>
                              <p:cond delay="7500"/>
                            </p:stCondLst>
                            <p:childTnLst>
                              <p:par>
                                <p:cTn id="16" presetID="53" presetClass="entr" presetSubtype="16" fill="hold" grpId="0" nodeType="afterEffect">
                                  <p:stCondLst>
                                    <p:cond delay="0"/>
                                  </p:stCondLst>
                                  <p:childTnLst>
                                    <p:set>
                                      <p:cBhvr>
                                        <p:cTn id="17" dur="1" fill="hold">
                                          <p:stCondLst>
                                            <p:cond delay="0"/>
                                          </p:stCondLst>
                                        </p:cTn>
                                        <p:tgtEl>
                                          <p:spTgt spid="134154"/>
                                        </p:tgtEl>
                                        <p:attrNameLst>
                                          <p:attrName>style.visibility</p:attrName>
                                        </p:attrNameLst>
                                      </p:cBhvr>
                                      <p:to>
                                        <p:strVal val="visible"/>
                                      </p:to>
                                    </p:set>
                                    <p:anim calcmode="lin" valueType="num">
                                      <p:cBhvr>
                                        <p:cTn id="18" dur="1000" fill="hold"/>
                                        <p:tgtEl>
                                          <p:spTgt spid="134154"/>
                                        </p:tgtEl>
                                        <p:attrNameLst>
                                          <p:attrName>ppt_w</p:attrName>
                                        </p:attrNameLst>
                                      </p:cBhvr>
                                      <p:tavLst>
                                        <p:tav tm="0">
                                          <p:val>
                                            <p:fltVal val="0"/>
                                          </p:val>
                                        </p:tav>
                                        <p:tav tm="100000">
                                          <p:val>
                                            <p:strVal val="#ppt_w"/>
                                          </p:val>
                                        </p:tav>
                                      </p:tavLst>
                                    </p:anim>
                                    <p:anim calcmode="lin" valueType="num">
                                      <p:cBhvr>
                                        <p:cTn id="19" dur="1000" fill="hold"/>
                                        <p:tgtEl>
                                          <p:spTgt spid="134154"/>
                                        </p:tgtEl>
                                        <p:attrNameLst>
                                          <p:attrName>ppt_h</p:attrName>
                                        </p:attrNameLst>
                                      </p:cBhvr>
                                      <p:tavLst>
                                        <p:tav tm="0">
                                          <p:val>
                                            <p:fltVal val="0"/>
                                          </p:val>
                                        </p:tav>
                                        <p:tav tm="100000">
                                          <p:val>
                                            <p:strVal val="#ppt_h"/>
                                          </p:val>
                                        </p:tav>
                                      </p:tavLst>
                                    </p:anim>
                                    <p:animEffect transition="in" filter="fade">
                                      <p:cBhvr>
                                        <p:cTn id="20" dur="1000"/>
                                        <p:tgtEl>
                                          <p:spTgt spid="134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5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8686" y="0"/>
            <a:ext cx="11727542" cy="2831544"/>
          </a:xfrm>
          <a:prstGeom prst="rect">
            <a:avLst/>
          </a:prstGeom>
        </p:spPr>
        <p:txBody>
          <a:bodyPr wrap="square">
            <a:spAutoFit/>
          </a:bodyPr>
          <a:lstStyle/>
          <a:p>
            <a:pPr algn="just"/>
            <a:r>
              <a:rPr lang="vi-VN" sz="3200" dirty="0"/>
              <a:t>Thảo luận nhóm và thực hiện yêu cầu sau:</a:t>
            </a:r>
          </a:p>
          <a:p>
            <a:pPr algn="just"/>
            <a:endParaRPr lang="vi-VN" sz="3200" dirty="0"/>
          </a:p>
          <a:p>
            <a:pPr algn="just"/>
            <a:r>
              <a:rPr lang="vi-VN" sz="3200" dirty="0"/>
              <a:t>Các loài động vật có thể sống ở đâu? Hãy kể tên một số loài động vật sống ở những nơi đó và hoàn thành bảng theo mẫu sau:</a:t>
            </a:r>
          </a:p>
          <a:p>
            <a:endParaRPr lang="vi-VN" dirty="0"/>
          </a:p>
        </p:txBody>
      </p:sp>
      <p:graphicFrame>
        <p:nvGraphicFramePr>
          <p:cNvPr id="3" name="Table 2"/>
          <p:cNvGraphicFramePr>
            <a:graphicFrameLocks noGrp="1"/>
          </p:cNvGraphicFramePr>
          <p:nvPr>
            <p:extLst>
              <p:ext uri="{D42A27DB-BD31-4B8C-83A1-F6EECF244321}">
                <p14:modId xmlns:p14="http://schemas.microsoft.com/office/powerpoint/2010/main" val="551003604"/>
              </p:ext>
            </p:extLst>
          </p:nvPr>
        </p:nvGraphicFramePr>
        <p:xfrm>
          <a:off x="1683657" y="2577494"/>
          <a:ext cx="8128000" cy="3718560"/>
        </p:xfrm>
        <a:graphic>
          <a:graphicData uri="http://schemas.openxmlformats.org/drawingml/2006/table">
            <a:tbl>
              <a:tblPr firstRow="1" bandRow="1">
                <a:tableStyleId>{5C22544A-7EE6-4342-B048-85BDC9FD1C3A}</a:tableStyleId>
              </a:tblPr>
              <a:tblGrid>
                <a:gridCol w="4064000"/>
                <a:gridCol w="4064000"/>
              </a:tblGrid>
              <a:tr h="370840">
                <a:tc>
                  <a:txBody>
                    <a:bodyPr/>
                    <a:lstStyle/>
                    <a:p>
                      <a:r>
                        <a:rPr lang="en-US" sz="4000" dirty="0" err="1" smtClean="0"/>
                        <a:t>Môi</a:t>
                      </a:r>
                      <a:r>
                        <a:rPr lang="en-US" sz="4000" baseline="0" dirty="0" smtClean="0"/>
                        <a:t> </a:t>
                      </a:r>
                      <a:r>
                        <a:rPr lang="en-US" sz="4000" baseline="0" dirty="0" err="1" smtClean="0"/>
                        <a:t>trường</a:t>
                      </a:r>
                      <a:r>
                        <a:rPr lang="en-US" sz="4000" baseline="0" dirty="0" smtClean="0"/>
                        <a:t> </a:t>
                      </a:r>
                      <a:r>
                        <a:rPr lang="en-US" sz="4000" baseline="0" dirty="0" err="1" smtClean="0"/>
                        <a:t>sống</a:t>
                      </a:r>
                      <a:endParaRPr lang="en-US" sz="4000" dirty="0"/>
                    </a:p>
                  </a:txBody>
                  <a:tcPr/>
                </a:tc>
                <a:tc>
                  <a:txBody>
                    <a:bodyPr/>
                    <a:lstStyle/>
                    <a:p>
                      <a:r>
                        <a:rPr lang="en-US" sz="4000" dirty="0" err="1" smtClean="0"/>
                        <a:t>Loài</a:t>
                      </a:r>
                      <a:r>
                        <a:rPr lang="en-US" sz="4000" baseline="0" dirty="0" smtClean="0"/>
                        <a:t> </a:t>
                      </a:r>
                      <a:r>
                        <a:rPr lang="en-US" sz="4000" baseline="0" dirty="0" err="1" smtClean="0"/>
                        <a:t>động</a:t>
                      </a:r>
                      <a:r>
                        <a:rPr lang="en-US" sz="4000" baseline="0" dirty="0" smtClean="0"/>
                        <a:t> </a:t>
                      </a:r>
                      <a:r>
                        <a:rPr lang="en-US" sz="4000" baseline="0" dirty="0" err="1" smtClean="0"/>
                        <a:t>vật</a:t>
                      </a:r>
                      <a:endParaRPr lang="en-US" sz="4000" dirty="0"/>
                    </a:p>
                  </a:txBody>
                  <a:tcPr/>
                </a:tc>
              </a:tr>
              <a:tr h="370840">
                <a:tc>
                  <a:txBody>
                    <a:bodyPr/>
                    <a:lstStyle/>
                    <a:p>
                      <a:r>
                        <a:rPr lang="en-US" sz="6000" dirty="0" smtClean="0"/>
                        <a:t>?</a:t>
                      </a:r>
                      <a:endParaRPr lang="en-US" sz="6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0" dirty="0" smtClean="0"/>
                        <a:t>?</a:t>
                      </a: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0" dirty="0" smtClean="0"/>
                        <a: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0" smtClean="0"/>
                        <a:t>?</a:t>
                      </a: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0" dirty="0" smtClean="0"/>
                        <a: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0" dirty="0" smtClean="0"/>
                        <a:t>?</a:t>
                      </a:r>
                    </a:p>
                  </a:txBody>
                  <a:tcPr/>
                </a:tc>
              </a:tr>
            </a:tbl>
          </a:graphicData>
        </a:graphic>
      </p:graphicFrame>
    </p:spTree>
    <p:extLst>
      <p:ext uri="{BB962C8B-B14F-4D97-AF65-F5344CB8AC3E}">
        <p14:creationId xmlns:p14="http://schemas.microsoft.com/office/powerpoint/2010/main" val="191247978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Movie_0002.wmv">
            <a:hlinkClick r:id="" action="ppaction://media"/>
          </p:cNvPr>
          <p:cNvPicPr>
            <a:picLocks noGrp="1" noRot="1" noChangeAspect="1" noChangeArrowheads="1"/>
          </p:cNvPicPr>
          <p:nvPr>
            <p:ph/>
            <a:videoFile r:link="rId2"/>
            <p:extLst>
              <p:ext uri="{DAA4B4D4-6D71-4841-9C94-3DE7FCFB9230}">
                <p14:media xmlns:p14="http://schemas.microsoft.com/office/powerpoint/2010/main" r:link="rId1"/>
              </p:ext>
            </p:extLst>
          </p:nvPr>
        </p:nvPicPr>
        <p:blipFill>
          <a:blip r:embed="rId4" cstate="print"/>
          <a:srcRect/>
          <a:stretch>
            <a:fillRect/>
          </a:stretch>
        </p:blipFill>
        <p:spPr>
          <a:xfrm>
            <a:off x="1752600" y="0"/>
            <a:ext cx="4343400" cy="2895600"/>
          </a:xfrm>
          <a:ln w="88900" cap="sq" cmpd="thickThin">
            <a:solidFill>
              <a:srgbClr val="000000"/>
            </a:solidFill>
          </a:ln>
          <a:effectLst>
            <a:innerShdw blurRad="76200">
              <a:srgbClr val="000000"/>
            </a:innerShdw>
          </a:effectLst>
        </p:spPr>
      </p:pic>
      <p:sp>
        <p:nvSpPr>
          <p:cNvPr id="134156" name="Text Box 12"/>
          <p:cNvSpPr txBox="1">
            <a:spLocks noChangeArrowheads="1"/>
          </p:cNvSpPr>
          <p:nvPr/>
        </p:nvSpPr>
        <p:spPr bwMode="auto">
          <a:xfrm>
            <a:off x="8382000" y="3733800"/>
            <a:ext cx="1828800" cy="954088"/>
          </a:xfrm>
          <a:prstGeom prst="rect">
            <a:avLst/>
          </a:prstGeom>
          <a:noFill/>
          <a:ln w="9525">
            <a:solidFill>
              <a:srgbClr val="FF0066"/>
            </a:solidFill>
            <a:miter lim="800000"/>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9pPr>
          </a:lstStyle>
          <a:p>
            <a:pPr eaLnBrk="1" hangingPunct="1">
              <a:spcBef>
                <a:spcPct val="50000"/>
              </a:spcBef>
              <a:buFontTx/>
              <a:buNone/>
            </a:pPr>
            <a:r>
              <a:rPr lang="en-US" altLang="en-US" sz="2800" b="1">
                <a:solidFill>
                  <a:srgbClr val="3333FF"/>
                </a:solidFill>
                <a:latin typeface="Times New Roman" panose="02020603050405020304" pitchFamily="18" charset="0"/>
                <a:cs typeface="Times New Roman" panose="02020603050405020304" pitchFamily="18" charset="0"/>
              </a:rPr>
              <a:t> Biện pháp sinh học</a:t>
            </a:r>
          </a:p>
        </p:txBody>
      </p:sp>
      <p:pic>
        <p:nvPicPr>
          <p:cNvPr id="43011" name="Content Placeholder 3" descr="Ong ky sinh hinh den long - Ong vang ky sinh sau duc than.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52600" y="3124200"/>
            <a:ext cx="6019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1"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77000" y="0"/>
            <a:ext cx="37338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4210"/>
                                        </p:tgtEl>
                                        <p:attrNameLst>
                                          <p:attrName>style.visibility</p:attrName>
                                        </p:attrNameLst>
                                      </p:cBhvr>
                                      <p:to>
                                        <p:strVal val="visible"/>
                                      </p:to>
                                    </p:set>
                                    <p:animEffect transition="in" filter="randombar(horizontal)">
                                      <p:cBhvr>
                                        <p:cTn id="7" dur="500"/>
                                        <p:tgtEl>
                                          <p:spTgt spid="94210"/>
                                        </p:tgtEl>
                                      </p:cBhvr>
                                    </p:animEffect>
                                  </p:childTnLst>
                                </p:cTn>
                              </p:par>
                              <p:par>
                                <p:cTn id="8" presetID="14" presetClass="entr" presetSubtype="10" fill="hold" nodeType="withEffect">
                                  <p:stCondLst>
                                    <p:cond delay="0"/>
                                  </p:stCondLst>
                                  <p:childTnLst>
                                    <p:set>
                                      <p:cBhvr>
                                        <p:cTn id="9" dur="1" fill="hold">
                                          <p:stCondLst>
                                            <p:cond delay="0"/>
                                          </p:stCondLst>
                                        </p:cTn>
                                        <p:tgtEl>
                                          <p:spTgt spid="43011"/>
                                        </p:tgtEl>
                                        <p:attrNameLst>
                                          <p:attrName>style.visibility</p:attrName>
                                        </p:attrNameLst>
                                      </p:cBhvr>
                                      <p:to>
                                        <p:strVal val="visible"/>
                                      </p:to>
                                    </p:set>
                                    <p:animEffect transition="in" filter="randombar(horizontal)">
                                      <p:cBhvr>
                                        <p:cTn id="10" dur="500"/>
                                        <p:tgtEl>
                                          <p:spTgt spid="43011"/>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134156"/>
                                        </p:tgtEl>
                                        <p:attrNameLst>
                                          <p:attrName>style.visibility</p:attrName>
                                        </p:attrNameLst>
                                      </p:cBhvr>
                                      <p:to>
                                        <p:strVal val="visible"/>
                                      </p:to>
                                    </p:set>
                                    <p:animEffect transition="in" filter="box(in)">
                                      <p:cBhvr>
                                        <p:cTn id="15" dur="500"/>
                                        <p:tgtEl>
                                          <p:spTgt spid="13415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16" fill="hold" display="0">
                  <p:stCondLst>
                    <p:cond delay="indefinite"/>
                  </p:stCondLst>
                  <p:endCondLst>
                    <p:cond evt="onNext" delay="0">
                      <p:tgtEl>
                        <p:sldTgt/>
                      </p:tgtEl>
                    </p:cond>
                    <p:cond evt="onPrev" delay="0">
                      <p:tgtEl>
                        <p:sldTgt/>
                      </p:tgtEl>
                    </p:cond>
                  </p:endCondLst>
                </p:cTn>
                <p:tgtEl>
                  <p:spTgt spid="94210"/>
                </p:tgtEl>
              </p:cMediaNode>
            </p:video>
          </p:childTnLst>
        </p:cTn>
      </p:par>
    </p:tnLst>
    <p:bldLst>
      <p:bldP spid="134156"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http://l.f30.img.vnexpress.net/2013/04/25/bo-rua-00-1366860510_500x0.jpg"/>
          <p:cNvPicPr>
            <a:picLocks noChangeAspect="1" noChangeArrowheads="1"/>
          </p:cNvPicPr>
          <p:nvPr/>
        </p:nvPicPr>
        <p:blipFill>
          <a:blip r:embed="rId2" cstate="print">
            <a:extLst>
              <a:ext uri="{28A0092B-C50C-407E-A947-70E740481C1C}">
                <a14:useLocalDpi xmlns:a14="http://schemas.microsoft.com/office/drawing/2010/main" val="0"/>
              </a:ext>
            </a:extLst>
          </a:blip>
          <a:srcRect r="27789"/>
          <a:stretch>
            <a:fillRect/>
          </a:stretch>
        </p:blipFill>
        <p:spPr bwMode="auto">
          <a:xfrm>
            <a:off x="6610350" y="419101"/>
            <a:ext cx="4057650" cy="421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3" name="Picture 4" descr="http://files.myopera.com/Nancy_Wilson/blog/060921_ladybird_aphid.jpg"/>
          <p:cNvPicPr>
            <a:picLocks noChangeAspect="1" noChangeArrowheads="1"/>
          </p:cNvPicPr>
          <p:nvPr/>
        </p:nvPicPr>
        <p:blipFill>
          <a:blip r:embed="rId3" cstate="print">
            <a:extLst>
              <a:ext uri="{28A0092B-C50C-407E-A947-70E740481C1C}">
                <a14:useLocalDpi xmlns:a14="http://schemas.microsoft.com/office/drawing/2010/main" val="0"/>
              </a:ext>
            </a:extLst>
          </a:blip>
          <a:srcRect r="12195"/>
          <a:stretch>
            <a:fillRect/>
          </a:stretch>
        </p:blipFill>
        <p:spPr bwMode="auto">
          <a:xfrm>
            <a:off x="1524000" y="539750"/>
            <a:ext cx="5176838" cy="383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3"/>
          <p:cNvSpPr txBox="1">
            <a:spLocks noChangeArrowheads="1"/>
          </p:cNvSpPr>
          <p:nvPr/>
        </p:nvSpPr>
        <p:spPr bwMode="auto">
          <a:xfrm>
            <a:off x="3441701" y="5211764"/>
            <a:ext cx="5846763" cy="1076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9pPr>
          </a:lstStyle>
          <a:p>
            <a:pPr algn="ctr" eaLnBrk="1" hangingPunct="1">
              <a:spcBef>
                <a:spcPct val="0"/>
              </a:spcBef>
              <a:buFontTx/>
              <a:buNone/>
            </a:pPr>
            <a:r>
              <a:rPr lang="en-US" altLang="en-US" b="1">
                <a:solidFill>
                  <a:srgbClr val="000000"/>
                </a:solidFill>
                <a:latin typeface="Arial" panose="020B0604020202020204" pitchFamily="34" charset="0"/>
                <a:cs typeface="Arial" panose="020B0604020202020204" pitchFamily="34" charset="0"/>
              </a:rPr>
              <a:t>Bọ Rùa bắt rệp cây</a:t>
            </a:r>
          </a:p>
          <a:p>
            <a:pPr algn="ctr" eaLnBrk="1" hangingPunct="1">
              <a:spcBef>
                <a:spcPct val="0"/>
              </a:spcBef>
              <a:buFontTx/>
              <a:buNone/>
            </a:pPr>
            <a:r>
              <a:rPr lang="en-US" altLang="en-US" b="1">
                <a:solidFill>
                  <a:srgbClr val="000000"/>
                </a:solidFill>
                <a:latin typeface="Arial" panose="020B0604020202020204" pitchFamily="34" charset="0"/>
                <a:cs typeface="Arial" panose="020B0604020202020204" pitchFamily="34" charset="0"/>
              </a:rPr>
              <a:t>(Biện pháp sinh học)</a:t>
            </a:r>
          </a:p>
        </p:txBody>
      </p:sp>
      <p:sp>
        <p:nvSpPr>
          <p:cNvPr id="5" name="Oval 4"/>
          <p:cNvSpPr/>
          <p:nvPr/>
        </p:nvSpPr>
        <p:spPr>
          <a:xfrm>
            <a:off x="3562350" y="1109664"/>
            <a:ext cx="2324100" cy="30432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6" name="Oval 5"/>
          <p:cNvSpPr/>
          <p:nvPr/>
        </p:nvSpPr>
        <p:spPr>
          <a:xfrm>
            <a:off x="7624763" y="569914"/>
            <a:ext cx="2324100" cy="30432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5"/>
                                        </p:tgtEl>
                                        <p:attrNameLst>
                                          <p:attrName>style.color</p:attrName>
                                        </p:attrNameLst>
                                      </p:cBhvr>
                                      <p:by>
                                        <p:hsl h="7200000" s="0" l="0"/>
                                      </p:by>
                                    </p:animClr>
                                    <p:animClr clrSpc="hsl" dir="cw">
                                      <p:cBhvr>
                                        <p:cTn id="10" dur="500" fill="hold"/>
                                        <p:tgtEl>
                                          <p:spTgt spid="5"/>
                                        </p:tgtEl>
                                        <p:attrNameLst>
                                          <p:attrName>fillcolor</p:attrName>
                                        </p:attrNameLst>
                                      </p:cBhvr>
                                      <p:by>
                                        <p:hsl h="7200000" s="0" l="0"/>
                                      </p:by>
                                    </p:animClr>
                                    <p:animClr clrSpc="hsl" dir="cw">
                                      <p:cBhvr>
                                        <p:cTn id="11" dur="500" fill="hold"/>
                                        <p:tgtEl>
                                          <p:spTgt spid="5"/>
                                        </p:tgtEl>
                                        <p:attrNameLst>
                                          <p:attrName>stroke.color</p:attrName>
                                        </p:attrNameLst>
                                      </p:cBhvr>
                                      <p:by>
                                        <p:hsl h="7200000" s="0" l="0"/>
                                      </p:by>
                                    </p:animClr>
                                    <p:set>
                                      <p:cBhvr>
                                        <p:cTn id="12" dur="500" fill="hold"/>
                                        <p:tgtEl>
                                          <p:spTgt spid="5"/>
                                        </p:tgtEl>
                                        <p:attrNameLst>
                                          <p:attrName>fill.type</p:attrName>
                                        </p:attrNameLst>
                                      </p:cBhvr>
                                      <p:to>
                                        <p:strVal val="solid"/>
                                      </p:to>
                                    </p:set>
                                  </p:childTnLst>
                                </p:cTn>
                              </p:par>
                              <p:par>
                                <p:cTn id="13" presetID="21" presetClass="emph" presetSubtype="0" repeatCount="indefinite" fill="hold" grpId="0" nodeType="withEffect">
                                  <p:stCondLst>
                                    <p:cond delay="0"/>
                                  </p:stCondLst>
                                  <p:childTnLst>
                                    <p:animClr clrSpc="hsl" dir="cw">
                                      <p:cBhvr override="childStyle">
                                        <p:cTn id="14" dur="500" fill="hold"/>
                                        <p:tgtEl>
                                          <p:spTgt spid="6"/>
                                        </p:tgtEl>
                                        <p:attrNameLst>
                                          <p:attrName>style.color</p:attrName>
                                        </p:attrNameLst>
                                      </p:cBhvr>
                                      <p:by>
                                        <p:hsl h="7200000" s="0" l="0"/>
                                      </p:by>
                                    </p:animClr>
                                    <p:animClr clrSpc="hsl" dir="cw">
                                      <p:cBhvr>
                                        <p:cTn id="15" dur="500" fill="hold"/>
                                        <p:tgtEl>
                                          <p:spTgt spid="6"/>
                                        </p:tgtEl>
                                        <p:attrNameLst>
                                          <p:attrName>fillcolor</p:attrName>
                                        </p:attrNameLst>
                                      </p:cBhvr>
                                      <p:by>
                                        <p:hsl h="7200000" s="0" l="0"/>
                                      </p:by>
                                    </p:animClr>
                                    <p:animClr clrSpc="hsl" dir="cw">
                                      <p:cBhvr>
                                        <p:cTn id="16" dur="500" fill="hold"/>
                                        <p:tgtEl>
                                          <p:spTgt spid="6"/>
                                        </p:tgtEl>
                                        <p:attrNameLst>
                                          <p:attrName>stroke.color</p:attrName>
                                        </p:attrNameLst>
                                      </p:cBhvr>
                                      <p:by>
                                        <p:hsl h="7200000" s="0" l="0"/>
                                      </p:by>
                                    </p:animClr>
                                    <p:set>
                                      <p:cBhvr>
                                        <p:cTn id="17" dur="5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1508</TotalTime>
  <Words>2455</Words>
  <Application>Microsoft Office PowerPoint</Application>
  <PresentationFormat>Widescreen</PresentationFormat>
  <Paragraphs>466</Paragraphs>
  <Slides>91</Slides>
  <Notes>2</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91</vt:i4>
      </vt:variant>
    </vt:vector>
  </HeadingPairs>
  <TitlesOfParts>
    <vt:vector size="99" baseType="lpstr">
      <vt:lpstr>Arial</vt:lpstr>
      <vt:lpstr>Calibri</vt:lpstr>
      <vt:lpstr>Calibri Light</vt:lpstr>
      <vt:lpstr>Google Sans</vt:lpstr>
      <vt:lpstr>OpenSans</vt:lpstr>
      <vt:lpstr>Times New Roman</vt:lpstr>
      <vt:lpstr>Wingdings</vt:lpstr>
      <vt:lpstr>Office Theme</vt:lpstr>
      <vt:lpstr>PowerPoint Presentation</vt:lpstr>
      <vt:lpstr>PowerPoint Presentation</vt:lpstr>
      <vt:lpstr>PowerPoint Presentation</vt:lpstr>
      <vt:lpstr>TIẾT 88 Bài 36:  ĐỘNG VẬT</vt:lpstr>
      <vt:lpstr>  I. Đa dạng động vật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TIẾT 89 Bài 36:  ĐỘNG VẬT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Dùng làm thí nghiệm</vt:lpstr>
      <vt:lpstr>PowerPoint Presentation</vt:lpstr>
      <vt:lpstr>PowerPoint Presentation</vt:lpstr>
      <vt:lpstr>PowerPoint Presentation</vt:lpstr>
      <vt:lpstr>PowerPoint Presentation</vt:lpstr>
      <vt:lpstr>PowerPoint Presentation</vt:lpstr>
      <vt:lpstr>Động vật truyền bệnh sang người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189</cp:revision>
  <dcterms:created xsi:type="dcterms:W3CDTF">2021-05-16T14:33:00Z</dcterms:created>
  <dcterms:modified xsi:type="dcterms:W3CDTF">2024-01-31T14:53:20Z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C89BD96C5A7E420C9B9DCC08FA2039B1</vt:lpwstr>
  </property>
  <property fmtid="{D5CDD505-2E9C-101B-9397-08002B2CF9AE}" pid="3" name="KSOProductBuildVer">
    <vt:lpwstr>1033-12.2.0.13359</vt:lpwstr>
  </property>
</Properties>
</file>