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2" r:id="rId2"/>
    <p:sldId id="3115" r:id="rId3"/>
    <p:sldId id="3125" r:id="rId4"/>
    <p:sldId id="3126" r:id="rId5"/>
    <p:sldId id="3127" r:id="rId6"/>
    <p:sldId id="3128" r:id="rId7"/>
    <p:sldId id="3117" r:id="rId8"/>
    <p:sldId id="3123" r:id="rId9"/>
    <p:sldId id="3109" r:id="rId10"/>
    <p:sldId id="3124" r:id="rId11"/>
    <p:sldId id="3116" r:id="rId12"/>
    <p:sldId id="3121" r:id="rId13"/>
    <p:sldId id="3118" r:id="rId14"/>
    <p:sldId id="3120" r:id="rId15"/>
    <p:sldId id="3122"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95" d="100"/>
          <a:sy n="95" d="100"/>
        </p:scale>
        <p:origin x="7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F10D2B-E3E5-4260-BF69-ABC2AC6C4940}"/>
              </a:ext>
            </a:extLst>
          </p:cNvPr>
          <p:cNvPicPr>
            <a:picLocks noChangeAspect="1"/>
          </p:cNvPicPr>
          <p:nvPr/>
        </p:nvPicPr>
        <p:blipFill rotWithShape="1">
          <a:blip r:embed="rId2"/>
          <a:srcRect t="41452" b="1"/>
          <a:stretch/>
        </p:blipFill>
        <p:spPr>
          <a:xfrm>
            <a:off x="344906" y="449180"/>
            <a:ext cx="11494168" cy="5422232"/>
          </a:xfrm>
          <a:prstGeom prst="rect">
            <a:avLst/>
          </a:prstGeom>
        </p:spPr>
      </p:pic>
    </p:spTree>
    <p:extLst>
      <p:ext uri="{BB962C8B-B14F-4D97-AF65-F5344CB8AC3E}">
        <p14:creationId xmlns:p14="http://schemas.microsoft.com/office/powerpoint/2010/main" val="3314480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Trong dự án </a:t>
            </a:r>
            <a:r>
              <a:rPr lang="vi-VN" b="1" dirty="0">
                <a:latin typeface="UTM Avo" panose="02040603050506020204" pitchFamily="18" charset="0"/>
                <a:cs typeface="Times New Roman" panose="02020603050405020304" pitchFamily="18" charset="0"/>
              </a:rPr>
              <a:t>Sổ lưu niệm</a:t>
            </a:r>
            <a:r>
              <a:rPr lang="vi-VN" dirty="0">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dirty="0">
              <a:latin typeface="UTM Avo" panose="02040603050506020204" pitchFamily="18" charset="0"/>
              <a:cs typeface="Times New Roman" panose="02020603050405020304" pitchFamily="18" charset="0"/>
            </a:endParaRPr>
          </a:p>
          <a:p>
            <a:pPr indent="457200" algn="just" defTabSz="342900">
              <a:lnSpc>
                <a:spcPct val="150000"/>
              </a:lnSpc>
            </a:pPr>
            <a:r>
              <a:rPr lang="vi-VN" dirty="0">
                <a:latin typeface="UTM Avo" panose="02040603050506020204" pitchFamily="18" charset="0"/>
                <a:cs typeface="Times New Roman" panose="02020603050405020304" pitchFamily="18" charset="0"/>
              </a:rPr>
              <a:t>a) Mô tả nội dung sổ lưu niệm bằng phần mềm sơ đồ tư duy. </a:t>
            </a:r>
            <a:endParaRPr lang="en-US" dirty="0">
              <a:latin typeface="UTM Avo" panose="02040603050506020204" pitchFamily="18" charset="0"/>
              <a:cs typeface="Times New Roman" panose="02020603050405020304" pitchFamily="18" charset="0"/>
            </a:endParaRPr>
          </a:p>
          <a:p>
            <a:pPr indent="457200" algn="just" defTabSz="342900">
              <a:lnSpc>
                <a:spcPct val="150000"/>
              </a:lnSpc>
            </a:pPr>
            <a:r>
              <a:rPr lang="vi-VN" dirty="0">
                <a:latin typeface="UTM Avo" panose="02040603050506020204" pitchFamily="18" charset="0"/>
                <a:cs typeface="Times New Roman" panose="02020603050405020304" pitchFamily="18" charset="0"/>
              </a:rPr>
              <a:t>b) Quản lí công việc của cả nhóm, theo dõi thời gian thực hiện. </a:t>
            </a:r>
            <a:endParaRPr lang="en-US" dirty="0">
              <a:latin typeface="UTM Avo" panose="02040603050506020204" pitchFamily="18" charset="0"/>
              <a:cs typeface="Times New Roman" panose="02020603050405020304" pitchFamily="18" charset="0"/>
            </a:endParaRPr>
          </a:p>
          <a:p>
            <a:pPr indent="457200" algn="just" defTabSz="342900">
              <a:lnSpc>
                <a:spcPct val="150000"/>
              </a:lnSpc>
            </a:pPr>
            <a:r>
              <a:rPr lang="vi-VN" dirty="0">
                <a:latin typeface="UTM Avo" panose="02040603050506020204" pitchFamily="18" charset="0"/>
                <a:cs typeface="Times New Roman" panose="02020603050405020304" pitchFamily="18" charset="0"/>
              </a:rPr>
              <a:t>c) Định dạng và sắp xếp các đoạn văn bản trong sổ lưu niệm. </a:t>
            </a:r>
            <a:endParaRPr lang="en-US" dirty="0">
              <a:latin typeface="UTM Avo" panose="02040603050506020204" pitchFamily="18" charset="0"/>
              <a:cs typeface="Times New Roman" panose="02020603050405020304" pitchFamily="18" charset="0"/>
            </a:endParaRPr>
          </a:p>
          <a:p>
            <a:pPr indent="457200" algn="just" defTabSz="342900">
              <a:lnSpc>
                <a:spcPct val="150000"/>
              </a:lnSpc>
            </a:pPr>
            <a:r>
              <a:rPr lang="vi-VN" dirty="0">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dirty="0">
                <a:latin typeface="UTM Avo" panose="02040603050506020204" pitchFamily="18" charset="0"/>
                <a:cs typeface="Times New Roman" panose="02020603050405020304" pitchFamily="18" charset="0"/>
              </a:rPr>
              <a:t>e) Thiết kế bài giới thiệu sản phẩm bằng phần mềm trình chiếu</a:t>
            </a:r>
            <a:r>
              <a:rPr lang="en-US" dirty="0">
                <a:latin typeface="UTM Avo" panose="02040603050506020204" pitchFamily="18" charset="0"/>
                <a:cs typeface="Times New Roman" panose="02020603050405020304" pitchFamily="18" charset="0"/>
              </a:rPr>
              <a:t>.</a:t>
            </a:r>
          </a:p>
          <a:p>
            <a:pPr indent="457200" algn="just" defTabSz="342900">
              <a:lnSpc>
                <a:spcPct val="150000"/>
              </a:lnSpc>
            </a:pPr>
            <a:r>
              <a:rPr lang="vi-VN" dirty="0">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87DDFF-D6BF-4FB6-B4B1-33FCE853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52" y="604085"/>
            <a:ext cx="7143750"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23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A860614-E86D-4466-9812-256B2A1D7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0"/>
            <a:ext cx="10593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3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8268AF3-6688-4D7A-86C1-E6915C06F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68" y="441158"/>
            <a:ext cx="9569116" cy="5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26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B1E78F-EDBC-4C11-8BE9-18F188BA70E4}"/>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45158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254672" y="1150725"/>
            <a:ext cx="10279602" cy="3046988"/>
          </a:xfrm>
          <a:prstGeom prst="rect">
            <a:avLst/>
          </a:prstGeom>
        </p:spPr>
        <p:txBody>
          <a:bodyPr wrap="square">
            <a:spAutoFit/>
          </a:bodyPr>
          <a:lstStyle/>
          <a:p>
            <a:pPr algn="just" defTabSz="342900"/>
            <a:r>
              <a:rPr lang="vi-VN" sz="3200" dirty="0">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sz="3200" dirty="0">
              <a:latin typeface="UTM Avo" panose="02040603050506020204" pitchFamily="18" charset="0"/>
              <a:cs typeface="Times New Roman" panose="02020603050405020304" pitchFamily="18" charset="0"/>
            </a:endParaRPr>
          </a:p>
          <a:p>
            <a:pPr algn="just" defTabSz="342900"/>
            <a:r>
              <a:rPr lang="vi-VN" sz="3200" dirty="0">
                <a:latin typeface="UTM Avo" panose="02040603050506020204" pitchFamily="18" charset="0"/>
                <a:cs typeface="Times New Roman" panose="02020603050405020304" pitchFamily="18" charset="0"/>
              </a:rPr>
              <a:t>Máy tính cần có hệ điều hành để hoạt động</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366024" y="1094015"/>
            <a:ext cx="888648" cy="885725"/>
          </a:xfrm>
          <a:prstGeom prst="rect">
            <a:avLst/>
          </a:prstGeom>
        </p:spPr>
      </p:pic>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B4F0F7-17B3-4FF7-8E47-B846796794A1}"/>
              </a:ext>
            </a:extLst>
          </p:cNvPr>
          <p:cNvSpPr/>
          <p:nvPr/>
        </p:nvSpPr>
        <p:spPr>
          <a:xfrm>
            <a:off x="799161" y="573490"/>
            <a:ext cx="10919597" cy="3539430"/>
          </a:xfrm>
          <a:prstGeom prst="rect">
            <a:avLst/>
          </a:prstGeom>
        </p:spPr>
        <p:txBody>
          <a:bodyPr wrap="square">
            <a:spAutoFit/>
          </a:bodyPr>
          <a:lstStyle/>
          <a:p>
            <a:pPr algn="just" defTabSz="342900"/>
            <a:r>
              <a:rPr lang="vi-VN" sz="3200" dirty="0">
                <a:latin typeface="UTM Avo" panose="02040603050506020204" pitchFamily="18" charset="0"/>
                <a:cs typeface="Times New Roman" panose="02020603050405020304" pitchFamily="18" charset="0"/>
              </a:rPr>
              <a:t>Những chức năng cơ bản của hệ điều hành là:</a:t>
            </a:r>
            <a:endParaRPr lang="en-US" sz="3200" dirty="0">
              <a:latin typeface="UTM Avo" panose="02040603050506020204" pitchFamily="18" charset="0"/>
              <a:cs typeface="Times New Roman" panose="02020603050405020304" pitchFamily="18" charset="0"/>
            </a:endParaRPr>
          </a:p>
          <a:p>
            <a:pPr marL="285750" indent="-285750" algn="just" defTabSz="342900">
              <a:buFont typeface="Arial" panose="020B0604020202020204" pitchFamily="34" charset="0"/>
              <a:buChar char="•"/>
            </a:pPr>
            <a:r>
              <a:rPr lang="vi-VN" sz="3200" dirty="0">
                <a:latin typeface="UTM Avo" panose="02040603050506020204" pitchFamily="18" charset="0"/>
                <a:cs typeface="Times New Roman" panose="02020603050405020304" pitchFamily="18" charset="0"/>
              </a:rPr>
              <a:t>Quản lí các thiết bị và dữ liệu của máy</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tính, điều khiển chúng phối hợp hoạt động</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nhịp nhàng với nhau. </a:t>
            </a:r>
            <a:endParaRPr lang="en-US" sz="3200" dirty="0">
              <a:latin typeface="UTM Avo" panose="02040603050506020204" pitchFamily="18" charset="0"/>
              <a:cs typeface="Times New Roman" panose="02020603050405020304" pitchFamily="18" charset="0"/>
            </a:endParaRPr>
          </a:p>
          <a:p>
            <a:pPr marL="285750" indent="-285750" algn="just" defTabSz="342900">
              <a:buFont typeface="Arial" panose="020B0604020202020204" pitchFamily="34" charset="0"/>
              <a:buChar char="•"/>
            </a:pPr>
            <a:r>
              <a:rPr lang="vi-VN" sz="3200" dirty="0">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và máy tính. </a:t>
            </a:r>
            <a:endParaRPr lang="en-US" sz="3200" dirty="0">
              <a:latin typeface="UTM Avo" panose="02040603050506020204" pitchFamily="18" charset="0"/>
              <a:cs typeface="Times New Roman" panose="02020603050405020304" pitchFamily="18" charset="0"/>
            </a:endParaRPr>
          </a:p>
          <a:p>
            <a:pPr marL="285750" indent="-285750" algn="just" defTabSz="342900">
              <a:buFont typeface="Arial" panose="020B0604020202020204" pitchFamily="34" charset="0"/>
              <a:buChar char="•"/>
            </a:pPr>
            <a:r>
              <a:rPr lang="vi-VN" sz="3200" dirty="0">
                <a:latin typeface="UTM Avo" panose="02040603050506020204" pitchFamily="18" charset="0"/>
                <a:cs typeface="Times New Roman" panose="02020603050405020304" pitchFamily="18" charset="0"/>
              </a:rPr>
              <a:t>Cung cấp, quản lý môi trường cho phép</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người sử dụng chạy các phần mềm ứng</a:t>
            </a:r>
            <a:r>
              <a:rPr lang="en-US" sz="3200" dirty="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dụng trên máy tính. </a:t>
            </a:r>
            <a:endParaRPr lang="en-US" sz="32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374C88D-00D1-4433-9A47-AF0085602DC7}"/>
              </a:ext>
            </a:extLst>
          </p:cNvPr>
          <p:cNvSpPr/>
          <p:nvPr/>
        </p:nvSpPr>
        <p:spPr>
          <a:xfrm>
            <a:off x="729917" y="4281362"/>
            <a:ext cx="10852482" cy="1569660"/>
          </a:xfrm>
          <a:prstGeom prst="rect">
            <a:avLst/>
          </a:prstGeom>
        </p:spPr>
        <p:txBody>
          <a:bodyPr wrap="square">
            <a:spAutoFit/>
          </a:bodyPr>
          <a:lstStyle/>
          <a:p>
            <a:pPr algn="just" defTabSz="342900"/>
            <a:r>
              <a:rPr lang="vi-VN" sz="3200" dirty="0">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spTree>
    <p:extLst>
      <p:ext uri="{BB962C8B-B14F-4D97-AF65-F5344CB8AC3E}">
        <p14:creationId xmlns:p14="http://schemas.microsoft.com/office/powerpoint/2010/main" val="1601402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168442" y="529389"/>
            <a:ext cx="11734800" cy="5013158"/>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9310</TotalTime>
  <Words>816</Words>
  <Application>Microsoft Office PowerPoint</Application>
  <PresentationFormat>Widescreen</PresentationFormat>
  <Paragraphs>50</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Lê Vân</cp:lastModifiedBy>
  <cp:revision>495</cp:revision>
  <dcterms:created xsi:type="dcterms:W3CDTF">2021-11-14T08:33:55Z</dcterms:created>
  <dcterms:modified xsi:type="dcterms:W3CDTF">2022-09-27T14:10:48Z</dcterms:modified>
</cp:coreProperties>
</file>