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07" r:id="rId2"/>
    <p:sldId id="306" r:id="rId3"/>
    <p:sldId id="258" r:id="rId4"/>
    <p:sldId id="300" r:id="rId5"/>
    <p:sldId id="313" r:id="rId6"/>
    <p:sldId id="314" r:id="rId7"/>
    <p:sldId id="315" r:id="rId8"/>
    <p:sldId id="316" r:id="rId9"/>
    <p:sldId id="317" r:id="rId10"/>
    <p:sldId id="318" r:id="rId11"/>
    <p:sldId id="308" r:id="rId12"/>
    <p:sldId id="319" r:id="rId13"/>
    <p:sldId id="320" r:id="rId14"/>
    <p:sldId id="362" r:id="rId15"/>
    <p:sldId id="322" r:id="rId16"/>
    <p:sldId id="328" r:id="rId17"/>
    <p:sldId id="323" r:id="rId18"/>
    <p:sldId id="329" r:id="rId19"/>
    <p:sldId id="331" r:id="rId20"/>
    <p:sldId id="332" r:id="rId21"/>
    <p:sldId id="333" r:id="rId22"/>
    <p:sldId id="324" r:id="rId23"/>
    <p:sldId id="334" r:id="rId24"/>
    <p:sldId id="336" r:id="rId25"/>
    <p:sldId id="344" r:id="rId26"/>
    <p:sldId id="345" r:id="rId27"/>
    <p:sldId id="364" r:id="rId28"/>
    <p:sldId id="346" r:id="rId29"/>
    <p:sldId id="326" r:id="rId30"/>
    <p:sldId id="325" r:id="rId31"/>
    <p:sldId id="327" r:id="rId32"/>
    <p:sldId id="343" r:id="rId33"/>
    <p:sldId id="347" r:id="rId34"/>
    <p:sldId id="309" r:id="rId35"/>
    <p:sldId id="348" r:id="rId36"/>
    <p:sldId id="349" r:id="rId37"/>
    <p:sldId id="351" r:id="rId38"/>
    <p:sldId id="330" r:id="rId39"/>
    <p:sldId id="352" r:id="rId40"/>
    <p:sldId id="350" r:id="rId41"/>
    <p:sldId id="353" r:id="rId42"/>
    <p:sldId id="354" r:id="rId43"/>
    <p:sldId id="310" r:id="rId44"/>
    <p:sldId id="355" r:id="rId45"/>
    <p:sldId id="356" r:id="rId46"/>
    <p:sldId id="357" r:id="rId47"/>
    <p:sldId id="359" r:id="rId48"/>
    <p:sldId id="360" r:id="rId49"/>
    <p:sldId id="361" r:id="rId50"/>
    <p:sldId id="358" r:id="rId5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1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4CB55B"/>
    <a:srgbClr val="33CC33"/>
    <a:srgbClr val="FEC6C2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8" y="78"/>
      </p:cViewPr>
      <p:guideLst>
        <p:guide pos="431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7CAC9116-BA5D-4C9B-BF55-9397A7425E33}"/>
    <pc:docChg chg="undo custSel addSld delSld modSld sldOrd delMainMaster">
      <pc:chgData name="Thúy Mai" userId="222f1c7e07c9bd7a" providerId="LiveId" clId="{7CAC9116-BA5D-4C9B-BF55-9397A7425E33}" dt="2023-07-06T16:14:53.142" v="3743" actId="1076"/>
      <pc:docMkLst>
        <pc:docMk/>
      </pc:docMkLst>
      <pc:sldChg chg="delSp modSp mod modAnim">
        <pc:chgData name="Thúy Mai" userId="222f1c7e07c9bd7a" providerId="LiveId" clId="{7CAC9116-BA5D-4C9B-BF55-9397A7425E33}" dt="2023-07-05T02:47:00.535" v="482" actId="1076"/>
        <pc:sldMkLst>
          <pc:docMk/>
          <pc:sldMk cId="645779944" sldId="258"/>
        </pc:sldMkLst>
        <pc:spChg chg="mod">
          <ac:chgData name="Thúy Mai" userId="222f1c7e07c9bd7a" providerId="LiveId" clId="{7CAC9116-BA5D-4C9B-BF55-9397A7425E33}" dt="2023-07-05T02:46:33.197" v="479" actId="1076"/>
          <ac:spMkLst>
            <pc:docMk/>
            <pc:sldMk cId="645779944" sldId="258"/>
            <ac:spMk id="50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02.624" v="395" actId="1038"/>
          <ac:spMkLst>
            <pc:docMk/>
            <pc:sldMk cId="645779944" sldId="258"/>
            <ac:spMk id="142" creationId="{00000000-0000-0000-0000-000000000000}"/>
          </ac:spMkLst>
        </pc:spChg>
        <pc:spChg chg="del">
          <ac:chgData name="Thúy Mai" userId="222f1c7e07c9bd7a" providerId="LiveId" clId="{7CAC9116-BA5D-4C9B-BF55-9397A7425E33}" dt="2023-07-05T02:43:13.279" v="242" actId="478"/>
          <ac:spMkLst>
            <pc:docMk/>
            <pc:sldMk cId="645779944" sldId="258"/>
            <ac:spMk id="145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6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5.886" v="481" actId="1076"/>
          <ac:spMkLst>
            <pc:docMk/>
            <pc:sldMk cId="645779944" sldId="258"/>
            <ac:spMk id="148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4:12.562" v="364" actId="478"/>
          <ac:spMkLst>
            <pc:docMk/>
            <pc:sldMk cId="645779944" sldId="258"/>
            <ac:spMk id="151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2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3" creationId="{00000000-0000-0000-0000-000000000000}"/>
          </ac:spMkLst>
        </pc:spChg>
        <pc:spChg chg="mod">
          <ac:chgData name="Thúy Mai" userId="222f1c7e07c9bd7a" providerId="LiveId" clId="{7CAC9116-BA5D-4C9B-BF55-9397A7425E33}" dt="2023-07-05T02:45:12.045" v="397" actId="1076"/>
          <ac:spMkLst>
            <pc:docMk/>
            <pc:sldMk cId="645779944" sldId="258"/>
            <ac:spMk id="154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5:19.373" v="398" actId="478"/>
          <ac:spMkLst>
            <pc:docMk/>
            <pc:sldMk cId="645779944" sldId="258"/>
            <ac:spMk id="15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58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59" creationId="{00000000-0000-0000-0000-000000000000}"/>
          </ac:spMkLst>
        </pc:spChg>
        <pc:spChg chg="mod">
          <ac:chgData name="Thúy Mai" userId="222f1c7e07c9bd7a" providerId="LiveId" clId="{7CAC9116-BA5D-4C9B-BF55-9397A7425E33}" dt="2023-07-05T02:46:51.965" v="480" actId="1076"/>
          <ac:spMkLst>
            <pc:docMk/>
            <pc:sldMk cId="645779944" sldId="258"/>
            <ac:spMk id="160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45:46.476" v="432" actId="478"/>
          <ac:spMkLst>
            <pc:docMk/>
            <pc:sldMk cId="645779944" sldId="258"/>
            <ac:spMk id="163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4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5" creationId="{00000000-0000-0000-0000-000000000000}"/>
          </ac:spMkLst>
        </pc:spChg>
        <pc:spChg chg="mod">
          <ac:chgData name="Thúy Mai" userId="222f1c7e07c9bd7a" providerId="LiveId" clId="{7CAC9116-BA5D-4C9B-BF55-9397A7425E33}" dt="2023-07-05T02:47:00.535" v="482" actId="1076"/>
          <ac:spMkLst>
            <pc:docMk/>
            <pc:sldMk cId="645779944" sldId="258"/>
            <ac:spMk id="166" creationId="{00000000-0000-0000-0000-000000000000}"/>
          </ac:spMkLst>
        </pc:spChg>
        <pc:grpChg chg="mod">
          <ac:chgData name="Thúy Mai" userId="222f1c7e07c9bd7a" providerId="LiveId" clId="{7CAC9116-BA5D-4C9B-BF55-9397A7425E33}" dt="2023-07-05T02:46:55.886" v="481" actId="1076"/>
          <ac:grpSpMkLst>
            <pc:docMk/>
            <pc:sldMk cId="645779944" sldId="258"/>
            <ac:grpSpMk id="143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5.886" v="481" actId="1076"/>
          <ac:grpSpMkLst>
            <pc:docMk/>
            <pc:sldMk cId="645779944" sldId="258"/>
            <ac:grpSpMk id="144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5:12.045" v="397" actId="1076"/>
          <ac:grpSpMkLst>
            <pc:docMk/>
            <pc:sldMk cId="645779944" sldId="258"/>
            <ac:grpSpMk id="149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5:12.045" v="397" actId="1076"/>
          <ac:grpSpMkLst>
            <pc:docMk/>
            <pc:sldMk cId="645779944" sldId="258"/>
            <ac:grpSpMk id="150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1.965" v="480" actId="1076"/>
          <ac:grpSpMkLst>
            <pc:docMk/>
            <pc:sldMk cId="645779944" sldId="258"/>
            <ac:grpSpMk id="155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6:51.965" v="480" actId="1076"/>
          <ac:grpSpMkLst>
            <pc:docMk/>
            <pc:sldMk cId="645779944" sldId="258"/>
            <ac:grpSpMk id="156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7:00.535" v="482" actId="1076"/>
          <ac:grpSpMkLst>
            <pc:docMk/>
            <pc:sldMk cId="645779944" sldId="258"/>
            <ac:grpSpMk id="161" creationId="{00000000-0000-0000-0000-000000000000}"/>
          </ac:grpSpMkLst>
        </pc:grpChg>
        <pc:grpChg chg="mod">
          <ac:chgData name="Thúy Mai" userId="222f1c7e07c9bd7a" providerId="LiveId" clId="{7CAC9116-BA5D-4C9B-BF55-9397A7425E33}" dt="2023-07-05T02:47:00.535" v="482" actId="1076"/>
          <ac:grpSpMkLst>
            <pc:docMk/>
            <pc:sldMk cId="645779944" sldId="258"/>
            <ac:grpSpMk id="162" creationId="{00000000-0000-0000-0000-000000000000}"/>
          </ac:grpSpMkLst>
        </pc:grpChg>
        <pc:grpChg chg="del">
          <ac:chgData name="Thúy Mai" userId="222f1c7e07c9bd7a" providerId="LiveId" clId="{7CAC9116-BA5D-4C9B-BF55-9397A7425E33}" dt="2023-07-05T02:43:22.148" v="244" actId="478"/>
          <ac:grpSpMkLst>
            <pc:docMk/>
            <pc:sldMk cId="645779944" sldId="258"/>
            <ac:grpSpMk id="167" creationId="{00000000-0000-0000-0000-000000000000}"/>
          </ac:grpSpMkLst>
        </pc:grpChg>
        <pc:picChg chg="mod">
          <ac:chgData name="Thúy Mai" userId="222f1c7e07c9bd7a" providerId="LiveId" clId="{7CAC9116-BA5D-4C9B-BF55-9397A7425E33}" dt="2023-07-05T02:46:28.846" v="478" actId="14100"/>
          <ac:picMkLst>
            <pc:docMk/>
            <pc:sldMk cId="645779944" sldId="258"/>
            <ac:picMk id="49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8:47.281" v="3092" actId="47"/>
        <pc:sldMkLst>
          <pc:docMk/>
          <pc:sldMk cId="517965867" sldId="259"/>
        </pc:sldMkLst>
      </pc:sldChg>
      <pc:sldChg chg="del">
        <pc:chgData name="Thúy Mai" userId="222f1c7e07c9bd7a" providerId="LiveId" clId="{7CAC9116-BA5D-4C9B-BF55-9397A7425E33}" dt="2023-07-05T09:18:47.853" v="3093" actId="47"/>
        <pc:sldMkLst>
          <pc:docMk/>
          <pc:sldMk cId="3872078169" sldId="260"/>
        </pc:sldMkLst>
      </pc:sldChg>
      <pc:sldChg chg="del">
        <pc:chgData name="Thúy Mai" userId="222f1c7e07c9bd7a" providerId="LiveId" clId="{7CAC9116-BA5D-4C9B-BF55-9397A7425E33}" dt="2023-07-05T09:18:48.257" v="3094" actId="47"/>
        <pc:sldMkLst>
          <pc:docMk/>
          <pc:sldMk cId="3072914387" sldId="261"/>
        </pc:sldMkLst>
      </pc:sldChg>
      <pc:sldChg chg="del">
        <pc:chgData name="Thúy Mai" userId="222f1c7e07c9bd7a" providerId="LiveId" clId="{7CAC9116-BA5D-4C9B-BF55-9397A7425E33}" dt="2023-07-05T09:18:48.850" v="3095" actId="47"/>
        <pc:sldMkLst>
          <pc:docMk/>
          <pc:sldMk cId="1772764934" sldId="262"/>
        </pc:sldMkLst>
      </pc:sldChg>
      <pc:sldChg chg="del">
        <pc:chgData name="Thúy Mai" userId="222f1c7e07c9bd7a" providerId="LiveId" clId="{7CAC9116-BA5D-4C9B-BF55-9397A7425E33}" dt="2023-07-05T09:18:49.361" v="3096" actId="47"/>
        <pc:sldMkLst>
          <pc:docMk/>
          <pc:sldMk cId="3937633648" sldId="263"/>
        </pc:sldMkLst>
      </pc:sldChg>
      <pc:sldChg chg="del">
        <pc:chgData name="Thúy Mai" userId="222f1c7e07c9bd7a" providerId="LiveId" clId="{7CAC9116-BA5D-4C9B-BF55-9397A7425E33}" dt="2023-07-05T09:18:49.856" v="3097" actId="47"/>
        <pc:sldMkLst>
          <pc:docMk/>
          <pc:sldMk cId="3203230667" sldId="264"/>
        </pc:sldMkLst>
      </pc:sldChg>
      <pc:sldChg chg="del">
        <pc:chgData name="Thúy Mai" userId="222f1c7e07c9bd7a" providerId="LiveId" clId="{7CAC9116-BA5D-4C9B-BF55-9397A7425E33}" dt="2023-07-05T09:18:50.260" v="3098" actId="47"/>
        <pc:sldMkLst>
          <pc:docMk/>
          <pc:sldMk cId="971574760" sldId="265"/>
        </pc:sldMkLst>
      </pc:sldChg>
      <pc:sldChg chg="del">
        <pc:chgData name="Thúy Mai" userId="222f1c7e07c9bd7a" providerId="LiveId" clId="{7CAC9116-BA5D-4C9B-BF55-9397A7425E33}" dt="2023-07-05T09:18:50.673" v="3099" actId="47"/>
        <pc:sldMkLst>
          <pc:docMk/>
          <pc:sldMk cId="2680743566" sldId="266"/>
        </pc:sldMkLst>
      </pc:sldChg>
      <pc:sldChg chg="del">
        <pc:chgData name="Thúy Mai" userId="222f1c7e07c9bd7a" providerId="LiveId" clId="{7CAC9116-BA5D-4C9B-BF55-9397A7425E33}" dt="2023-07-05T09:18:51.155" v="3100" actId="47"/>
        <pc:sldMkLst>
          <pc:docMk/>
          <pc:sldMk cId="2864387775" sldId="267"/>
        </pc:sldMkLst>
      </pc:sldChg>
      <pc:sldChg chg="del">
        <pc:chgData name="Thúy Mai" userId="222f1c7e07c9bd7a" providerId="LiveId" clId="{7CAC9116-BA5D-4C9B-BF55-9397A7425E33}" dt="2023-07-05T09:18:51.640" v="3101" actId="47"/>
        <pc:sldMkLst>
          <pc:docMk/>
          <pc:sldMk cId="702158926" sldId="268"/>
        </pc:sldMkLst>
      </pc:sldChg>
      <pc:sldChg chg="del">
        <pc:chgData name="Thúy Mai" userId="222f1c7e07c9bd7a" providerId="LiveId" clId="{7CAC9116-BA5D-4C9B-BF55-9397A7425E33}" dt="2023-07-05T09:18:52.173" v="3102" actId="47"/>
        <pc:sldMkLst>
          <pc:docMk/>
          <pc:sldMk cId="4005941835" sldId="269"/>
        </pc:sldMkLst>
      </pc:sldChg>
      <pc:sldChg chg="del">
        <pc:chgData name="Thúy Mai" userId="222f1c7e07c9bd7a" providerId="LiveId" clId="{7CAC9116-BA5D-4C9B-BF55-9397A7425E33}" dt="2023-07-05T09:18:52.758" v="3103" actId="47"/>
        <pc:sldMkLst>
          <pc:docMk/>
          <pc:sldMk cId="1472089091" sldId="270"/>
        </pc:sldMkLst>
      </pc:sldChg>
      <pc:sldChg chg="del">
        <pc:chgData name="Thúy Mai" userId="222f1c7e07c9bd7a" providerId="LiveId" clId="{7CAC9116-BA5D-4C9B-BF55-9397A7425E33}" dt="2023-07-05T09:18:53.136" v="3104" actId="47"/>
        <pc:sldMkLst>
          <pc:docMk/>
          <pc:sldMk cId="4092317772" sldId="271"/>
        </pc:sldMkLst>
      </pc:sldChg>
      <pc:sldChg chg="del">
        <pc:chgData name="Thúy Mai" userId="222f1c7e07c9bd7a" providerId="LiveId" clId="{7CAC9116-BA5D-4C9B-BF55-9397A7425E33}" dt="2023-07-05T09:18:55.091" v="3106" actId="47"/>
        <pc:sldMkLst>
          <pc:docMk/>
          <pc:sldMk cId="4083508550" sldId="272"/>
        </pc:sldMkLst>
      </pc:sldChg>
      <pc:sldChg chg="del">
        <pc:chgData name="Thúy Mai" userId="222f1c7e07c9bd7a" providerId="LiveId" clId="{7CAC9116-BA5D-4C9B-BF55-9397A7425E33}" dt="2023-07-05T09:18:55.830" v="3107" actId="47"/>
        <pc:sldMkLst>
          <pc:docMk/>
          <pc:sldMk cId="1511293466" sldId="273"/>
        </pc:sldMkLst>
      </pc:sldChg>
      <pc:sldChg chg="del">
        <pc:chgData name="Thúy Mai" userId="222f1c7e07c9bd7a" providerId="LiveId" clId="{7CAC9116-BA5D-4C9B-BF55-9397A7425E33}" dt="2023-07-05T09:18:56.613" v="3108" actId="47"/>
        <pc:sldMkLst>
          <pc:docMk/>
          <pc:sldMk cId="1005484072" sldId="274"/>
        </pc:sldMkLst>
      </pc:sldChg>
      <pc:sldChg chg="del">
        <pc:chgData name="Thúy Mai" userId="222f1c7e07c9bd7a" providerId="LiveId" clId="{7CAC9116-BA5D-4C9B-BF55-9397A7425E33}" dt="2023-07-05T09:18:57.160" v="3109" actId="47"/>
        <pc:sldMkLst>
          <pc:docMk/>
          <pc:sldMk cId="833313676" sldId="275"/>
        </pc:sldMkLst>
      </pc:sldChg>
      <pc:sldChg chg="del">
        <pc:chgData name="Thúy Mai" userId="222f1c7e07c9bd7a" providerId="LiveId" clId="{7CAC9116-BA5D-4C9B-BF55-9397A7425E33}" dt="2023-07-05T09:18:53.707" v="3105" actId="47"/>
        <pc:sldMkLst>
          <pc:docMk/>
          <pc:sldMk cId="3908256348" sldId="276"/>
        </pc:sldMkLst>
      </pc:sldChg>
      <pc:sldChg chg="del">
        <pc:chgData name="Thúy Mai" userId="222f1c7e07c9bd7a" providerId="LiveId" clId="{7CAC9116-BA5D-4C9B-BF55-9397A7425E33}" dt="2023-07-05T09:18:58.262" v="3110" actId="47"/>
        <pc:sldMkLst>
          <pc:docMk/>
          <pc:sldMk cId="3143372278" sldId="277"/>
        </pc:sldMkLst>
      </pc:sldChg>
      <pc:sldChg chg="del">
        <pc:chgData name="Thúy Mai" userId="222f1c7e07c9bd7a" providerId="LiveId" clId="{7CAC9116-BA5D-4C9B-BF55-9397A7425E33}" dt="2023-07-05T09:18:58.971" v="3111" actId="47"/>
        <pc:sldMkLst>
          <pc:docMk/>
          <pc:sldMk cId="1460604698" sldId="278"/>
        </pc:sldMkLst>
      </pc:sldChg>
      <pc:sldChg chg="del">
        <pc:chgData name="Thúy Mai" userId="222f1c7e07c9bd7a" providerId="LiveId" clId="{7CAC9116-BA5D-4C9B-BF55-9397A7425E33}" dt="2023-07-05T09:18:59.540" v="3112" actId="47"/>
        <pc:sldMkLst>
          <pc:docMk/>
          <pc:sldMk cId="3576088437" sldId="279"/>
        </pc:sldMkLst>
      </pc:sldChg>
      <pc:sldChg chg="del">
        <pc:chgData name="Thúy Mai" userId="222f1c7e07c9bd7a" providerId="LiveId" clId="{7CAC9116-BA5D-4C9B-BF55-9397A7425E33}" dt="2023-07-05T09:19:00.230" v="3113" actId="47"/>
        <pc:sldMkLst>
          <pc:docMk/>
          <pc:sldMk cId="3737820262" sldId="280"/>
        </pc:sldMkLst>
      </pc:sldChg>
      <pc:sldChg chg="del">
        <pc:chgData name="Thúy Mai" userId="222f1c7e07c9bd7a" providerId="LiveId" clId="{7CAC9116-BA5D-4C9B-BF55-9397A7425E33}" dt="2023-07-05T09:19:01.350" v="3114" actId="47"/>
        <pc:sldMkLst>
          <pc:docMk/>
          <pc:sldMk cId="3998025728" sldId="281"/>
        </pc:sldMkLst>
      </pc:sldChg>
      <pc:sldChg chg="del">
        <pc:chgData name="Thúy Mai" userId="222f1c7e07c9bd7a" providerId="LiveId" clId="{7CAC9116-BA5D-4C9B-BF55-9397A7425E33}" dt="2023-07-05T09:19:02.110" v="3115" actId="47"/>
        <pc:sldMkLst>
          <pc:docMk/>
          <pc:sldMk cId="780609516" sldId="282"/>
        </pc:sldMkLst>
      </pc:sldChg>
      <pc:sldChg chg="del">
        <pc:chgData name="Thúy Mai" userId="222f1c7e07c9bd7a" providerId="LiveId" clId="{7CAC9116-BA5D-4C9B-BF55-9397A7425E33}" dt="2023-07-05T09:19:02.690" v="3116" actId="47"/>
        <pc:sldMkLst>
          <pc:docMk/>
          <pc:sldMk cId="4256288910" sldId="283"/>
        </pc:sldMkLst>
      </pc:sldChg>
      <pc:sldChg chg="del">
        <pc:chgData name="Thúy Mai" userId="222f1c7e07c9bd7a" providerId="LiveId" clId="{7CAC9116-BA5D-4C9B-BF55-9397A7425E33}" dt="2023-07-05T09:19:03.861" v="3118" actId="47"/>
        <pc:sldMkLst>
          <pc:docMk/>
          <pc:sldMk cId="757982304" sldId="284"/>
        </pc:sldMkLst>
      </pc:sldChg>
      <pc:sldChg chg="del">
        <pc:chgData name="Thúy Mai" userId="222f1c7e07c9bd7a" providerId="LiveId" clId="{7CAC9116-BA5D-4C9B-BF55-9397A7425E33}" dt="2023-07-05T09:19:04.420" v="3119" actId="47"/>
        <pc:sldMkLst>
          <pc:docMk/>
          <pc:sldMk cId="620951650" sldId="285"/>
        </pc:sldMkLst>
      </pc:sldChg>
      <pc:sldChg chg="del">
        <pc:chgData name="Thúy Mai" userId="222f1c7e07c9bd7a" providerId="LiveId" clId="{7CAC9116-BA5D-4C9B-BF55-9397A7425E33}" dt="2023-07-05T09:19:05.001" v="3120" actId="47"/>
        <pc:sldMkLst>
          <pc:docMk/>
          <pc:sldMk cId="3784373914" sldId="286"/>
        </pc:sldMkLst>
      </pc:sldChg>
      <pc:sldChg chg="del">
        <pc:chgData name="Thúy Mai" userId="222f1c7e07c9bd7a" providerId="LiveId" clId="{7CAC9116-BA5D-4C9B-BF55-9397A7425E33}" dt="2023-07-05T09:18:46.583" v="3091" actId="47"/>
        <pc:sldMkLst>
          <pc:docMk/>
          <pc:sldMk cId="1332842374" sldId="299"/>
        </pc:sldMkLst>
      </pc:sldChg>
      <pc:sldChg chg="delSp modSp mod modAnim">
        <pc:chgData name="Thúy Mai" userId="222f1c7e07c9bd7a" providerId="LiveId" clId="{7CAC9116-BA5D-4C9B-BF55-9397A7425E33}" dt="2023-07-05T02:47:36.297" v="515" actId="1076"/>
        <pc:sldMkLst>
          <pc:docMk/>
          <pc:sldMk cId="562480354" sldId="300"/>
        </pc:sldMkLst>
        <pc:spChg chg="mod">
          <ac:chgData name="Thúy Mai" userId="222f1c7e07c9bd7a" providerId="LiveId" clId="{7CAC9116-BA5D-4C9B-BF55-9397A7425E33}" dt="2023-07-05T02:47:36.297" v="515" actId="1076"/>
          <ac:spMkLst>
            <pc:docMk/>
            <pc:sldMk cId="562480354" sldId="300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2:47:18.842" v="485" actId="478"/>
          <ac:spMkLst>
            <pc:docMk/>
            <pc:sldMk cId="562480354" sldId="300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2:47:21.447" v="486" actId="1076"/>
          <ac:picMkLst>
            <pc:docMk/>
            <pc:sldMk cId="562480354" sldId="300"/>
            <ac:picMk id="37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9:06.270" v="3121" actId="47"/>
        <pc:sldMkLst>
          <pc:docMk/>
          <pc:sldMk cId="3350374247" sldId="305"/>
        </pc:sldMkLst>
      </pc:sldChg>
      <pc:sldChg chg="delSp modSp mod delAnim">
        <pc:chgData name="Thúy Mai" userId="222f1c7e07c9bd7a" providerId="LiveId" clId="{7CAC9116-BA5D-4C9B-BF55-9397A7425E33}" dt="2023-07-05T02:39:21.326" v="85" actId="1076"/>
        <pc:sldMkLst>
          <pc:docMk/>
          <pc:sldMk cId="2276167491" sldId="306"/>
        </pc:sldMkLst>
        <pc:spChg chg="mod">
          <ac:chgData name="Thúy Mai" userId="222f1c7e07c9bd7a" providerId="LiveId" clId="{7CAC9116-BA5D-4C9B-BF55-9397A7425E33}" dt="2023-07-05T02:39:21.326" v="85" actId="1076"/>
          <ac:spMkLst>
            <pc:docMk/>
            <pc:sldMk cId="2276167491" sldId="306"/>
            <ac:spMk id="7" creationId="{00000000-0000-0000-0000-000000000000}"/>
          </ac:spMkLst>
        </pc:spChg>
        <pc:spChg chg="del">
          <ac:chgData name="Thúy Mai" userId="222f1c7e07c9bd7a" providerId="LiveId" clId="{7CAC9116-BA5D-4C9B-BF55-9397A7425E33}" dt="2023-07-05T02:39:17.280" v="84" actId="478"/>
          <ac:spMkLst>
            <pc:docMk/>
            <pc:sldMk cId="2276167491" sldId="306"/>
            <ac:spMk id="8" creationId="{00000000-0000-0000-0000-000000000000}"/>
          </ac:spMkLst>
        </pc:spChg>
        <pc:picChg chg="mod">
          <ac:chgData name="Thúy Mai" userId="222f1c7e07c9bd7a" providerId="LiveId" clId="{7CAC9116-BA5D-4C9B-BF55-9397A7425E33}" dt="2023-07-05T02:38:10.698" v="55" actId="1076"/>
          <ac:picMkLst>
            <pc:docMk/>
            <pc:sldMk cId="2276167491" sldId="306"/>
            <ac:picMk id="5" creationId="{00000000-0000-0000-0000-000000000000}"/>
          </ac:picMkLst>
        </pc:picChg>
      </pc:sldChg>
      <pc:sldChg chg="addSp delSp modSp mod ord delAnim">
        <pc:chgData name="Thúy Mai" userId="222f1c7e07c9bd7a" providerId="LiveId" clId="{7CAC9116-BA5D-4C9B-BF55-9397A7425E33}" dt="2023-07-05T02:42:24.936" v="241" actId="1076"/>
        <pc:sldMkLst>
          <pc:docMk/>
          <pc:sldMk cId="565704738" sldId="307"/>
        </pc:sldMkLst>
        <pc:spChg chg="add mod">
          <ac:chgData name="Thúy Mai" userId="222f1c7e07c9bd7a" providerId="LiveId" clId="{7CAC9116-BA5D-4C9B-BF55-9397A7425E33}" dt="2023-07-05T02:42:24.936" v="241" actId="1076"/>
          <ac:spMkLst>
            <pc:docMk/>
            <pc:sldMk cId="565704738" sldId="307"/>
            <ac:spMk id="2" creationId="{9EFC8F95-B2EB-FC87-EEE4-449BFDEA5ACB}"/>
          </ac:spMkLst>
        </pc:spChg>
        <pc:spChg chg="mod">
          <ac:chgData name="Thúy Mai" userId="222f1c7e07c9bd7a" providerId="LiveId" clId="{7CAC9116-BA5D-4C9B-BF55-9397A7425E33}" dt="2023-07-05T02:40:06.988" v="167" actId="1076"/>
          <ac:spMkLst>
            <pc:docMk/>
            <pc:sldMk cId="565704738" sldId="307"/>
            <ac:spMk id="17" creationId="{00000000-0000-0000-0000-000000000000}"/>
          </ac:spMkLst>
        </pc:spChg>
        <pc:spChg chg="mod">
          <ac:chgData name="Thúy Mai" userId="222f1c7e07c9bd7a" providerId="LiveId" clId="{7CAC9116-BA5D-4C9B-BF55-9397A7425E33}" dt="2023-07-05T02:40:47.779" v="182" actId="1076"/>
          <ac:spMkLst>
            <pc:docMk/>
            <pc:sldMk cId="565704738" sldId="307"/>
            <ac:spMk id="18" creationId="{00000000-0000-0000-0000-000000000000}"/>
          </ac:spMkLst>
        </pc:spChg>
        <pc:spChg chg="del mod">
          <ac:chgData name="Thúy Mai" userId="222f1c7e07c9bd7a" providerId="LiveId" clId="{7CAC9116-BA5D-4C9B-BF55-9397A7425E33}" dt="2023-07-05T02:39:50.628" v="120" actId="478"/>
          <ac:spMkLst>
            <pc:docMk/>
            <pc:sldMk cId="565704738" sldId="307"/>
            <ac:spMk id="19" creationId="{00000000-0000-0000-0000-000000000000}"/>
          </ac:spMkLst>
        </pc:spChg>
        <pc:grpChg chg="mod">
          <ac:chgData name="Thúy Mai" userId="222f1c7e07c9bd7a" providerId="LiveId" clId="{7CAC9116-BA5D-4C9B-BF55-9397A7425E33}" dt="2023-07-05T02:40:24.352" v="174" actId="14100"/>
          <ac:grpSpMkLst>
            <pc:docMk/>
            <pc:sldMk cId="565704738" sldId="307"/>
            <ac:grpSpMk id="12" creationId="{00000000-0000-0000-0000-000000000000}"/>
          </ac:grpSpMkLst>
        </pc:grpChg>
      </pc:sldChg>
      <pc:sldChg chg="delSp modSp mod ord modAnim">
        <pc:chgData name="Thúy Mai" userId="222f1c7e07c9bd7a" providerId="LiveId" clId="{7CAC9116-BA5D-4C9B-BF55-9397A7425E33}" dt="2023-07-05T03:09:22.304" v="873" actId="1076"/>
        <pc:sldMkLst>
          <pc:docMk/>
          <pc:sldMk cId="4250306555" sldId="308"/>
        </pc:sldMkLst>
        <pc:spChg chg="mod">
          <ac:chgData name="Thúy Mai" userId="222f1c7e07c9bd7a" providerId="LiveId" clId="{7CAC9116-BA5D-4C9B-BF55-9397A7425E33}" dt="2023-07-05T03:09:13.541" v="871" actId="207"/>
          <ac:spMkLst>
            <pc:docMk/>
            <pc:sldMk cId="4250306555" sldId="308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3:09:05.187" v="869" actId="478"/>
          <ac:spMkLst>
            <pc:docMk/>
            <pc:sldMk cId="4250306555" sldId="308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3:09:19.528" v="872" actId="1076"/>
          <ac:picMkLst>
            <pc:docMk/>
            <pc:sldMk cId="4250306555" sldId="308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5T03:09:22.304" v="873" actId="1076"/>
          <ac:picMkLst>
            <pc:docMk/>
            <pc:sldMk cId="4250306555" sldId="308"/>
            <ac:picMk id="37" creationId="{00000000-0000-0000-0000-000000000000}"/>
          </ac:picMkLst>
        </pc:picChg>
      </pc:sldChg>
      <pc:sldChg chg="delSp modSp mod ord modAnim">
        <pc:chgData name="Thúy Mai" userId="222f1c7e07c9bd7a" providerId="LiveId" clId="{7CAC9116-BA5D-4C9B-BF55-9397A7425E33}" dt="2023-07-05T08:57:50.280" v="2767" actId="1076"/>
        <pc:sldMkLst>
          <pc:docMk/>
          <pc:sldMk cId="4250306555" sldId="309"/>
        </pc:sldMkLst>
        <pc:spChg chg="mod">
          <ac:chgData name="Thúy Mai" userId="222f1c7e07c9bd7a" providerId="LiveId" clId="{7CAC9116-BA5D-4C9B-BF55-9397A7425E33}" dt="2023-07-05T08:57:42.275" v="2764" actId="20577"/>
          <ac:spMkLst>
            <pc:docMk/>
            <pc:sldMk cId="4250306555" sldId="309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8:57:47.909" v="2766" actId="478"/>
          <ac:spMkLst>
            <pc:docMk/>
            <pc:sldMk cId="4250306555" sldId="309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8:57:50.280" v="2767" actId="1076"/>
          <ac:picMkLst>
            <pc:docMk/>
            <pc:sldMk cId="4250306555" sldId="309"/>
            <ac:picMk id="37" creationId="{00000000-0000-0000-0000-000000000000}"/>
          </ac:picMkLst>
        </pc:picChg>
      </pc:sldChg>
      <pc:sldChg chg="delSp modSp mod ord modAnim">
        <pc:chgData name="Thúy Mai" userId="222f1c7e07c9bd7a" providerId="LiveId" clId="{7CAC9116-BA5D-4C9B-BF55-9397A7425E33}" dt="2023-07-05T09:10:40.552" v="2982" actId="1076"/>
        <pc:sldMkLst>
          <pc:docMk/>
          <pc:sldMk cId="4250306555" sldId="310"/>
        </pc:sldMkLst>
        <pc:spChg chg="mod">
          <ac:chgData name="Thúy Mai" userId="222f1c7e07c9bd7a" providerId="LiveId" clId="{7CAC9116-BA5D-4C9B-BF55-9397A7425E33}" dt="2023-07-05T09:10:40.552" v="2982" actId="1076"/>
          <ac:spMkLst>
            <pc:docMk/>
            <pc:sldMk cId="4250306555" sldId="310"/>
            <ac:spMk id="35" creationId="{00000000-0000-0000-0000-000000000000}"/>
          </ac:spMkLst>
        </pc:spChg>
        <pc:spChg chg="del">
          <ac:chgData name="Thúy Mai" userId="222f1c7e07c9bd7a" providerId="LiveId" clId="{7CAC9116-BA5D-4C9B-BF55-9397A7425E33}" dt="2023-07-05T09:10:34.358" v="2979" actId="478"/>
          <ac:spMkLst>
            <pc:docMk/>
            <pc:sldMk cId="4250306555" sldId="310"/>
            <ac:spMk id="36" creationId="{00000000-0000-0000-0000-000000000000}"/>
          </ac:spMkLst>
        </pc:spChg>
        <pc:picChg chg="mod">
          <ac:chgData name="Thúy Mai" userId="222f1c7e07c9bd7a" providerId="LiveId" clId="{7CAC9116-BA5D-4C9B-BF55-9397A7425E33}" dt="2023-07-05T09:10:29.945" v="2977" actId="1076"/>
          <ac:picMkLst>
            <pc:docMk/>
            <pc:sldMk cId="4250306555" sldId="31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5T09:10:38.633" v="2981" actId="1076"/>
          <ac:picMkLst>
            <pc:docMk/>
            <pc:sldMk cId="4250306555" sldId="310"/>
            <ac:picMk id="37" creationId="{00000000-0000-0000-0000-000000000000}"/>
          </ac:picMkLst>
        </pc:picChg>
      </pc:sldChg>
      <pc:sldChg chg="del">
        <pc:chgData name="Thúy Mai" userId="222f1c7e07c9bd7a" providerId="LiveId" clId="{7CAC9116-BA5D-4C9B-BF55-9397A7425E33}" dt="2023-07-05T09:19:03.108" v="3117" actId="47"/>
        <pc:sldMkLst>
          <pc:docMk/>
          <pc:sldMk cId="4250306555" sldId="311"/>
        </pc:sldMkLst>
      </pc:sldChg>
      <pc:sldChg chg="del">
        <pc:chgData name="Thúy Mai" userId="222f1c7e07c9bd7a" providerId="LiveId" clId="{7CAC9116-BA5D-4C9B-BF55-9397A7425E33}" dt="2023-07-05T09:19:07.332" v="3122" actId="47"/>
        <pc:sldMkLst>
          <pc:docMk/>
          <pc:sldMk cId="854251312" sldId="312"/>
        </pc:sldMkLst>
      </pc:sldChg>
      <pc:sldChg chg="addSp delSp modSp new mod modAnim">
        <pc:chgData name="Thúy Mai" userId="222f1c7e07c9bd7a" providerId="LiveId" clId="{7CAC9116-BA5D-4C9B-BF55-9397A7425E33}" dt="2023-07-05T02:52:15.795" v="569"/>
        <pc:sldMkLst>
          <pc:docMk/>
          <pc:sldMk cId="3883145712" sldId="313"/>
        </pc:sldMkLst>
        <pc:spChg chg="del">
          <ac:chgData name="Thúy Mai" userId="222f1c7e07c9bd7a" providerId="LiveId" clId="{7CAC9116-BA5D-4C9B-BF55-9397A7425E33}" dt="2023-07-05T02:48:08.024" v="517" actId="478"/>
          <ac:spMkLst>
            <pc:docMk/>
            <pc:sldMk cId="3883145712" sldId="313"/>
            <ac:spMk id="2" creationId="{F2020BEA-69B6-3407-BB91-F53557C00298}"/>
          </ac:spMkLst>
        </pc:spChg>
        <pc:spChg chg="add mod">
          <ac:chgData name="Thúy Mai" userId="222f1c7e07c9bd7a" providerId="LiveId" clId="{7CAC9116-BA5D-4C9B-BF55-9397A7425E33}" dt="2023-07-05T02:52:01.964" v="565" actId="1076"/>
          <ac:spMkLst>
            <pc:docMk/>
            <pc:sldMk cId="3883145712" sldId="313"/>
            <ac:spMk id="5" creationId="{70DF6990-2970-AC78-558E-823B87AFF6E3}"/>
          </ac:spMkLst>
        </pc:spChg>
        <pc:spChg chg="add mod">
          <ac:chgData name="Thúy Mai" userId="222f1c7e07c9bd7a" providerId="LiveId" clId="{7CAC9116-BA5D-4C9B-BF55-9397A7425E33}" dt="2023-07-05T02:51:59.793" v="564" actId="1076"/>
          <ac:spMkLst>
            <pc:docMk/>
            <pc:sldMk cId="3883145712" sldId="313"/>
            <ac:spMk id="6" creationId="{43A0FAA2-5633-D607-733C-4FEEEED62FF6}"/>
          </ac:spMkLst>
        </pc:spChg>
        <pc:spChg chg="add mod">
          <ac:chgData name="Thúy Mai" userId="222f1c7e07c9bd7a" providerId="LiveId" clId="{7CAC9116-BA5D-4C9B-BF55-9397A7425E33}" dt="2023-07-05T02:51:58.531" v="563" actId="1076"/>
          <ac:spMkLst>
            <pc:docMk/>
            <pc:sldMk cId="3883145712" sldId="313"/>
            <ac:spMk id="8" creationId="{C80CEE0E-46E3-8060-CE0C-7122E752B051}"/>
          </ac:spMkLst>
        </pc:spChg>
        <pc:graphicFrameChg chg="add del mod">
          <ac:chgData name="Thúy Mai" userId="222f1c7e07c9bd7a" providerId="LiveId" clId="{7CAC9116-BA5D-4C9B-BF55-9397A7425E33}" dt="2023-07-05T02:48:10.059" v="520"/>
          <ac:graphicFrameMkLst>
            <pc:docMk/>
            <pc:sldMk cId="3883145712" sldId="313"/>
            <ac:graphicFrameMk id="3" creationId="{CAD7CC70-DF02-B08C-DB8F-9A4875DA9FDB}"/>
          </ac:graphicFrameMkLst>
        </pc:graphicFrameChg>
      </pc:sldChg>
      <pc:sldChg chg="addSp delSp modSp new mod modAnim">
        <pc:chgData name="Thúy Mai" userId="222f1c7e07c9bd7a" providerId="LiveId" clId="{7CAC9116-BA5D-4C9B-BF55-9397A7425E33}" dt="2023-07-05T03:00:47.578" v="687" actId="1076"/>
        <pc:sldMkLst>
          <pc:docMk/>
          <pc:sldMk cId="1364008615" sldId="314"/>
        </pc:sldMkLst>
        <pc:spChg chg="del mod">
          <ac:chgData name="Thúy Mai" userId="222f1c7e07c9bd7a" providerId="LiveId" clId="{7CAC9116-BA5D-4C9B-BF55-9397A7425E33}" dt="2023-07-05T02:52:53.440" v="572" actId="478"/>
          <ac:spMkLst>
            <pc:docMk/>
            <pc:sldMk cId="1364008615" sldId="314"/>
            <ac:spMk id="2" creationId="{D923FEEE-C44A-841A-B75C-AB5EC2EBB483}"/>
          </ac:spMkLst>
        </pc:spChg>
        <pc:spChg chg="add mod ord">
          <ac:chgData name="Thúy Mai" userId="222f1c7e07c9bd7a" providerId="LiveId" clId="{7CAC9116-BA5D-4C9B-BF55-9397A7425E33}" dt="2023-07-05T03:00:40.622" v="684" actId="1076"/>
          <ac:spMkLst>
            <pc:docMk/>
            <pc:sldMk cId="1364008615" sldId="314"/>
            <ac:spMk id="5" creationId="{04849CAE-DF18-EE4B-ADA4-65145D8407A8}"/>
          </ac:spMkLst>
        </pc:spChg>
        <pc:spChg chg="add mod ord">
          <ac:chgData name="Thúy Mai" userId="222f1c7e07c9bd7a" providerId="LiveId" clId="{7CAC9116-BA5D-4C9B-BF55-9397A7425E33}" dt="2023-07-05T02:58:36.774" v="647" actId="164"/>
          <ac:spMkLst>
            <pc:docMk/>
            <pc:sldMk cId="1364008615" sldId="314"/>
            <ac:spMk id="7" creationId="{D205890F-765C-529F-C63D-1DEE28BDB7CD}"/>
          </ac:spMkLst>
        </pc:spChg>
        <pc:spChg chg="add del mod">
          <ac:chgData name="Thúy Mai" userId="222f1c7e07c9bd7a" providerId="LiveId" clId="{7CAC9116-BA5D-4C9B-BF55-9397A7425E33}" dt="2023-07-05T02:58:43.127" v="649" actId="478"/>
          <ac:spMkLst>
            <pc:docMk/>
            <pc:sldMk cId="1364008615" sldId="314"/>
            <ac:spMk id="8" creationId="{2D9D096C-D274-9AB2-7B29-3BDD79BDEA89}"/>
          </ac:spMkLst>
        </pc:spChg>
        <pc:spChg chg="add del mod">
          <ac:chgData name="Thúy Mai" userId="222f1c7e07c9bd7a" providerId="LiveId" clId="{7CAC9116-BA5D-4C9B-BF55-9397A7425E33}" dt="2023-07-05T02:58:46.505" v="650" actId="478"/>
          <ac:spMkLst>
            <pc:docMk/>
            <pc:sldMk cId="1364008615" sldId="314"/>
            <ac:spMk id="9" creationId="{D1898602-AB2F-A037-8350-7957A76B5A64}"/>
          </ac:spMkLst>
        </pc:spChg>
        <pc:spChg chg="add mod">
          <ac:chgData name="Thúy Mai" userId="222f1c7e07c9bd7a" providerId="LiveId" clId="{7CAC9116-BA5D-4C9B-BF55-9397A7425E33}" dt="2023-07-05T02:58:36.774" v="647" actId="164"/>
          <ac:spMkLst>
            <pc:docMk/>
            <pc:sldMk cId="1364008615" sldId="314"/>
            <ac:spMk id="10" creationId="{BA1104D2-3CFA-D0CD-68AE-D1277CB66B3B}"/>
          </ac:spMkLst>
        </pc:spChg>
        <pc:spChg chg="mod">
          <ac:chgData name="Thúy Mai" userId="222f1c7e07c9bd7a" providerId="LiveId" clId="{7CAC9116-BA5D-4C9B-BF55-9397A7425E33}" dt="2023-07-05T02:58:54.824" v="651"/>
          <ac:spMkLst>
            <pc:docMk/>
            <pc:sldMk cId="1364008615" sldId="314"/>
            <ac:spMk id="13" creationId="{256CADFE-2D2F-4E5B-6E4E-CC2150438F17}"/>
          </ac:spMkLst>
        </pc:spChg>
        <pc:spChg chg="mod">
          <ac:chgData name="Thúy Mai" userId="222f1c7e07c9bd7a" providerId="LiveId" clId="{7CAC9116-BA5D-4C9B-BF55-9397A7425E33}" dt="2023-07-05T02:59:12.585" v="658" actId="20577"/>
          <ac:spMkLst>
            <pc:docMk/>
            <pc:sldMk cId="1364008615" sldId="314"/>
            <ac:spMk id="14" creationId="{A9832B5D-D3E6-1718-8D97-609725136CDA}"/>
          </ac:spMkLst>
        </pc:spChg>
        <pc:spChg chg="mod">
          <ac:chgData name="Thúy Mai" userId="222f1c7e07c9bd7a" providerId="LiveId" clId="{7CAC9116-BA5D-4C9B-BF55-9397A7425E33}" dt="2023-07-05T02:58:58.966" v="653"/>
          <ac:spMkLst>
            <pc:docMk/>
            <pc:sldMk cId="1364008615" sldId="314"/>
            <ac:spMk id="16" creationId="{FE46FF92-1D80-DF54-7CB2-9739CC0F7CCE}"/>
          </ac:spMkLst>
        </pc:spChg>
        <pc:spChg chg="mod">
          <ac:chgData name="Thúy Mai" userId="222f1c7e07c9bd7a" providerId="LiveId" clId="{7CAC9116-BA5D-4C9B-BF55-9397A7425E33}" dt="2023-07-05T02:59:14.780" v="659" actId="20577"/>
          <ac:spMkLst>
            <pc:docMk/>
            <pc:sldMk cId="1364008615" sldId="314"/>
            <ac:spMk id="17" creationId="{91D6BB11-BC61-5CA2-4307-FF178DE3457B}"/>
          </ac:spMkLst>
        </pc:spChg>
        <pc:spChg chg="mod">
          <ac:chgData name="Thúy Mai" userId="222f1c7e07c9bd7a" providerId="LiveId" clId="{7CAC9116-BA5D-4C9B-BF55-9397A7425E33}" dt="2023-07-05T02:59:08.401" v="656"/>
          <ac:spMkLst>
            <pc:docMk/>
            <pc:sldMk cId="1364008615" sldId="314"/>
            <ac:spMk id="19" creationId="{11AA5C6C-96A8-FC35-A2B3-9E90F0574B58}"/>
          </ac:spMkLst>
        </pc:spChg>
        <pc:spChg chg="mod">
          <ac:chgData name="Thúy Mai" userId="222f1c7e07c9bd7a" providerId="LiveId" clId="{7CAC9116-BA5D-4C9B-BF55-9397A7425E33}" dt="2023-07-05T02:59:17.403" v="660" actId="20577"/>
          <ac:spMkLst>
            <pc:docMk/>
            <pc:sldMk cId="1364008615" sldId="314"/>
            <ac:spMk id="20" creationId="{3B47242D-E203-5003-50AC-FB4FFE11BEED}"/>
          </ac:spMkLst>
        </pc:spChg>
        <pc:grpChg chg="add mod">
          <ac:chgData name="Thúy Mai" userId="222f1c7e07c9bd7a" providerId="LiveId" clId="{7CAC9116-BA5D-4C9B-BF55-9397A7425E33}" dt="2023-07-05T02:58:40.339" v="648" actId="1076"/>
          <ac:grpSpMkLst>
            <pc:docMk/>
            <pc:sldMk cId="1364008615" sldId="314"/>
            <ac:grpSpMk id="11" creationId="{CAC59DFD-5435-506D-140D-9C48D65539FC}"/>
          </ac:grpSpMkLst>
        </pc:grpChg>
        <pc:grpChg chg="add mod">
          <ac:chgData name="Thúy Mai" userId="222f1c7e07c9bd7a" providerId="LiveId" clId="{7CAC9116-BA5D-4C9B-BF55-9397A7425E33}" dt="2023-07-05T02:58:58.276" v="652" actId="1076"/>
          <ac:grpSpMkLst>
            <pc:docMk/>
            <pc:sldMk cId="1364008615" sldId="314"/>
            <ac:grpSpMk id="12" creationId="{192AE1D3-C844-449D-7E4E-4F7BDD1B831B}"/>
          </ac:grpSpMkLst>
        </pc:grpChg>
        <pc:grpChg chg="add mod">
          <ac:chgData name="Thúy Mai" userId="222f1c7e07c9bd7a" providerId="LiveId" clId="{7CAC9116-BA5D-4C9B-BF55-9397A7425E33}" dt="2023-07-05T03:00:43.306" v="685" actId="1076"/>
          <ac:grpSpMkLst>
            <pc:docMk/>
            <pc:sldMk cId="1364008615" sldId="314"/>
            <ac:grpSpMk id="15" creationId="{020F0F3D-D434-F6DB-3F1B-4414602C943A}"/>
          </ac:grpSpMkLst>
        </pc:grpChg>
        <pc:grpChg chg="add mod">
          <ac:chgData name="Thúy Mai" userId="222f1c7e07c9bd7a" providerId="LiveId" clId="{7CAC9116-BA5D-4C9B-BF55-9397A7425E33}" dt="2023-07-05T03:00:47.578" v="687" actId="1076"/>
          <ac:grpSpMkLst>
            <pc:docMk/>
            <pc:sldMk cId="1364008615" sldId="314"/>
            <ac:grpSpMk id="18" creationId="{61CF435C-1ABD-981F-D9C6-EBB90EF3AF6B}"/>
          </ac:grpSpMkLst>
        </pc:grpChg>
        <pc:graphicFrameChg chg="add del mod">
          <ac:chgData name="Thúy Mai" userId="222f1c7e07c9bd7a" providerId="LiveId" clId="{7CAC9116-BA5D-4C9B-BF55-9397A7425E33}" dt="2023-07-05T02:52:55.280" v="575"/>
          <ac:graphicFrameMkLst>
            <pc:docMk/>
            <pc:sldMk cId="1364008615" sldId="314"/>
            <ac:graphicFrameMk id="3" creationId="{D47F18E9-A946-3919-7589-76D64976E409}"/>
          </ac:graphicFrameMkLst>
        </pc:graphicFrameChg>
        <pc:graphicFrameChg chg="add del mod">
          <ac:chgData name="Thúy Mai" userId="222f1c7e07c9bd7a" providerId="LiveId" clId="{7CAC9116-BA5D-4C9B-BF55-9397A7425E33}" dt="2023-07-05T02:55:25.733" v="632" actId="478"/>
          <ac:graphicFrameMkLst>
            <pc:docMk/>
            <pc:sldMk cId="1364008615" sldId="314"/>
            <ac:graphicFrameMk id="4" creationId="{A903132C-8A17-ACD7-F506-4E9C19150EC7}"/>
          </ac:graphicFrameMkLst>
        </pc:graphicFrameChg>
        <pc:picChg chg="add mod">
          <ac:chgData name="Thúy Mai" userId="222f1c7e07c9bd7a" providerId="LiveId" clId="{7CAC9116-BA5D-4C9B-BF55-9397A7425E33}" dt="2023-07-05T03:00:33.275" v="681" actId="14100"/>
          <ac:picMkLst>
            <pc:docMk/>
            <pc:sldMk cId="1364008615" sldId="314"/>
            <ac:picMk id="2049" creationId="{F5EDA0EC-A484-6861-13E3-5C1EC57AFF41}"/>
          </ac:picMkLst>
        </pc:picChg>
        <pc:picChg chg="add mod">
          <ac:chgData name="Thúy Mai" userId="222f1c7e07c9bd7a" providerId="LiveId" clId="{7CAC9116-BA5D-4C9B-BF55-9397A7425E33}" dt="2023-07-05T03:00:45.135" v="686" actId="1076"/>
          <ac:picMkLst>
            <pc:docMk/>
            <pc:sldMk cId="1364008615" sldId="314"/>
            <ac:picMk id="2050" creationId="{B2F98A20-866C-E8D4-DEE1-26687B9B7CB0}"/>
          </ac:picMkLst>
        </pc:picChg>
        <pc:picChg chg="add mod">
          <ac:chgData name="Thúy Mai" userId="222f1c7e07c9bd7a" providerId="LiveId" clId="{7CAC9116-BA5D-4C9B-BF55-9397A7425E33}" dt="2023-07-05T03:00:28.045" v="679" actId="14100"/>
          <ac:picMkLst>
            <pc:docMk/>
            <pc:sldMk cId="1364008615" sldId="314"/>
            <ac:picMk id="2051" creationId="{109C075D-CBE7-FDF7-CD07-FEF8ACBA0B85}"/>
          </ac:picMkLst>
        </pc:picChg>
        <pc:picChg chg="add mod">
          <ac:chgData name="Thúy Mai" userId="222f1c7e07c9bd7a" providerId="LiveId" clId="{7CAC9116-BA5D-4C9B-BF55-9397A7425E33}" dt="2023-07-05T03:00:23.443" v="677" actId="1076"/>
          <ac:picMkLst>
            <pc:docMk/>
            <pc:sldMk cId="1364008615" sldId="314"/>
            <ac:picMk id="2052" creationId="{E88787DF-08C9-1594-CC06-B19021B8CD58}"/>
          </ac:picMkLst>
        </pc:picChg>
      </pc:sldChg>
      <pc:sldChg chg="addSp delSp modSp add mod delAnim modAnim">
        <pc:chgData name="Thúy Mai" userId="222f1c7e07c9bd7a" providerId="LiveId" clId="{7CAC9116-BA5D-4C9B-BF55-9397A7425E33}" dt="2023-07-05T03:06:35.376" v="777"/>
        <pc:sldMkLst>
          <pc:docMk/>
          <pc:sldMk cId="228667135" sldId="315"/>
        </pc:sldMkLst>
        <pc:spChg chg="add mod">
          <ac:chgData name="Thúy Mai" userId="222f1c7e07c9bd7a" providerId="LiveId" clId="{7CAC9116-BA5D-4C9B-BF55-9397A7425E33}" dt="2023-07-05T03:06:26.348" v="775" actId="122"/>
          <ac:spMkLst>
            <pc:docMk/>
            <pc:sldMk cId="228667135" sldId="315"/>
            <ac:spMk id="4" creationId="{87D29A60-43A1-E619-468B-7A27F3D5F9E5}"/>
          </ac:spMkLst>
        </pc:spChg>
        <pc:spChg chg="del">
          <ac:chgData name="Thúy Mai" userId="222f1c7e07c9bd7a" providerId="LiveId" clId="{7CAC9116-BA5D-4C9B-BF55-9397A7425E33}" dt="2023-07-05T03:02:26.172" v="689" actId="478"/>
          <ac:spMkLst>
            <pc:docMk/>
            <pc:sldMk cId="228667135" sldId="315"/>
            <ac:spMk id="5" creationId="{04849CAE-DF18-EE4B-ADA4-65145D8407A8}"/>
          </ac:spMkLst>
        </pc:spChg>
        <pc:grpChg chg="mod">
          <ac:chgData name="Thúy Mai" userId="222f1c7e07c9bd7a" providerId="LiveId" clId="{7CAC9116-BA5D-4C9B-BF55-9397A7425E33}" dt="2023-07-05T03:02:45.579" v="697" actId="1076"/>
          <ac:grpSpMkLst>
            <pc:docMk/>
            <pc:sldMk cId="228667135" sldId="315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2:30.651" v="690" actId="478"/>
          <ac:grpSpMkLst>
            <pc:docMk/>
            <pc:sldMk cId="228667135" sldId="315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2:34.698" v="692" actId="478"/>
          <ac:grpSpMkLst>
            <pc:docMk/>
            <pc:sldMk cId="228667135" sldId="315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2:30.651" v="690" actId="478"/>
          <ac:grpSpMkLst>
            <pc:docMk/>
            <pc:sldMk cId="228667135" sldId="315"/>
            <ac:grpSpMk id="18" creationId="{61CF435C-1ABD-981F-D9C6-EBB90EF3AF6B}"/>
          </ac:grpSpMkLst>
        </pc:grpChg>
        <pc:graphicFrameChg chg="add del mod">
          <ac:chgData name="Thúy Mai" userId="222f1c7e07c9bd7a" providerId="LiveId" clId="{7CAC9116-BA5D-4C9B-BF55-9397A7425E33}" dt="2023-07-05T03:02:55.193" v="701"/>
          <ac:graphicFrameMkLst>
            <pc:docMk/>
            <pc:sldMk cId="228667135" sldId="315"/>
            <ac:graphicFrameMk id="2" creationId="{F844D73C-8A3B-D1B9-97A1-3F8B9F00EA14}"/>
          </ac:graphicFrameMkLst>
        </pc:graphicFrameChg>
        <pc:picChg chg="del">
          <ac:chgData name="Thúy Mai" userId="222f1c7e07c9bd7a" providerId="LiveId" clId="{7CAC9116-BA5D-4C9B-BF55-9397A7425E33}" dt="2023-07-05T03:02:30.651" v="690" actId="478"/>
          <ac:picMkLst>
            <pc:docMk/>
            <pc:sldMk cId="228667135" sldId="315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2:32.768" v="691" actId="478"/>
          <ac:picMkLst>
            <pc:docMk/>
            <pc:sldMk cId="228667135" sldId="315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2:30.651" v="690" actId="478"/>
          <ac:picMkLst>
            <pc:docMk/>
            <pc:sldMk cId="228667135" sldId="315"/>
            <ac:picMk id="2051" creationId="{109C075D-CBE7-FDF7-CD07-FEF8ACBA0B85}"/>
          </ac:picMkLst>
        </pc:picChg>
        <pc:picChg chg="mod">
          <ac:chgData name="Thúy Mai" userId="222f1c7e07c9bd7a" providerId="LiveId" clId="{7CAC9116-BA5D-4C9B-BF55-9397A7425E33}" dt="2023-07-05T03:02:47.190" v="698" actId="1076"/>
          <ac:picMkLst>
            <pc:docMk/>
            <pc:sldMk cId="228667135" sldId="315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7:07.961" v="788" actId="1076"/>
        <pc:sldMkLst>
          <pc:docMk/>
          <pc:sldMk cId="238937706" sldId="316"/>
        </pc:sldMkLst>
        <pc:spChg chg="add mod">
          <ac:chgData name="Thúy Mai" userId="222f1c7e07c9bd7a" providerId="LiveId" clId="{7CAC9116-BA5D-4C9B-BF55-9397A7425E33}" dt="2023-07-05T03:07:07.961" v="788" actId="1076"/>
          <ac:spMkLst>
            <pc:docMk/>
            <pc:sldMk cId="238937706" sldId="316"/>
            <ac:spMk id="2" creationId="{9BDEE187-4E63-A2DC-EFF2-882CB934798A}"/>
          </ac:spMkLst>
        </pc:spChg>
        <pc:spChg chg="del">
          <ac:chgData name="Thúy Mai" userId="222f1c7e07c9bd7a" providerId="LiveId" clId="{7CAC9116-BA5D-4C9B-BF55-9397A7425E33}" dt="2023-07-05T03:03:45.278" v="723" actId="478"/>
          <ac:spMkLst>
            <pc:docMk/>
            <pc:sldMk cId="238937706" sldId="316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3:17.347" v="709" actId="478"/>
          <ac:grpSpMkLst>
            <pc:docMk/>
            <pc:sldMk cId="238937706" sldId="316"/>
            <ac:grpSpMk id="11" creationId="{CAC59DFD-5435-506D-140D-9C48D65539FC}"/>
          </ac:grpSpMkLst>
        </pc:grpChg>
        <pc:grpChg chg="mod">
          <ac:chgData name="Thúy Mai" userId="222f1c7e07c9bd7a" providerId="LiveId" clId="{7CAC9116-BA5D-4C9B-BF55-9397A7425E33}" dt="2023-07-05T03:03:53.623" v="726" actId="1076"/>
          <ac:grpSpMkLst>
            <pc:docMk/>
            <pc:sldMk cId="238937706" sldId="316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3:21.626" v="711" actId="478"/>
          <ac:grpSpMkLst>
            <pc:docMk/>
            <pc:sldMk cId="238937706" sldId="316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3:35.559" v="718" actId="478"/>
          <ac:grpSpMkLst>
            <pc:docMk/>
            <pc:sldMk cId="238937706" sldId="316"/>
            <ac:grpSpMk id="18" creationId="{61CF435C-1ABD-981F-D9C6-EBB90EF3AF6B}"/>
          </ac:grpSpMkLst>
        </pc:grpChg>
        <pc:picChg chg="del">
          <ac:chgData name="Thúy Mai" userId="222f1c7e07c9bd7a" providerId="LiveId" clId="{7CAC9116-BA5D-4C9B-BF55-9397A7425E33}" dt="2023-07-05T03:03:36.178" v="719" actId="478"/>
          <ac:picMkLst>
            <pc:docMk/>
            <pc:sldMk cId="238937706" sldId="316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3:19.320" v="710" actId="478"/>
          <ac:picMkLst>
            <pc:docMk/>
            <pc:sldMk cId="238937706" sldId="316"/>
            <ac:picMk id="2050" creationId="{B2F98A20-866C-E8D4-DEE1-26687B9B7CB0}"/>
          </ac:picMkLst>
        </pc:picChg>
        <pc:picChg chg="mod">
          <ac:chgData name="Thúy Mai" userId="222f1c7e07c9bd7a" providerId="LiveId" clId="{7CAC9116-BA5D-4C9B-BF55-9397A7425E33}" dt="2023-07-05T03:03:50.507" v="725" actId="1076"/>
          <ac:picMkLst>
            <pc:docMk/>
            <pc:sldMk cId="238937706" sldId="316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3:15.689" v="708" actId="478"/>
          <ac:picMkLst>
            <pc:docMk/>
            <pc:sldMk cId="238937706" sldId="316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7:35.751" v="800" actId="1076"/>
        <pc:sldMkLst>
          <pc:docMk/>
          <pc:sldMk cId="3635165874" sldId="317"/>
        </pc:sldMkLst>
        <pc:spChg chg="add mod">
          <ac:chgData name="Thúy Mai" userId="222f1c7e07c9bd7a" providerId="LiveId" clId="{7CAC9116-BA5D-4C9B-BF55-9397A7425E33}" dt="2023-07-05T03:07:30.930" v="798" actId="1076"/>
          <ac:spMkLst>
            <pc:docMk/>
            <pc:sldMk cId="3635165874" sldId="317"/>
            <ac:spMk id="2" creationId="{3682815D-3053-584C-B180-F6C7B96AFB05}"/>
          </ac:spMkLst>
        </pc:spChg>
        <pc:spChg chg="del">
          <ac:chgData name="Thúy Mai" userId="222f1c7e07c9bd7a" providerId="LiveId" clId="{7CAC9116-BA5D-4C9B-BF55-9397A7425E33}" dt="2023-07-05T03:04:04.577" v="732" actId="478"/>
          <ac:spMkLst>
            <pc:docMk/>
            <pc:sldMk cId="3635165874" sldId="317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3:59.835" v="728" actId="478"/>
          <ac:grpSpMkLst>
            <pc:docMk/>
            <pc:sldMk cId="3635165874" sldId="317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4:02.253" v="730" actId="478"/>
          <ac:grpSpMkLst>
            <pc:docMk/>
            <pc:sldMk cId="3635165874" sldId="317"/>
            <ac:grpSpMk id="12" creationId="{192AE1D3-C844-449D-7E4E-4F7BDD1B831B}"/>
          </ac:grpSpMkLst>
        </pc:grpChg>
        <pc:grpChg chg="mod">
          <ac:chgData name="Thúy Mai" userId="222f1c7e07c9bd7a" providerId="LiveId" clId="{7CAC9116-BA5D-4C9B-BF55-9397A7425E33}" dt="2023-07-05T03:07:35.751" v="800" actId="1076"/>
          <ac:grpSpMkLst>
            <pc:docMk/>
            <pc:sldMk cId="3635165874" sldId="317"/>
            <ac:grpSpMk id="15" creationId="{020F0F3D-D434-F6DB-3F1B-4414602C943A}"/>
          </ac:grpSpMkLst>
        </pc:grpChg>
        <pc:grpChg chg="del">
          <ac:chgData name="Thúy Mai" userId="222f1c7e07c9bd7a" providerId="LiveId" clId="{7CAC9116-BA5D-4C9B-BF55-9397A7425E33}" dt="2023-07-05T03:04:10.471" v="737" actId="478"/>
          <ac:grpSpMkLst>
            <pc:docMk/>
            <pc:sldMk cId="3635165874" sldId="317"/>
            <ac:grpSpMk id="18" creationId="{61CF435C-1ABD-981F-D9C6-EBB90EF3AF6B}"/>
          </ac:grpSpMkLst>
        </pc:grpChg>
        <pc:picChg chg="del">
          <ac:chgData name="Thúy Mai" userId="222f1c7e07c9bd7a" providerId="LiveId" clId="{7CAC9116-BA5D-4C9B-BF55-9397A7425E33}" dt="2023-07-05T03:04:11.086" v="738" actId="478"/>
          <ac:picMkLst>
            <pc:docMk/>
            <pc:sldMk cId="3635165874" sldId="317"/>
            <ac:picMk id="2049" creationId="{F5EDA0EC-A484-6861-13E3-5C1EC57AFF41}"/>
          </ac:picMkLst>
        </pc:picChg>
        <pc:picChg chg="mod">
          <ac:chgData name="Thúy Mai" userId="222f1c7e07c9bd7a" providerId="LiveId" clId="{7CAC9116-BA5D-4C9B-BF55-9397A7425E33}" dt="2023-07-05T03:07:32.260" v="799" actId="1076"/>
          <ac:picMkLst>
            <pc:docMk/>
            <pc:sldMk cId="3635165874" sldId="317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4:00.546" v="729" actId="478"/>
          <ac:picMkLst>
            <pc:docMk/>
            <pc:sldMk cId="3635165874" sldId="317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3:56.587" v="727" actId="478"/>
          <ac:picMkLst>
            <pc:docMk/>
            <pc:sldMk cId="3635165874" sldId="317"/>
            <ac:picMk id="2052" creationId="{E88787DF-08C9-1594-CC06-B19021B8CD58}"/>
          </ac:picMkLst>
        </pc:picChg>
      </pc:sldChg>
      <pc:sldChg chg="addSp delSp modSp add mod ord delAnim modAnim">
        <pc:chgData name="Thúy Mai" userId="222f1c7e07c9bd7a" providerId="LiveId" clId="{7CAC9116-BA5D-4C9B-BF55-9397A7425E33}" dt="2023-07-05T03:08:00.210" v="809" actId="2710"/>
        <pc:sldMkLst>
          <pc:docMk/>
          <pc:sldMk cId="3606459568" sldId="318"/>
        </pc:sldMkLst>
        <pc:spChg chg="add del mod">
          <ac:chgData name="Thúy Mai" userId="222f1c7e07c9bd7a" providerId="LiveId" clId="{7CAC9116-BA5D-4C9B-BF55-9397A7425E33}" dt="2023-07-05T03:05:05.258" v="757" actId="478"/>
          <ac:spMkLst>
            <pc:docMk/>
            <pc:sldMk cId="3606459568" sldId="318"/>
            <ac:spMk id="2" creationId="{E2D4DFEF-5FE9-536A-0B71-AC5F77A41CF3}"/>
          </ac:spMkLst>
        </pc:spChg>
        <pc:spChg chg="add del mod ord">
          <ac:chgData name="Thúy Mai" userId="222f1c7e07c9bd7a" providerId="LiveId" clId="{7CAC9116-BA5D-4C9B-BF55-9397A7425E33}" dt="2023-07-05T03:05:48.861" v="765" actId="478"/>
          <ac:spMkLst>
            <pc:docMk/>
            <pc:sldMk cId="3606459568" sldId="318"/>
            <ac:spMk id="3" creationId="{7D6C6EB6-DE9D-0E25-F0CD-BB053B4A739D}"/>
          </ac:spMkLst>
        </pc:spChg>
        <pc:spChg chg="add mod">
          <ac:chgData name="Thúy Mai" userId="222f1c7e07c9bd7a" providerId="LiveId" clId="{7CAC9116-BA5D-4C9B-BF55-9397A7425E33}" dt="2023-07-05T03:08:00.210" v="809" actId="2710"/>
          <ac:spMkLst>
            <pc:docMk/>
            <pc:sldMk cId="3606459568" sldId="318"/>
            <ac:spMk id="4" creationId="{D6DC9DE3-40FF-EB23-35AD-9E40082818BA}"/>
          </ac:spMkLst>
        </pc:spChg>
        <pc:spChg chg="del mod">
          <ac:chgData name="Thúy Mai" userId="222f1c7e07c9bd7a" providerId="LiveId" clId="{7CAC9116-BA5D-4C9B-BF55-9397A7425E33}" dt="2023-07-05T03:04:35.488" v="751" actId="478"/>
          <ac:spMkLst>
            <pc:docMk/>
            <pc:sldMk cId="3606459568" sldId="318"/>
            <ac:spMk id="5" creationId="{04849CAE-DF18-EE4B-ADA4-65145D8407A8}"/>
          </ac:spMkLst>
        </pc:spChg>
        <pc:grpChg chg="del">
          <ac:chgData name="Thúy Mai" userId="222f1c7e07c9bd7a" providerId="LiveId" clId="{7CAC9116-BA5D-4C9B-BF55-9397A7425E33}" dt="2023-07-05T03:04:21.236" v="745" actId="478"/>
          <ac:grpSpMkLst>
            <pc:docMk/>
            <pc:sldMk cId="3606459568" sldId="318"/>
            <ac:grpSpMk id="11" creationId="{CAC59DFD-5435-506D-140D-9C48D65539FC}"/>
          </ac:grpSpMkLst>
        </pc:grpChg>
        <pc:grpChg chg="del">
          <ac:chgData name="Thúy Mai" userId="222f1c7e07c9bd7a" providerId="LiveId" clId="{7CAC9116-BA5D-4C9B-BF55-9397A7425E33}" dt="2023-07-05T03:04:18.814" v="743" actId="478"/>
          <ac:grpSpMkLst>
            <pc:docMk/>
            <pc:sldMk cId="3606459568" sldId="318"/>
            <ac:grpSpMk id="12" creationId="{192AE1D3-C844-449D-7E4E-4F7BDD1B831B}"/>
          </ac:grpSpMkLst>
        </pc:grpChg>
        <pc:grpChg chg="del">
          <ac:chgData name="Thúy Mai" userId="222f1c7e07c9bd7a" providerId="LiveId" clId="{7CAC9116-BA5D-4C9B-BF55-9397A7425E33}" dt="2023-07-05T03:04:26.855" v="747" actId="478"/>
          <ac:grpSpMkLst>
            <pc:docMk/>
            <pc:sldMk cId="3606459568" sldId="318"/>
            <ac:grpSpMk id="15" creationId="{020F0F3D-D434-F6DB-3F1B-4414602C943A}"/>
          </ac:grpSpMkLst>
        </pc:grpChg>
        <pc:grpChg chg="mod">
          <ac:chgData name="Thúy Mai" userId="222f1c7e07c9bd7a" providerId="LiveId" clId="{7CAC9116-BA5D-4C9B-BF55-9397A7425E33}" dt="2023-07-05T03:04:40.516" v="753" actId="1076"/>
          <ac:grpSpMkLst>
            <pc:docMk/>
            <pc:sldMk cId="3606459568" sldId="318"/>
            <ac:grpSpMk id="18" creationId="{61CF435C-1ABD-981F-D9C6-EBB90EF3AF6B}"/>
          </ac:grpSpMkLst>
        </pc:grpChg>
        <pc:picChg chg="mod">
          <ac:chgData name="Thúy Mai" userId="222f1c7e07c9bd7a" providerId="LiveId" clId="{7CAC9116-BA5D-4C9B-BF55-9397A7425E33}" dt="2023-07-05T03:05:54.184" v="767" actId="14100"/>
          <ac:picMkLst>
            <pc:docMk/>
            <pc:sldMk cId="3606459568" sldId="318"/>
            <ac:picMk id="2049" creationId="{F5EDA0EC-A484-6861-13E3-5C1EC57AFF41}"/>
          </ac:picMkLst>
        </pc:picChg>
        <pc:picChg chg="del">
          <ac:chgData name="Thúy Mai" userId="222f1c7e07c9bd7a" providerId="LiveId" clId="{7CAC9116-BA5D-4C9B-BF55-9397A7425E33}" dt="2023-07-05T03:04:24.456" v="746" actId="478"/>
          <ac:picMkLst>
            <pc:docMk/>
            <pc:sldMk cId="3606459568" sldId="318"/>
            <ac:picMk id="2050" creationId="{B2F98A20-866C-E8D4-DEE1-26687B9B7CB0}"/>
          </ac:picMkLst>
        </pc:picChg>
        <pc:picChg chg="del">
          <ac:chgData name="Thúy Mai" userId="222f1c7e07c9bd7a" providerId="LiveId" clId="{7CAC9116-BA5D-4C9B-BF55-9397A7425E33}" dt="2023-07-05T03:04:17.030" v="742" actId="478"/>
          <ac:picMkLst>
            <pc:docMk/>
            <pc:sldMk cId="3606459568" sldId="318"/>
            <ac:picMk id="2051" creationId="{109C075D-CBE7-FDF7-CD07-FEF8ACBA0B85}"/>
          </ac:picMkLst>
        </pc:picChg>
        <pc:picChg chg="del">
          <ac:chgData name="Thúy Mai" userId="222f1c7e07c9bd7a" providerId="LiveId" clId="{7CAC9116-BA5D-4C9B-BF55-9397A7425E33}" dt="2023-07-05T03:04:19.478" v="744" actId="478"/>
          <ac:picMkLst>
            <pc:docMk/>
            <pc:sldMk cId="3606459568" sldId="318"/>
            <ac:picMk id="2052" creationId="{E88787DF-08C9-1594-CC06-B19021B8CD58}"/>
          </ac:picMkLst>
        </pc:picChg>
      </pc:sldChg>
      <pc:sldChg chg="addSp delSp modSp new mod">
        <pc:chgData name="Thúy Mai" userId="222f1c7e07c9bd7a" providerId="LiveId" clId="{7CAC9116-BA5D-4C9B-BF55-9397A7425E33}" dt="2023-07-05T03:12:20.669" v="940" actId="14100"/>
        <pc:sldMkLst>
          <pc:docMk/>
          <pc:sldMk cId="1122993324" sldId="319"/>
        </pc:sldMkLst>
        <pc:spChg chg="del">
          <ac:chgData name="Thúy Mai" userId="222f1c7e07c9bd7a" providerId="LiveId" clId="{7CAC9116-BA5D-4C9B-BF55-9397A7425E33}" dt="2023-07-05T03:09:40.697" v="875" actId="478"/>
          <ac:spMkLst>
            <pc:docMk/>
            <pc:sldMk cId="1122993324" sldId="319"/>
            <ac:spMk id="2" creationId="{40126310-A990-5C09-7E50-8289EA16AD2C}"/>
          </ac:spMkLst>
        </pc:spChg>
        <pc:spChg chg="add mod">
          <ac:chgData name="Thúy Mai" userId="222f1c7e07c9bd7a" providerId="LiveId" clId="{7CAC9116-BA5D-4C9B-BF55-9397A7425E33}" dt="2023-07-05T03:12:20.669" v="940" actId="14100"/>
          <ac:spMkLst>
            <pc:docMk/>
            <pc:sldMk cId="1122993324" sldId="319"/>
            <ac:spMk id="5" creationId="{E8766EC4-19A0-31D2-3284-6801A5CE991C}"/>
          </ac:spMkLst>
        </pc:spChg>
        <pc:spChg chg="add mod">
          <ac:chgData name="Thúy Mai" userId="222f1c7e07c9bd7a" providerId="LiveId" clId="{7CAC9116-BA5D-4C9B-BF55-9397A7425E33}" dt="2023-07-05T03:11:30.119" v="932" actId="1076"/>
          <ac:spMkLst>
            <pc:docMk/>
            <pc:sldMk cId="1122993324" sldId="319"/>
            <ac:spMk id="6" creationId="{AA5537B6-ABFE-CF2D-5FA0-53047D2B3D53}"/>
          </ac:spMkLst>
        </pc:spChg>
        <pc:graphicFrameChg chg="add del mod">
          <ac:chgData name="Thúy Mai" userId="222f1c7e07c9bd7a" providerId="LiveId" clId="{7CAC9116-BA5D-4C9B-BF55-9397A7425E33}" dt="2023-07-05T03:09:41.692" v="878"/>
          <ac:graphicFrameMkLst>
            <pc:docMk/>
            <pc:sldMk cId="1122993324" sldId="319"/>
            <ac:graphicFrameMk id="3" creationId="{4A4B07B0-3B71-CEEA-EC88-3D2370557B3A}"/>
          </ac:graphicFrameMkLst>
        </pc:graphicFrameChg>
      </pc:sldChg>
      <pc:sldChg chg="add del">
        <pc:chgData name="Thúy Mai" userId="222f1c7e07c9bd7a" providerId="LiveId" clId="{7CAC9116-BA5D-4C9B-BF55-9397A7425E33}" dt="2023-07-05T03:08:12.021" v="811" actId="47"/>
        <pc:sldMkLst>
          <pc:docMk/>
          <pc:sldMk cId="1514015668" sldId="319"/>
        </pc:sldMkLst>
      </pc:sldChg>
      <pc:sldChg chg="addSp delSp modSp new mod modAnim">
        <pc:chgData name="Thúy Mai" userId="222f1c7e07c9bd7a" providerId="LiveId" clId="{7CAC9116-BA5D-4C9B-BF55-9397A7425E33}" dt="2023-07-05T08:36:17.854" v="2393" actId="1038"/>
        <pc:sldMkLst>
          <pc:docMk/>
          <pc:sldMk cId="3575696446" sldId="320"/>
        </pc:sldMkLst>
        <pc:spChg chg="del">
          <ac:chgData name="Thúy Mai" userId="222f1c7e07c9bd7a" providerId="LiveId" clId="{7CAC9116-BA5D-4C9B-BF55-9397A7425E33}" dt="2023-07-05T03:14:41.481" v="956" actId="478"/>
          <ac:spMkLst>
            <pc:docMk/>
            <pc:sldMk cId="3575696446" sldId="320"/>
            <ac:spMk id="2" creationId="{9CBC5379-7425-72A6-8C49-D8E66E938312}"/>
          </ac:spMkLst>
        </pc:spChg>
        <pc:spChg chg="add del mod">
          <ac:chgData name="Thúy Mai" userId="222f1c7e07c9bd7a" providerId="LiveId" clId="{7CAC9116-BA5D-4C9B-BF55-9397A7425E33}" dt="2023-07-05T03:16:21.234" v="979" actId="478"/>
          <ac:spMkLst>
            <pc:docMk/>
            <pc:sldMk cId="3575696446" sldId="320"/>
            <ac:spMk id="5" creationId="{B10A8042-4E96-B3D3-4DB9-28039F63FF99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6" creationId="{1718F788-F0CF-B029-E967-B5BD9CF83879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8" creationId="{32875CB6-7726-B677-EEA6-B20F8F371B2D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9" creationId="{4DAB734D-2D9A-C8F2-64E8-D4686906B05A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0" creationId="{74D8473B-497D-6BBE-14F2-185AB08E89D8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1" creationId="{AAB5647C-A73A-2C20-C559-895D1CBC780B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2" creationId="{68040057-A967-015C-794C-016AE389DFBC}"/>
          </ac:spMkLst>
        </pc:spChg>
        <pc:spChg chg="add mod">
          <ac:chgData name="Thúy Mai" userId="222f1c7e07c9bd7a" providerId="LiveId" clId="{7CAC9116-BA5D-4C9B-BF55-9397A7425E33}" dt="2023-07-05T08:36:17.854" v="2393" actId="1038"/>
          <ac:spMkLst>
            <pc:docMk/>
            <pc:sldMk cId="3575696446" sldId="320"/>
            <ac:spMk id="13" creationId="{BBE89EB4-9F45-3D0B-A27D-853E599F2FF8}"/>
          </ac:spMkLst>
        </pc:spChg>
        <pc:spChg chg="add mod ord">
          <ac:chgData name="Thúy Mai" userId="222f1c7e07c9bd7a" providerId="LiveId" clId="{7CAC9116-BA5D-4C9B-BF55-9397A7425E33}" dt="2023-07-05T08:36:06.360" v="2386" actId="171"/>
          <ac:spMkLst>
            <pc:docMk/>
            <pc:sldMk cId="3575696446" sldId="320"/>
            <ac:spMk id="14" creationId="{DCE08235-3079-9BEF-61E4-E7FD76D65F25}"/>
          </ac:spMkLst>
        </pc:spChg>
        <pc:graphicFrameChg chg="add del mod">
          <ac:chgData name="Thúy Mai" userId="222f1c7e07c9bd7a" providerId="LiveId" clId="{7CAC9116-BA5D-4C9B-BF55-9397A7425E33}" dt="2023-07-05T03:12:47.751" v="944"/>
          <ac:graphicFrameMkLst>
            <pc:docMk/>
            <pc:sldMk cId="3575696446" sldId="320"/>
            <ac:graphicFrameMk id="3" creationId="{AA34E3FD-2674-1D22-D0E9-EC506FF55292}"/>
          </ac:graphicFrameMkLst>
        </pc:graphicFrameChg>
      </pc:sldChg>
      <pc:sldChg chg="addSp delSp modSp add del mod modAnim">
        <pc:chgData name="Thúy Mai" userId="222f1c7e07c9bd7a" providerId="LiveId" clId="{7CAC9116-BA5D-4C9B-BF55-9397A7425E33}" dt="2023-07-05T08:34:07.170" v="2361" actId="47"/>
        <pc:sldMkLst>
          <pc:docMk/>
          <pc:sldMk cId="4224484452" sldId="321"/>
        </pc:sldMkLst>
        <pc:spChg chg="add mod">
          <ac:chgData name="Thúy Mai" userId="222f1c7e07c9bd7a" providerId="LiveId" clId="{7CAC9116-BA5D-4C9B-BF55-9397A7425E33}" dt="2023-07-05T03:19:42.613" v="1033" actId="1076"/>
          <ac:spMkLst>
            <pc:docMk/>
            <pc:sldMk cId="4224484452" sldId="321"/>
            <ac:spMk id="3" creationId="{3437793E-B34E-302E-9482-2F310C8A4350}"/>
          </ac:spMkLst>
        </pc:spChg>
        <pc:spChg chg="add mod">
          <ac:chgData name="Thúy Mai" userId="222f1c7e07c9bd7a" providerId="LiveId" clId="{7CAC9116-BA5D-4C9B-BF55-9397A7425E33}" dt="2023-07-05T03:18:47.048" v="1029" actId="1076"/>
          <ac:spMkLst>
            <pc:docMk/>
            <pc:sldMk cId="4224484452" sldId="321"/>
            <ac:spMk id="4" creationId="{879285D2-7064-A8FC-91D5-9E7C7C3E8BEE}"/>
          </ac:spMkLst>
        </pc:spChg>
        <pc:spChg chg="del mod">
          <ac:chgData name="Thúy Mai" userId="222f1c7e07c9bd7a" providerId="LiveId" clId="{7CAC9116-BA5D-4C9B-BF55-9397A7425E33}" dt="2023-07-05T03:19:50.115" v="1037" actId="21"/>
          <ac:spMkLst>
            <pc:docMk/>
            <pc:sldMk cId="4224484452" sldId="321"/>
            <ac:spMk id="5" creationId="{B10A8042-4E96-B3D3-4DB9-28039F63FF99}"/>
          </ac:spMkLst>
        </pc:spChg>
        <pc:spChg chg="mod">
          <ac:chgData name="Thúy Mai" userId="222f1c7e07c9bd7a" providerId="LiveId" clId="{7CAC9116-BA5D-4C9B-BF55-9397A7425E33}" dt="2023-07-05T03:17:18.381" v="1013" actId="1076"/>
          <ac:spMkLst>
            <pc:docMk/>
            <pc:sldMk cId="4224484452" sldId="321"/>
            <ac:spMk id="6" creationId="{1718F788-F0CF-B029-E967-B5BD9CF83879}"/>
          </ac:spMkLst>
        </pc:spChg>
        <pc:spChg chg="mod">
          <ac:chgData name="Thúy Mai" userId="222f1c7e07c9bd7a" providerId="LiveId" clId="{7CAC9116-BA5D-4C9B-BF55-9397A7425E33}" dt="2023-07-05T03:17:20.167" v="1014" actId="1076"/>
          <ac:spMkLst>
            <pc:docMk/>
            <pc:sldMk cId="4224484452" sldId="321"/>
            <ac:spMk id="8" creationId="{32875CB6-7726-B677-EEA6-B20F8F371B2D}"/>
          </ac:spMkLst>
        </pc:spChg>
        <pc:spChg chg="mod">
          <ac:chgData name="Thúy Mai" userId="222f1c7e07c9bd7a" providerId="LiveId" clId="{7CAC9116-BA5D-4C9B-BF55-9397A7425E33}" dt="2023-07-05T03:17:16.012" v="1012" actId="14100"/>
          <ac:spMkLst>
            <pc:docMk/>
            <pc:sldMk cId="4224484452" sldId="321"/>
            <ac:spMk id="9" creationId="{4DAB734D-2D9A-C8F2-64E8-D4686906B05A}"/>
          </ac:spMkLst>
        </pc:spChg>
      </pc:sldChg>
      <pc:sldChg chg="new del">
        <pc:chgData name="Thúy Mai" userId="222f1c7e07c9bd7a" providerId="LiveId" clId="{7CAC9116-BA5D-4C9B-BF55-9397A7425E33}" dt="2023-07-05T03:19:13.101" v="1031" actId="680"/>
        <pc:sldMkLst>
          <pc:docMk/>
          <pc:sldMk cId="2205463977" sldId="322"/>
        </pc:sldMkLst>
      </pc:sldChg>
      <pc:sldChg chg="addSp delSp modSp add mod ord delAnim">
        <pc:chgData name="Thúy Mai" userId="222f1c7e07c9bd7a" providerId="LiveId" clId="{7CAC9116-BA5D-4C9B-BF55-9397A7425E33}" dt="2023-07-05T08:34:18.344" v="2364" actId="1076"/>
        <pc:sldMkLst>
          <pc:docMk/>
          <pc:sldMk cId="3533429458" sldId="322"/>
        </pc:sldMkLst>
        <pc:spChg chg="add del mod">
          <ac:chgData name="Thúy Mai" userId="222f1c7e07c9bd7a" providerId="LiveId" clId="{7CAC9116-BA5D-4C9B-BF55-9397A7425E33}" dt="2023-07-05T03:20:16.970" v="1046" actId="478"/>
          <ac:spMkLst>
            <pc:docMk/>
            <pc:sldMk cId="3533429458" sldId="322"/>
            <ac:spMk id="2" creationId="{1C029845-8D4F-85C5-9218-73B115ED8FBB}"/>
          </ac:spMkLst>
        </pc:spChg>
        <pc:spChg chg="mod">
          <ac:chgData name="Thúy Mai" userId="222f1c7e07c9bd7a" providerId="LiveId" clId="{7CAC9116-BA5D-4C9B-BF55-9397A7425E33}" dt="2023-07-05T03:21:10.044" v="1047" actId="1076"/>
          <ac:spMkLst>
            <pc:docMk/>
            <pc:sldMk cId="3533429458" sldId="322"/>
            <ac:spMk id="6" creationId="{1718F788-F0CF-B029-E967-B5BD9CF83879}"/>
          </ac:spMkLst>
        </pc:spChg>
        <pc:spChg chg="mod">
          <ac:chgData name="Thúy Mai" userId="222f1c7e07c9bd7a" providerId="LiveId" clId="{7CAC9116-BA5D-4C9B-BF55-9397A7425E33}" dt="2023-07-05T08:34:18.344" v="2364" actId="1076"/>
          <ac:spMkLst>
            <pc:docMk/>
            <pc:sldMk cId="3533429458" sldId="322"/>
            <ac:spMk id="8" creationId="{32875CB6-7726-B677-EEA6-B20F8F371B2D}"/>
          </ac:spMkLst>
        </pc:spChg>
        <pc:spChg chg="del">
          <ac:chgData name="Thúy Mai" userId="222f1c7e07c9bd7a" providerId="LiveId" clId="{7CAC9116-BA5D-4C9B-BF55-9397A7425E33}" dt="2023-07-05T03:20:00.801" v="1041" actId="478"/>
          <ac:spMkLst>
            <pc:docMk/>
            <pc:sldMk cId="3533429458" sldId="322"/>
            <ac:spMk id="9" creationId="{4DAB734D-2D9A-C8F2-64E8-D4686906B05A}"/>
          </ac:spMkLst>
        </pc:spChg>
      </pc:sldChg>
      <pc:sldChg chg="addSp delSp modSp new mod">
        <pc:chgData name="Thúy Mai" userId="222f1c7e07c9bd7a" providerId="LiveId" clId="{7CAC9116-BA5D-4C9B-BF55-9397A7425E33}" dt="2023-07-05T03:28:06.452" v="1141" actId="478"/>
        <pc:sldMkLst>
          <pc:docMk/>
          <pc:sldMk cId="3959837705" sldId="323"/>
        </pc:sldMkLst>
        <pc:spChg chg="del">
          <ac:chgData name="Thúy Mai" userId="222f1c7e07c9bd7a" providerId="LiveId" clId="{7CAC9116-BA5D-4C9B-BF55-9397A7425E33}" dt="2023-07-05T03:21:36.879" v="1050" actId="478"/>
          <ac:spMkLst>
            <pc:docMk/>
            <pc:sldMk cId="3959837705" sldId="323"/>
            <ac:spMk id="2" creationId="{B41CD50C-4672-AF1F-8F70-9B5DA7550CED}"/>
          </ac:spMkLst>
        </pc:spChg>
        <pc:spChg chg="add mod">
          <ac:chgData name="Thúy Mai" userId="222f1c7e07c9bd7a" providerId="LiveId" clId="{7CAC9116-BA5D-4C9B-BF55-9397A7425E33}" dt="2023-07-05T03:24:30.992" v="1072" actId="207"/>
          <ac:spMkLst>
            <pc:docMk/>
            <pc:sldMk cId="3959837705" sldId="323"/>
            <ac:spMk id="5" creationId="{B089EAF5-D75D-C047-9E58-9B1A452AD634}"/>
          </ac:spMkLst>
        </pc:spChg>
        <pc:spChg chg="add mod">
          <ac:chgData name="Thúy Mai" userId="222f1c7e07c9bd7a" providerId="LiveId" clId="{7CAC9116-BA5D-4C9B-BF55-9397A7425E33}" dt="2023-07-05T03:26:03.544" v="1095" actId="14100"/>
          <ac:spMkLst>
            <pc:docMk/>
            <pc:sldMk cId="3959837705" sldId="323"/>
            <ac:spMk id="8" creationId="{725F2016-711C-CB23-0DC9-92485B4CEC7F}"/>
          </ac:spMkLst>
        </pc:spChg>
        <pc:spChg chg="add mod">
          <ac:chgData name="Thúy Mai" userId="222f1c7e07c9bd7a" providerId="LiveId" clId="{7CAC9116-BA5D-4C9B-BF55-9397A7425E33}" dt="2023-07-05T03:26:27.933" v="1100" actId="1076"/>
          <ac:spMkLst>
            <pc:docMk/>
            <pc:sldMk cId="3959837705" sldId="323"/>
            <ac:spMk id="9" creationId="{83892AD6-0E35-4EBC-26E4-B72DC33FCC22}"/>
          </ac:spMkLst>
        </pc:spChg>
        <pc:spChg chg="add mod">
          <ac:chgData name="Thúy Mai" userId="222f1c7e07c9bd7a" providerId="LiveId" clId="{7CAC9116-BA5D-4C9B-BF55-9397A7425E33}" dt="2023-07-05T03:26:38.151" v="1105" actId="1076"/>
          <ac:spMkLst>
            <pc:docMk/>
            <pc:sldMk cId="3959837705" sldId="323"/>
            <ac:spMk id="11" creationId="{74EF5561-27F8-49A7-EF7F-F12A3B96FDE9}"/>
          </ac:spMkLst>
        </pc:spChg>
        <pc:spChg chg="add mod">
          <ac:chgData name="Thúy Mai" userId="222f1c7e07c9bd7a" providerId="LiveId" clId="{7CAC9116-BA5D-4C9B-BF55-9397A7425E33}" dt="2023-07-05T03:27:47.507" v="1135" actId="1076"/>
          <ac:spMkLst>
            <pc:docMk/>
            <pc:sldMk cId="3959837705" sldId="323"/>
            <ac:spMk id="12" creationId="{D9F614A5-7C0C-9149-F933-BF250FDD0F85}"/>
          </ac:spMkLst>
        </pc:spChg>
        <pc:spChg chg="add mod">
          <ac:chgData name="Thúy Mai" userId="222f1c7e07c9bd7a" providerId="LiveId" clId="{7CAC9116-BA5D-4C9B-BF55-9397A7425E33}" dt="2023-07-05T03:27:50.677" v="1136" actId="1076"/>
          <ac:spMkLst>
            <pc:docMk/>
            <pc:sldMk cId="3959837705" sldId="323"/>
            <ac:spMk id="13" creationId="{D9BCC249-7718-C73E-E22D-F7FC073FB055}"/>
          </ac:spMkLst>
        </pc:spChg>
        <pc:spChg chg="add mod">
          <ac:chgData name="Thúy Mai" userId="222f1c7e07c9bd7a" providerId="LiveId" clId="{7CAC9116-BA5D-4C9B-BF55-9397A7425E33}" dt="2023-07-05T03:27:53.415" v="1137" actId="1076"/>
          <ac:spMkLst>
            <pc:docMk/>
            <pc:sldMk cId="3959837705" sldId="323"/>
            <ac:spMk id="14" creationId="{4170CFF7-FC82-8227-14DC-2E1C4E18D267}"/>
          </ac:spMkLst>
        </pc:spChg>
        <pc:spChg chg="add mod">
          <ac:chgData name="Thúy Mai" userId="222f1c7e07c9bd7a" providerId="LiveId" clId="{7CAC9116-BA5D-4C9B-BF55-9397A7425E33}" dt="2023-07-05T03:27:55.577" v="1138" actId="1076"/>
          <ac:spMkLst>
            <pc:docMk/>
            <pc:sldMk cId="3959837705" sldId="323"/>
            <ac:spMk id="15" creationId="{1960A9CB-5C27-0603-BB63-DB7EF45E6F22}"/>
          </ac:spMkLst>
        </pc:spChg>
        <pc:spChg chg="add mod">
          <ac:chgData name="Thúy Mai" userId="222f1c7e07c9bd7a" providerId="LiveId" clId="{7CAC9116-BA5D-4C9B-BF55-9397A7425E33}" dt="2023-07-05T03:27:59.719" v="1139" actId="1076"/>
          <ac:spMkLst>
            <pc:docMk/>
            <pc:sldMk cId="3959837705" sldId="323"/>
            <ac:spMk id="16" creationId="{EC1C71E1-C400-BEE0-A1E4-CF329AD88F0B}"/>
          </ac:spMkLst>
        </pc:spChg>
        <pc:spChg chg="add mod">
          <ac:chgData name="Thúy Mai" userId="222f1c7e07c9bd7a" providerId="LiveId" clId="{7CAC9116-BA5D-4C9B-BF55-9397A7425E33}" dt="2023-07-05T03:28:04.419" v="1140" actId="1076"/>
          <ac:spMkLst>
            <pc:docMk/>
            <pc:sldMk cId="3959837705" sldId="323"/>
            <ac:spMk id="17" creationId="{318D91BC-0C13-2717-F923-120F6763F450}"/>
          </ac:spMkLst>
        </pc:spChg>
        <pc:graphicFrameChg chg="add del mod">
          <ac:chgData name="Thúy Mai" userId="222f1c7e07c9bd7a" providerId="LiveId" clId="{7CAC9116-BA5D-4C9B-BF55-9397A7425E33}" dt="2023-07-05T03:21:38.221" v="1053"/>
          <ac:graphicFrameMkLst>
            <pc:docMk/>
            <pc:sldMk cId="3959837705" sldId="323"/>
            <ac:graphicFrameMk id="3" creationId="{B5C12E9F-B190-529A-33AB-BBE2F736CA39}"/>
          </ac:graphicFrameMkLst>
        </pc:graphicFrameChg>
        <pc:graphicFrameChg chg="add del mod">
          <ac:chgData name="Thúy Mai" userId="222f1c7e07c9bd7a" providerId="LiveId" clId="{7CAC9116-BA5D-4C9B-BF55-9397A7425E33}" dt="2023-07-05T03:24:07.208" v="1065"/>
          <ac:graphicFrameMkLst>
            <pc:docMk/>
            <pc:sldMk cId="3959837705" sldId="323"/>
            <ac:graphicFrameMk id="6" creationId="{14A00F32-1C2E-DB7F-352A-9FD29F4D7BAD}"/>
          </ac:graphicFrameMkLst>
        </pc:graphicFrameChg>
        <pc:graphicFrameChg chg="add del mod modGraphic">
          <ac:chgData name="Thúy Mai" userId="222f1c7e07c9bd7a" providerId="LiveId" clId="{7CAC9116-BA5D-4C9B-BF55-9397A7425E33}" dt="2023-07-05T03:28:06.452" v="1141" actId="478"/>
          <ac:graphicFrameMkLst>
            <pc:docMk/>
            <pc:sldMk cId="3959837705" sldId="323"/>
            <ac:graphicFrameMk id="7" creationId="{4766A2DF-D902-3424-9C6E-B5C84AD9FC0A}"/>
          </ac:graphicFrameMkLst>
        </pc:graphicFrameChg>
      </pc:sldChg>
      <pc:sldChg chg="addSp delSp modSp add mod modAnim">
        <pc:chgData name="Thúy Mai" userId="222f1c7e07c9bd7a" providerId="LiveId" clId="{7CAC9116-BA5D-4C9B-BF55-9397A7425E33}" dt="2023-07-05T03:33:12.375" v="1333" actId="1076"/>
        <pc:sldMkLst>
          <pc:docMk/>
          <pc:sldMk cId="1636872941" sldId="324"/>
        </pc:sldMkLst>
        <pc:spChg chg="add del">
          <ac:chgData name="Thúy Mai" userId="222f1c7e07c9bd7a" providerId="LiveId" clId="{7CAC9116-BA5D-4C9B-BF55-9397A7425E33}" dt="2023-07-05T03:28:43.337" v="1153" actId="478"/>
          <ac:spMkLst>
            <pc:docMk/>
            <pc:sldMk cId="1636872941" sldId="324"/>
            <ac:spMk id="4" creationId="{91DFD353-EA16-BD88-30FB-5019776A0872}"/>
          </ac:spMkLst>
        </pc:spChg>
        <pc:spChg chg="mod">
          <ac:chgData name="Thúy Mai" userId="222f1c7e07c9bd7a" providerId="LiveId" clId="{7CAC9116-BA5D-4C9B-BF55-9397A7425E33}" dt="2023-07-05T03:30:49.243" v="1190" actId="14100"/>
          <ac:spMkLst>
            <pc:docMk/>
            <pc:sldMk cId="1636872941" sldId="324"/>
            <ac:spMk id="5" creationId="{B089EAF5-D75D-C047-9E58-9B1A452AD634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9" creationId="{83892AD6-0E35-4EBC-26E4-B72DC33FCC22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1" creationId="{74EF5561-27F8-49A7-EF7F-F12A3B96FDE9}"/>
          </ac:spMkLst>
        </pc:spChg>
        <pc:spChg chg="del">
          <ac:chgData name="Thúy Mai" userId="222f1c7e07c9bd7a" providerId="LiveId" clId="{7CAC9116-BA5D-4C9B-BF55-9397A7425E33}" dt="2023-07-05T03:29:27.640" v="1165" actId="478"/>
          <ac:spMkLst>
            <pc:docMk/>
            <pc:sldMk cId="1636872941" sldId="324"/>
            <ac:spMk id="12" creationId="{D9F614A5-7C0C-9149-F933-BF250FDD0F85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3" creationId="{D9BCC249-7718-C73E-E22D-F7FC073FB055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4" creationId="{4170CFF7-FC82-8227-14DC-2E1C4E18D267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5" creationId="{1960A9CB-5C27-0603-BB63-DB7EF45E6F22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6" creationId="{EC1C71E1-C400-BEE0-A1E4-CF329AD88F0B}"/>
          </ac:spMkLst>
        </pc:spChg>
        <pc:spChg chg="del">
          <ac:chgData name="Thúy Mai" userId="222f1c7e07c9bd7a" providerId="LiveId" clId="{7CAC9116-BA5D-4C9B-BF55-9397A7425E33}" dt="2023-07-05T03:29:26.212" v="1164" actId="478"/>
          <ac:spMkLst>
            <pc:docMk/>
            <pc:sldMk cId="1636872941" sldId="324"/>
            <ac:spMk id="17" creationId="{318D91BC-0C13-2717-F923-120F6763F450}"/>
          </ac:spMkLst>
        </pc:spChg>
        <pc:spChg chg="add mod">
          <ac:chgData name="Thúy Mai" userId="222f1c7e07c9bd7a" providerId="LiveId" clId="{7CAC9116-BA5D-4C9B-BF55-9397A7425E33}" dt="2023-07-05T03:31:08.529" v="1196" actId="1076"/>
          <ac:spMkLst>
            <pc:docMk/>
            <pc:sldMk cId="1636872941" sldId="324"/>
            <ac:spMk id="18" creationId="{E47B6FB4-82B7-65FA-D98E-2DB3DA46E5F7}"/>
          </ac:spMkLst>
        </pc:spChg>
        <pc:spChg chg="add mod">
          <ac:chgData name="Thúy Mai" userId="222f1c7e07c9bd7a" providerId="LiveId" clId="{7CAC9116-BA5D-4C9B-BF55-9397A7425E33}" dt="2023-07-05T03:31:00.486" v="1193" actId="2710"/>
          <ac:spMkLst>
            <pc:docMk/>
            <pc:sldMk cId="1636872941" sldId="324"/>
            <ac:spMk id="20" creationId="{0DED5B51-3968-9C1E-22C4-753B68E21681}"/>
          </ac:spMkLst>
        </pc:spChg>
        <pc:spChg chg="add mod">
          <ac:chgData name="Thúy Mai" userId="222f1c7e07c9bd7a" providerId="LiveId" clId="{7CAC9116-BA5D-4C9B-BF55-9397A7425E33}" dt="2023-07-05T03:31:11.997" v="1198"/>
          <ac:spMkLst>
            <pc:docMk/>
            <pc:sldMk cId="1636872941" sldId="324"/>
            <ac:spMk id="21" creationId="{9A1C5F0A-4935-7C62-D7F4-3CF2095CE80A}"/>
          </ac:spMkLst>
        </pc:spChg>
        <pc:spChg chg="add mod">
          <ac:chgData name="Thúy Mai" userId="222f1c7e07c9bd7a" providerId="LiveId" clId="{7CAC9116-BA5D-4C9B-BF55-9397A7425E33}" dt="2023-07-05T03:31:11.997" v="1198"/>
          <ac:spMkLst>
            <pc:docMk/>
            <pc:sldMk cId="1636872941" sldId="324"/>
            <ac:spMk id="22" creationId="{1937E1EA-E2B3-62A7-861B-8A2833D5F325}"/>
          </ac:spMkLst>
        </pc:spChg>
        <pc:spChg chg="add mod">
          <ac:chgData name="Thúy Mai" userId="222f1c7e07c9bd7a" providerId="LiveId" clId="{7CAC9116-BA5D-4C9B-BF55-9397A7425E33}" dt="2023-07-05T03:31:23.794" v="1201" actId="1076"/>
          <ac:spMkLst>
            <pc:docMk/>
            <pc:sldMk cId="1636872941" sldId="324"/>
            <ac:spMk id="23" creationId="{20DAB363-D3BB-D471-401C-4F1D58A4563F}"/>
          </ac:spMkLst>
        </pc:spChg>
        <pc:spChg chg="add mod">
          <ac:chgData name="Thúy Mai" userId="222f1c7e07c9bd7a" providerId="LiveId" clId="{7CAC9116-BA5D-4C9B-BF55-9397A7425E33}" dt="2023-07-05T03:31:34.700" v="1219" actId="14100"/>
          <ac:spMkLst>
            <pc:docMk/>
            <pc:sldMk cId="1636872941" sldId="324"/>
            <ac:spMk id="24" creationId="{9E9E9991-3AE5-8CF9-AC07-C944B37939CF}"/>
          </ac:spMkLst>
        </pc:spChg>
        <pc:spChg chg="add mod">
          <ac:chgData name="Thúy Mai" userId="222f1c7e07c9bd7a" providerId="LiveId" clId="{7CAC9116-BA5D-4C9B-BF55-9397A7425E33}" dt="2023-07-05T03:33:08.718" v="1332" actId="1076"/>
          <ac:spMkLst>
            <pc:docMk/>
            <pc:sldMk cId="1636872941" sldId="324"/>
            <ac:spMk id="25" creationId="{28574045-59AF-1353-01A6-196A9FBBF12B}"/>
          </ac:spMkLst>
        </pc:spChg>
        <pc:spChg chg="add mod">
          <ac:chgData name="Thúy Mai" userId="222f1c7e07c9bd7a" providerId="LiveId" clId="{7CAC9116-BA5D-4C9B-BF55-9397A7425E33}" dt="2023-07-05T03:33:12.375" v="1333" actId="1076"/>
          <ac:spMkLst>
            <pc:docMk/>
            <pc:sldMk cId="1636872941" sldId="324"/>
            <ac:spMk id="26" creationId="{D653FB94-27AC-49EE-B426-173503370473}"/>
          </ac:spMkLst>
        </pc:spChg>
        <pc:spChg chg="add mod">
          <ac:chgData name="Thúy Mai" userId="222f1c7e07c9bd7a" providerId="LiveId" clId="{7CAC9116-BA5D-4C9B-BF55-9397A7425E33}" dt="2023-07-05T03:32:25.875" v="1310" actId="1076"/>
          <ac:spMkLst>
            <pc:docMk/>
            <pc:sldMk cId="1636872941" sldId="324"/>
            <ac:spMk id="27" creationId="{10D7081F-23AC-F8BD-4BCE-9CF1F1911F19}"/>
          </ac:spMkLst>
        </pc:spChg>
        <pc:spChg chg="add mod">
          <ac:chgData name="Thúy Mai" userId="222f1c7e07c9bd7a" providerId="LiveId" clId="{7CAC9116-BA5D-4C9B-BF55-9397A7425E33}" dt="2023-07-05T03:32:23.085" v="1309" actId="1076"/>
          <ac:spMkLst>
            <pc:docMk/>
            <pc:sldMk cId="1636872941" sldId="324"/>
            <ac:spMk id="28" creationId="{4D644CEB-DDA4-1A5A-7C64-A589FC97EE6A}"/>
          </ac:spMkLst>
        </pc:spChg>
        <pc:spChg chg="add mod">
          <ac:chgData name="Thúy Mai" userId="222f1c7e07c9bd7a" providerId="LiveId" clId="{7CAC9116-BA5D-4C9B-BF55-9397A7425E33}" dt="2023-07-05T03:32:47.177" v="1330" actId="1076"/>
          <ac:spMkLst>
            <pc:docMk/>
            <pc:sldMk cId="1636872941" sldId="324"/>
            <ac:spMk id="29" creationId="{4821AB64-2D02-27BD-28CC-EFF16F9EE918}"/>
          </ac:spMkLst>
        </pc:spChg>
        <pc:spChg chg="add mod">
          <ac:chgData name="Thúy Mai" userId="222f1c7e07c9bd7a" providerId="LiveId" clId="{7CAC9116-BA5D-4C9B-BF55-9397A7425E33}" dt="2023-07-05T03:32:44.984" v="1329" actId="1076"/>
          <ac:spMkLst>
            <pc:docMk/>
            <pc:sldMk cId="1636872941" sldId="324"/>
            <ac:spMk id="30" creationId="{9116C110-3B36-D4F4-2F22-A92964DD0500}"/>
          </ac:spMkLst>
        </pc:spChg>
        <pc:graphicFrameChg chg="add del mod">
          <ac:chgData name="Thúy Mai" userId="222f1c7e07c9bd7a" providerId="LiveId" clId="{7CAC9116-BA5D-4C9B-BF55-9397A7425E33}" dt="2023-07-05T03:28:37.002" v="1145"/>
          <ac:graphicFrameMkLst>
            <pc:docMk/>
            <pc:sldMk cId="1636872941" sldId="324"/>
            <ac:graphicFrameMk id="2" creationId="{C6151D3D-EDED-D291-549B-FD6918513FDC}"/>
          </ac:graphicFrameMkLst>
        </pc:graphicFrameChg>
        <pc:graphicFrameChg chg="add del mod">
          <ac:chgData name="Thúy Mai" userId="222f1c7e07c9bd7a" providerId="LiveId" clId="{7CAC9116-BA5D-4C9B-BF55-9397A7425E33}" dt="2023-07-05T03:28:41.156" v="1150"/>
          <ac:graphicFrameMkLst>
            <pc:docMk/>
            <pc:sldMk cId="1636872941" sldId="324"/>
            <ac:graphicFrameMk id="6" creationId="{583C3FE5-7E2D-7941-3256-7AB7E782F803}"/>
          </ac:graphicFrameMkLst>
        </pc:graphicFrameChg>
        <pc:graphicFrameChg chg="add del mod">
          <ac:chgData name="Thúy Mai" userId="222f1c7e07c9bd7a" providerId="LiveId" clId="{7CAC9116-BA5D-4C9B-BF55-9397A7425E33}" dt="2023-07-05T03:29:15.090" v="1161"/>
          <ac:graphicFrameMkLst>
            <pc:docMk/>
            <pc:sldMk cId="1636872941" sldId="324"/>
            <ac:graphicFrameMk id="7" creationId="{30880C82-A50D-2FDC-4A95-D238E128B34A}"/>
          </ac:graphicFrameMkLst>
        </pc:graphicFrameChg>
        <pc:graphicFrameChg chg="add del mod">
          <ac:chgData name="Thúy Mai" userId="222f1c7e07c9bd7a" providerId="LiveId" clId="{7CAC9116-BA5D-4C9B-BF55-9397A7425E33}" dt="2023-07-05T03:32:50.091" v="1331" actId="478"/>
          <ac:graphicFrameMkLst>
            <pc:docMk/>
            <pc:sldMk cId="1636872941" sldId="324"/>
            <ac:graphicFrameMk id="10" creationId="{503DDAE5-DCCE-C348-AB1F-8E2F1B363800}"/>
          </ac:graphicFrameMkLst>
        </pc:graphicFrameChg>
      </pc:sldChg>
      <pc:sldChg chg="addSp delSp modSp new mod ord">
        <pc:chgData name="Thúy Mai" userId="222f1c7e07c9bd7a" providerId="LiveId" clId="{7CAC9116-BA5D-4C9B-BF55-9397A7425E33}" dt="2023-07-05T04:19:51.740" v="2003"/>
        <pc:sldMkLst>
          <pc:docMk/>
          <pc:sldMk cId="3627825003" sldId="325"/>
        </pc:sldMkLst>
        <pc:spChg chg="del mod">
          <ac:chgData name="Thúy Mai" userId="222f1c7e07c9bd7a" providerId="LiveId" clId="{7CAC9116-BA5D-4C9B-BF55-9397A7425E33}" dt="2023-07-05T03:56:55.839" v="1391" actId="478"/>
          <ac:spMkLst>
            <pc:docMk/>
            <pc:sldMk cId="3627825003" sldId="325"/>
            <ac:spMk id="2" creationId="{664D2463-1609-1D73-3027-7F749B343DEC}"/>
          </ac:spMkLst>
        </pc:spChg>
        <pc:spChg chg="add mod">
          <ac:chgData name="Thúy Mai" userId="222f1c7e07c9bd7a" providerId="LiveId" clId="{7CAC9116-BA5D-4C9B-BF55-9397A7425E33}" dt="2023-07-05T04:02:10.973" v="1513" actId="207"/>
          <ac:spMkLst>
            <pc:docMk/>
            <pc:sldMk cId="3627825003" sldId="325"/>
            <ac:spMk id="6" creationId="{88C295B2-5CEB-B291-0A01-8BFB0F7742AC}"/>
          </ac:spMkLst>
        </pc:spChg>
        <pc:spChg chg="add del mod">
          <ac:chgData name="Thúy Mai" userId="222f1c7e07c9bd7a" providerId="LiveId" clId="{7CAC9116-BA5D-4C9B-BF55-9397A7425E33}" dt="2023-07-05T03:57:01.987" v="1394" actId="478"/>
          <ac:spMkLst>
            <pc:docMk/>
            <pc:sldMk cId="3627825003" sldId="325"/>
            <ac:spMk id="10" creationId="{505E43D9-FA32-2F07-581E-2B01DB6B3AFF}"/>
          </ac:spMkLst>
        </pc:spChg>
        <pc:graphicFrameChg chg="add del mod">
          <ac:chgData name="Thúy Mai" userId="222f1c7e07c9bd7a" providerId="LiveId" clId="{7CAC9116-BA5D-4C9B-BF55-9397A7425E33}" dt="2023-07-05T03:33:30.245" v="1338"/>
          <ac:graphicFrameMkLst>
            <pc:docMk/>
            <pc:sldMk cId="3627825003" sldId="325"/>
            <ac:graphicFrameMk id="3" creationId="{895D95E9-C7A0-4E69-0D15-124ABC843F6C}"/>
          </ac:graphicFrameMkLst>
        </pc:graphicFrameChg>
        <pc:graphicFrameChg chg="add del mod">
          <ac:chgData name="Thúy Mai" userId="222f1c7e07c9bd7a" providerId="LiveId" clId="{7CAC9116-BA5D-4C9B-BF55-9397A7425E33}" dt="2023-07-05T03:34:30.198" v="1364"/>
          <ac:graphicFrameMkLst>
            <pc:docMk/>
            <pc:sldMk cId="3627825003" sldId="325"/>
            <ac:graphicFrameMk id="4" creationId="{D6B2484C-F8AF-411A-4B37-8EEF665427BF}"/>
          </ac:graphicFrameMkLst>
        </pc:graphicFrameChg>
        <pc:graphicFrameChg chg="add del mod">
          <ac:chgData name="Thúy Mai" userId="222f1c7e07c9bd7a" providerId="LiveId" clId="{7CAC9116-BA5D-4C9B-BF55-9397A7425E33}" dt="2023-07-05T03:34:54.711" v="1374"/>
          <ac:graphicFrameMkLst>
            <pc:docMk/>
            <pc:sldMk cId="3627825003" sldId="325"/>
            <ac:graphicFrameMk id="7" creationId="{190C5731-776B-5DBD-1F9F-B8A766A46AB6}"/>
          </ac:graphicFrameMkLst>
        </pc:graphicFrameChg>
        <pc:graphicFrameChg chg="add mod modGraphic">
          <ac:chgData name="Thúy Mai" userId="222f1c7e07c9bd7a" providerId="LiveId" clId="{7CAC9116-BA5D-4C9B-BF55-9397A7425E33}" dt="2023-07-05T03:57:44.595" v="1402" actId="207"/>
          <ac:graphicFrameMkLst>
            <pc:docMk/>
            <pc:sldMk cId="3627825003" sldId="325"/>
            <ac:graphicFrameMk id="8" creationId="{B44AFDB4-DDDC-D858-E35B-DFB36C90FCC5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5T04:19:51.740" v="2003"/>
        <pc:sldMkLst>
          <pc:docMk/>
          <pc:sldMk cId="292669534" sldId="326"/>
        </pc:sldMkLst>
        <pc:spChg chg="add mod">
          <ac:chgData name="Thúy Mai" userId="222f1c7e07c9bd7a" providerId="LiveId" clId="{7CAC9116-BA5D-4C9B-BF55-9397A7425E33}" dt="2023-07-05T04:02:19.187" v="1516" actId="1076"/>
          <ac:spMkLst>
            <pc:docMk/>
            <pc:sldMk cId="292669534" sldId="326"/>
            <ac:spMk id="3" creationId="{FC7718D8-A9EB-0777-915A-6570789D9CBE}"/>
          </ac:spMkLst>
        </pc:spChg>
        <pc:spChg chg="del">
          <ac:chgData name="Thúy Mai" userId="222f1c7e07c9bd7a" providerId="LiveId" clId="{7CAC9116-BA5D-4C9B-BF55-9397A7425E33}" dt="2023-07-05T03:58:15.039" v="1415" actId="478"/>
          <ac:spMkLst>
            <pc:docMk/>
            <pc:sldMk cId="292669534" sldId="326"/>
            <ac:spMk id="6" creationId="{88C295B2-5CEB-B291-0A01-8BFB0F7742AC}"/>
          </ac:spMkLst>
        </pc:spChg>
        <pc:graphicFrameChg chg="del">
          <ac:chgData name="Thúy Mai" userId="222f1c7e07c9bd7a" providerId="LiveId" clId="{7CAC9116-BA5D-4C9B-BF55-9397A7425E33}" dt="2023-07-05T03:58:15.039" v="1415" actId="478"/>
          <ac:graphicFrameMkLst>
            <pc:docMk/>
            <pc:sldMk cId="292669534" sldId="326"/>
            <ac:graphicFrameMk id="8" creationId="{B44AFDB4-DDDC-D858-E35B-DFB36C90FCC5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5T04:19:51.740" v="2003"/>
        <pc:sldMkLst>
          <pc:docMk/>
          <pc:sldMk cId="2745706269" sldId="327"/>
        </pc:sldMkLst>
        <pc:spChg chg="mod">
          <ac:chgData name="Thúy Mai" userId="222f1c7e07c9bd7a" providerId="LiveId" clId="{7CAC9116-BA5D-4C9B-BF55-9397A7425E33}" dt="2023-07-05T04:01:55.412" v="1511" actId="2711"/>
          <ac:spMkLst>
            <pc:docMk/>
            <pc:sldMk cId="2745706269" sldId="327"/>
            <ac:spMk id="6" creationId="{88C295B2-5CEB-B291-0A01-8BFB0F7742AC}"/>
          </ac:spMkLst>
        </pc:spChg>
        <pc:graphicFrameChg chg="add del mod">
          <ac:chgData name="Thúy Mai" userId="222f1c7e07c9bd7a" providerId="LiveId" clId="{7CAC9116-BA5D-4C9B-BF55-9397A7425E33}" dt="2023-07-05T03:58:32.242" v="1429"/>
          <ac:graphicFrameMkLst>
            <pc:docMk/>
            <pc:sldMk cId="2745706269" sldId="327"/>
            <ac:graphicFrameMk id="2" creationId="{FAF42F81-1238-E540-A332-F6ED5CC0ACFC}"/>
          </ac:graphicFrameMkLst>
        </pc:graphicFrameChg>
        <pc:graphicFrameChg chg="add del mod modGraphic">
          <ac:chgData name="Thúy Mai" userId="222f1c7e07c9bd7a" providerId="LiveId" clId="{7CAC9116-BA5D-4C9B-BF55-9397A7425E33}" dt="2023-07-05T03:59:11.141" v="1435" actId="478"/>
          <ac:graphicFrameMkLst>
            <pc:docMk/>
            <pc:sldMk cId="2745706269" sldId="327"/>
            <ac:graphicFrameMk id="3" creationId="{318E0B4E-AFF7-0A25-1273-41DA83335FB7}"/>
          </ac:graphicFrameMkLst>
        </pc:graphicFrameChg>
      </pc:sldChg>
      <pc:sldChg chg="addSp delSp modSp new mod ord modAnim">
        <pc:chgData name="Thúy Mai" userId="222f1c7e07c9bd7a" providerId="LiveId" clId="{7CAC9116-BA5D-4C9B-BF55-9397A7425E33}" dt="2023-07-05T04:11:56.173" v="1794" actId="1076"/>
        <pc:sldMkLst>
          <pc:docMk/>
          <pc:sldMk cId="1122363827" sldId="328"/>
        </pc:sldMkLst>
        <pc:spChg chg="mod">
          <ac:chgData name="Thúy Mai" userId="222f1c7e07c9bd7a" providerId="LiveId" clId="{7CAC9116-BA5D-4C9B-BF55-9397A7425E33}" dt="2023-07-05T04:11:54.574" v="1793" actId="1076"/>
          <ac:spMkLst>
            <pc:docMk/>
            <pc:sldMk cId="1122363827" sldId="328"/>
            <ac:spMk id="2" creationId="{D803DFF8-538F-5D83-2A61-31E4CAF1CC23}"/>
          </ac:spMkLst>
        </pc:spChg>
        <pc:spChg chg="add mod">
          <ac:chgData name="Thúy Mai" userId="222f1c7e07c9bd7a" providerId="LiveId" clId="{7CAC9116-BA5D-4C9B-BF55-9397A7425E33}" dt="2023-07-05T04:11:56.173" v="1794" actId="1076"/>
          <ac:spMkLst>
            <pc:docMk/>
            <pc:sldMk cId="1122363827" sldId="328"/>
            <ac:spMk id="5" creationId="{87C78E59-C550-A7BA-904E-49970132687D}"/>
          </ac:spMkLst>
        </pc:spChg>
        <pc:spChg chg="add mod">
          <ac:chgData name="Thúy Mai" userId="222f1c7e07c9bd7a" providerId="LiveId" clId="{7CAC9116-BA5D-4C9B-BF55-9397A7425E33}" dt="2023-07-05T04:02:55.559" v="1524" actId="1076"/>
          <ac:spMkLst>
            <pc:docMk/>
            <pc:sldMk cId="1122363827" sldId="328"/>
            <ac:spMk id="6" creationId="{8089D677-577C-992F-DA89-A52C436AA99B}"/>
          </ac:spMkLst>
        </pc:spChg>
        <pc:graphicFrameChg chg="add del mod">
          <ac:chgData name="Thúy Mai" userId="222f1c7e07c9bd7a" providerId="LiveId" clId="{7CAC9116-BA5D-4C9B-BF55-9397A7425E33}" dt="2023-07-05T04:01:22.360" v="1497"/>
          <ac:graphicFrameMkLst>
            <pc:docMk/>
            <pc:sldMk cId="1122363827" sldId="328"/>
            <ac:graphicFrameMk id="3" creationId="{93E0CF2A-26F2-5294-CE97-695C326A0A70}"/>
          </ac:graphicFrameMkLst>
        </pc:graphicFrameChg>
      </pc:sldChg>
      <pc:sldChg chg="addSp delSp modSp new mod modAnim">
        <pc:chgData name="Thúy Mai" userId="222f1c7e07c9bd7a" providerId="LiveId" clId="{7CAC9116-BA5D-4C9B-BF55-9397A7425E33}" dt="2023-07-05T08:37:48.831" v="2427" actId="1076"/>
        <pc:sldMkLst>
          <pc:docMk/>
          <pc:sldMk cId="2381142386" sldId="329"/>
        </pc:sldMkLst>
        <pc:spChg chg="del">
          <ac:chgData name="Thúy Mai" userId="222f1c7e07c9bd7a" providerId="LiveId" clId="{7CAC9116-BA5D-4C9B-BF55-9397A7425E33}" dt="2023-07-05T04:03:17.603" v="1527" actId="478"/>
          <ac:spMkLst>
            <pc:docMk/>
            <pc:sldMk cId="2381142386" sldId="329"/>
            <ac:spMk id="2" creationId="{7F4A414D-4406-3FFD-8750-A5FB4B346573}"/>
          </ac:spMkLst>
        </pc:spChg>
        <pc:spChg chg="add mod">
          <ac:chgData name="Thúy Mai" userId="222f1c7e07c9bd7a" providerId="LiveId" clId="{7CAC9116-BA5D-4C9B-BF55-9397A7425E33}" dt="2023-07-05T08:36:40.545" v="2396" actId="1076"/>
          <ac:spMkLst>
            <pc:docMk/>
            <pc:sldMk cId="2381142386" sldId="329"/>
            <ac:spMk id="5" creationId="{B9F07C65-6722-0C26-78AD-EFF11BAD2094}"/>
          </ac:spMkLst>
        </pc:spChg>
        <pc:spChg chg="add mod">
          <ac:chgData name="Thúy Mai" userId="222f1c7e07c9bd7a" providerId="LiveId" clId="{7CAC9116-BA5D-4C9B-BF55-9397A7425E33}" dt="2023-07-05T08:36:43.823" v="2397" actId="1076"/>
          <ac:spMkLst>
            <pc:docMk/>
            <pc:sldMk cId="2381142386" sldId="329"/>
            <ac:spMk id="6" creationId="{86FC3DF6-2CB7-0510-5F11-AB1779DD423A}"/>
          </ac:spMkLst>
        </pc:spChg>
        <pc:spChg chg="add mod">
          <ac:chgData name="Thúy Mai" userId="222f1c7e07c9bd7a" providerId="LiveId" clId="{7CAC9116-BA5D-4C9B-BF55-9397A7425E33}" dt="2023-07-05T08:37:48.831" v="2427" actId="1076"/>
          <ac:spMkLst>
            <pc:docMk/>
            <pc:sldMk cId="2381142386" sldId="329"/>
            <ac:spMk id="8" creationId="{112E55E4-BF42-5969-1B5E-D7E02F2E2809}"/>
          </ac:spMkLst>
        </pc:spChg>
        <pc:spChg chg="add mod">
          <ac:chgData name="Thúy Mai" userId="222f1c7e07c9bd7a" providerId="LiveId" clId="{7CAC9116-BA5D-4C9B-BF55-9397A7425E33}" dt="2023-07-05T08:36:45.910" v="2398" actId="1076"/>
          <ac:spMkLst>
            <pc:docMk/>
            <pc:sldMk cId="2381142386" sldId="329"/>
            <ac:spMk id="9" creationId="{E1735FE3-913A-812C-845C-6A51100C2F2A}"/>
          </ac:spMkLst>
        </pc:spChg>
        <pc:spChg chg="add mod ord">
          <ac:chgData name="Thúy Mai" userId="222f1c7e07c9bd7a" providerId="LiveId" clId="{7CAC9116-BA5D-4C9B-BF55-9397A7425E33}" dt="2023-07-05T08:36:53.543" v="2399" actId="1076"/>
          <ac:spMkLst>
            <pc:docMk/>
            <pc:sldMk cId="2381142386" sldId="329"/>
            <ac:spMk id="10" creationId="{5912C085-A01D-55A0-A970-5EB365B33357}"/>
          </ac:spMkLst>
        </pc:spChg>
        <pc:spChg chg="add mod">
          <ac:chgData name="Thúy Mai" userId="222f1c7e07c9bd7a" providerId="LiveId" clId="{7CAC9116-BA5D-4C9B-BF55-9397A7425E33}" dt="2023-07-05T08:37:09.990" v="2403" actId="1076"/>
          <ac:spMkLst>
            <pc:docMk/>
            <pc:sldMk cId="2381142386" sldId="329"/>
            <ac:spMk id="11" creationId="{FF6C8FBA-F6E5-8ECC-D5EF-23AB33A92FD7}"/>
          </ac:spMkLst>
        </pc:spChg>
        <pc:spChg chg="add mod">
          <ac:chgData name="Thúy Mai" userId="222f1c7e07c9bd7a" providerId="LiveId" clId="{7CAC9116-BA5D-4C9B-BF55-9397A7425E33}" dt="2023-07-05T08:37:09.990" v="2403" actId="1076"/>
          <ac:spMkLst>
            <pc:docMk/>
            <pc:sldMk cId="2381142386" sldId="329"/>
            <ac:spMk id="12" creationId="{735E3534-E730-4239-D7C3-E486BB109E2C}"/>
          </ac:spMkLst>
        </pc:spChg>
        <pc:spChg chg="add mod">
          <ac:chgData name="Thúy Mai" userId="222f1c7e07c9bd7a" providerId="LiveId" clId="{7CAC9116-BA5D-4C9B-BF55-9397A7425E33}" dt="2023-07-05T08:37:17.611" v="2424" actId="1035"/>
          <ac:spMkLst>
            <pc:docMk/>
            <pc:sldMk cId="2381142386" sldId="329"/>
            <ac:spMk id="13" creationId="{0785808E-310F-DD4A-5147-AD27358A8A7F}"/>
          </ac:spMkLst>
        </pc:spChg>
        <pc:spChg chg="add mod">
          <ac:chgData name="Thúy Mai" userId="222f1c7e07c9bd7a" providerId="LiveId" clId="{7CAC9116-BA5D-4C9B-BF55-9397A7425E33}" dt="2023-07-05T08:37:17.611" v="2424" actId="1035"/>
          <ac:spMkLst>
            <pc:docMk/>
            <pc:sldMk cId="2381142386" sldId="329"/>
            <ac:spMk id="14" creationId="{F6D44E0B-BF7E-81C3-D7E4-F653435183D1}"/>
          </ac:spMkLst>
        </pc:spChg>
        <pc:spChg chg="add mod">
          <ac:chgData name="Thúy Mai" userId="222f1c7e07c9bd7a" providerId="LiveId" clId="{7CAC9116-BA5D-4C9B-BF55-9397A7425E33}" dt="2023-07-05T08:37:24.061" v="2426" actId="1076"/>
          <ac:spMkLst>
            <pc:docMk/>
            <pc:sldMk cId="2381142386" sldId="329"/>
            <ac:spMk id="15" creationId="{218E2D9D-066D-D3E5-CE1D-C3346F67EF88}"/>
          </ac:spMkLst>
        </pc:spChg>
        <pc:spChg chg="add mod">
          <ac:chgData name="Thúy Mai" userId="222f1c7e07c9bd7a" providerId="LiveId" clId="{7CAC9116-BA5D-4C9B-BF55-9397A7425E33}" dt="2023-07-05T08:37:21.071" v="2425" actId="1076"/>
          <ac:spMkLst>
            <pc:docMk/>
            <pc:sldMk cId="2381142386" sldId="329"/>
            <ac:spMk id="16" creationId="{B8EF6D9F-15AC-FE08-DEDD-D68C859F2CF6}"/>
          </ac:spMkLst>
        </pc:spChg>
        <pc:graphicFrameChg chg="add del mod">
          <ac:chgData name="Thúy Mai" userId="222f1c7e07c9bd7a" providerId="LiveId" clId="{7CAC9116-BA5D-4C9B-BF55-9397A7425E33}" dt="2023-07-05T04:03:26.313" v="1530"/>
          <ac:graphicFrameMkLst>
            <pc:docMk/>
            <pc:sldMk cId="2381142386" sldId="329"/>
            <ac:graphicFrameMk id="3" creationId="{A524A212-FC49-82CF-8E5F-91AC82A2E7FA}"/>
          </ac:graphicFrameMkLst>
        </pc:graphicFrameChg>
        <pc:graphicFrameChg chg="add del mod modGraphic">
          <ac:chgData name="Thúy Mai" userId="222f1c7e07c9bd7a" providerId="LiveId" clId="{7CAC9116-BA5D-4C9B-BF55-9397A7425E33}" dt="2023-07-05T04:08:02.802" v="1684" actId="478"/>
          <ac:graphicFrameMkLst>
            <pc:docMk/>
            <pc:sldMk cId="2381142386" sldId="329"/>
            <ac:graphicFrameMk id="4" creationId="{FE22AF0D-D7D8-A91B-069F-EE3F041734AC}"/>
          </ac:graphicFrameMkLst>
        </pc:graphicFrameChg>
      </pc:sldChg>
      <pc:sldChg chg="addSp delSp modSp add del mod delAnim modAnim">
        <pc:chgData name="Thúy Mai" userId="222f1c7e07c9bd7a" providerId="LiveId" clId="{7CAC9116-BA5D-4C9B-BF55-9397A7425E33}" dt="2023-07-05T08:37:52.428" v="2428" actId="47"/>
        <pc:sldMkLst>
          <pc:docMk/>
          <pc:sldMk cId="286113089" sldId="330"/>
        </pc:sldMkLst>
        <pc:spChg chg="add 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2" creationId="{F2447D72-294E-030D-155A-7F97954545CB}"/>
          </ac:spMkLst>
        </pc:spChg>
        <pc:spChg chg="add 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3" creationId="{223A4549-4F5F-F5DA-73CB-0B3F25143852}"/>
          </ac:spMkLst>
        </pc:spChg>
        <pc:spChg chg="del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5" creationId="{B9F07C65-6722-0C26-78AD-EFF11BAD2094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6" creationId="{86FC3DF6-2CB7-0510-5F11-AB1779DD423A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8" creationId="{112E55E4-BF42-5969-1B5E-D7E02F2E2809}"/>
          </ac:spMkLst>
        </pc:spChg>
        <pc:spChg chg="del mod">
          <ac:chgData name="Thúy Mai" userId="222f1c7e07c9bd7a" providerId="LiveId" clId="{7CAC9116-BA5D-4C9B-BF55-9397A7425E33}" dt="2023-07-05T08:37:03.466" v="2401" actId="21"/>
          <ac:spMkLst>
            <pc:docMk/>
            <pc:sldMk cId="286113089" sldId="330"/>
            <ac:spMk id="9" creationId="{E1735FE3-913A-812C-845C-6A51100C2F2A}"/>
          </ac:spMkLst>
        </pc:spChg>
        <pc:graphicFrameChg chg="del mod modGraphic">
          <ac:chgData name="Thúy Mai" userId="222f1c7e07c9bd7a" providerId="LiveId" clId="{7CAC9116-BA5D-4C9B-BF55-9397A7425E33}" dt="2023-07-05T04:08:05.078" v="1685" actId="478"/>
          <ac:graphicFrameMkLst>
            <pc:docMk/>
            <pc:sldMk cId="286113089" sldId="330"/>
            <ac:graphicFrameMk id="4" creationId="{FE22AF0D-D7D8-A91B-069F-EE3F041734AC}"/>
          </ac:graphicFrameMkLst>
        </pc:graphicFrameChg>
      </pc:sldChg>
      <pc:sldChg chg="addSp delSp modSp add mod ord">
        <pc:chgData name="Thúy Mai" userId="222f1c7e07c9bd7a" providerId="LiveId" clId="{7CAC9116-BA5D-4C9B-BF55-9397A7425E33}" dt="2023-07-06T15:57:19.502" v="3524" actId="20577"/>
        <pc:sldMkLst>
          <pc:docMk/>
          <pc:sldMk cId="1626489766" sldId="330"/>
        </pc:sldMkLst>
        <pc:spChg chg="mod">
          <ac:chgData name="Thúy Mai" userId="222f1c7e07c9bd7a" providerId="LiveId" clId="{7CAC9116-BA5D-4C9B-BF55-9397A7425E33}" dt="2023-07-06T15:54:54.895" v="3484" actId="1076"/>
          <ac:spMkLst>
            <pc:docMk/>
            <pc:sldMk cId="1626489766" sldId="330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3:08.245" v="3459"/>
          <ac:spMkLst>
            <pc:docMk/>
            <pc:sldMk cId="1626489766" sldId="330"/>
            <ac:spMk id="4" creationId="{1B1EA215-2588-4FA6-3ECC-7F2A726DADD8}"/>
          </ac:spMkLst>
        </pc:spChg>
        <pc:spChg chg="mod">
          <ac:chgData name="Thúy Mai" userId="222f1c7e07c9bd7a" providerId="LiveId" clId="{7CAC9116-BA5D-4C9B-BF55-9397A7425E33}" dt="2023-07-06T15:55:56.844" v="3501" actId="20577"/>
          <ac:spMkLst>
            <pc:docMk/>
            <pc:sldMk cId="1626489766" sldId="330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19.502" v="3524" actId="20577"/>
          <ac:spMkLst>
            <pc:docMk/>
            <pc:sldMk cId="1626489766" sldId="330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00.310" v="3515" actId="20577"/>
          <ac:spMkLst>
            <pc:docMk/>
            <pc:sldMk cId="1626489766" sldId="330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5:57:09.878" v="3516" actId="14100"/>
          <ac:spMkLst>
            <pc:docMk/>
            <pc:sldMk cId="1626489766" sldId="330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5:56:19.431" v="3508" actId="1076"/>
          <ac:picMkLst>
            <pc:docMk/>
            <pc:sldMk cId="1626489766" sldId="330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36.097" v="3495" actId="1076"/>
          <ac:picMkLst>
            <pc:docMk/>
            <pc:sldMk cId="1626489766" sldId="330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48.659" v="3498" actId="1076"/>
          <ac:picMkLst>
            <pc:docMk/>
            <pc:sldMk cId="1626489766" sldId="330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41.357" v="3496" actId="1076"/>
          <ac:picMkLst>
            <pc:docMk/>
            <pc:sldMk cId="1626489766" sldId="330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15.409" v="3489" actId="14100"/>
          <ac:picMkLst>
            <pc:docMk/>
            <pc:sldMk cId="1626489766" sldId="33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5:08.076" v="3486" actId="1076"/>
          <ac:picMkLst>
            <pc:docMk/>
            <pc:sldMk cId="1626489766" sldId="330"/>
            <ac:picMk id="4098" creationId="{00000000-0000-0000-0000-000000000000}"/>
          </ac:picMkLst>
        </pc:picChg>
      </pc:sldChg>
      <pc:sldChg chg="addSp delSp modSp add mod modAnim">
        <pc:chgData name="Thúy Mai" userId="222f1c7e07c9bd7a" providerId="LiveId" clId="{7CAC9116-BA5D-4C9B-BF55-9397A7425E33}" dt="2023-07-05T08:38:05.368" v="2436" actId="1035"/>
        <pc:sldMkLst>
          <pc:docMk/>
          <pc:sldMk cId="3974714416" sldId="331"/>
        </pc:sldMkLst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2" creationId="{F2447D72-294E-030D-155A-7F97954545CB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3" creationId="{223A4549-4F5F-F5DA-73CB-0B3F25143852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5" creationId="{B9F07C65-6722-0C26-78AD-EFF11BAD2094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6" creationId="{86FC3DF6-2CB7-0510-5F11-AB1779DD423A}"/>
          </ac:spMkLst>
        </pc:spChg>
        <pc:spChg chg="add 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7" creationId="{89233051-CF31-79FF-3D42-F96F4479CD3B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8" creationId="{112E55E4-BF42-5969-1B5E-D7E02F2E2809}"/>
          </ac:spMkLst>
        </pc:spChg>
        <pc:spChg chg="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9" creationId="{E1735FE3-913A-812C-845C-6A51100C2F2A}"/>
          </ac:spMkLst>
        </pc:spChg>
        <pc:spChg chg="add mod">
          <ac:chgData name="Thúy Mai" userId="222f1c7e07c9bd7a" providerId="LiveId" clId="{7CAC9116-BA5D-4C9B-BF55-9397A7425E33}" dt="2023-07-05T08:38:05.368" v="2436" actId="1035"/>
          <ac:spMkLst>
            <pc:docMk/>
            <pc:sldMk cId="3974714416" sldId="331"/>
            <ac:spMk id="10" creationId="{BC9EF24C-91BD-AC6C-DDDB-7A159C32D137}"/>
          </ac:spMkLst>
        </pc:spChg>
        <pc:spChg chg="add mod ord">
          <ac:chgData name="Thúy Mai" userId="222f1c7e07c9bd7a" providerId="LiveId" clId="{7CAC9116-BA5D-4C9B-BF55-9397A7425E33}" dt="2023-07-05T08:38:01.903" v="2430" actId="167"/>
          <ac:spMkLst>
            <pc:docMk/>
            <pc:sldMk cId="3974714416" sldId="331"/>
            <ac:spMk id="11" creationId="{F9A79D6A-DB2A-0675-5266-35FA173509B4}"/>
          </ac:spMkLst>
        </pc:spChg>
        <pc:graphicFrameChg chg="del mod modGraphic">
          <ac:chgData name="Thúy Mai" userId="222f1c7e07c9bd7a" providerId="LiveId" clId="{7CAC9116-BA5D-4C9B-BF55-9397A7425E33}" dt="2023-07-05T04:09:52.602" v="1719" actId="478"/>
          <ac:graphicFrameMkLst>
            <pc:docMk/>
            <pc:sldMk cId="3974714416" sldId="331"/>
            <ac:graphicFrameMk id="4" creationId="{FE22AF0D-D7D8-A91B-069F-EE3F041734AC}"/>
          </ac:graphicFrameMkLst>
        </pc:graphicFrameChg>
      </pc:sldChg>
      <pc:sldChg chg="delSp modSp add mod delAnim">
        <pc:chgData name="Thúy Mai" userId="222f1c7e07c9bd7a" providerId="LiveId" clId="{7CAC9116-BA5D-4C9B-BF55-9397A7425E33}" dt="2023-07-05T04:10:45.402" v="1770" actId="478"/>
        <pc:sldMkLst>
          <pc:docMk/>
          <pc:sldMk cId="1932951239" sldId="332"/>
        </pc:sldMkLst>
        <pc:spChg chg="del">
          <ac:chgData name="Thúy Mai" userId="222f1c7e07c9bd7a" providerId="LiveId" clId="{7CAC9116-BA5D-4C9B-BF55-9397A7425E33}" dt="2023-07-05T04:10:18.404" v="1763" actId="478"/>
          <ac:spMkLst>
            <pc:docMk/>
            <pc:sldMk cId="1932951239" sldId="332"/>
            <ac:spMk id="2" creationId="{F2447D72-294E-030D-155A-7F97954545CB}"/>
          </ac:spMkLst>
        </pc:spChg>
        <pc:spChg chg="del">
          <ac:chgData name="Thúy Mai" userId="222f1c7e07c9bd7a" providerId="LiveId" clId="{7CAC9116-BA5D-4C9B-BF55-9397A7425E33}" dt="2023-07-05T04:10:17.110" v="1762" actId="478"/>
          <ac:spMkLst>
            <pc:docMk/>
            <pc:sldMk cId="1932951239" sldId="332"/>
            <ac:spMk id="3" creationId="{223A4549-4F5F-F5DA-73CB-0B3F25143852}"/>
          </ac:spMkLst>
        </pc:spChg>
        <pc:spChg chg="mod">
          <ac:chgData name="Thúy Mai" userId="222f1c7e07c9bd7a" providerId="LiveId" clId="{7CAC9116-BA5D-4C9B-BF55-9397A7425E33}" dt="2023-07-05T04:10:05.894" v="1759" actId="20577"/>
          <ac:spMkLst>
            <pc:docMk/>
            <pc:sldMk cId="1932951239" sldId="332"/>
            <ac:spMk id="6" creationId="{86FC3DF6-2CB7-0510-5F11-AB1779DD423A}"/>
          </ac:spMkLst>
        </pc:spChg>
        <pc:spChg chg="mod">
          <ac:chgData name="Thúy Mai" userId="222f1c7e07c9bd7a" providerId="LiveId" clId="{7CAC9116-BA5D-4C9B-BF55-9397A7425E33}" dt="2023-07-05T04:10:39.789" v="1769" actId="113"/>
          <ac:spMkLst>
            <pc:docMk/>
            <pc:sldMk cId="1932951239" sldId="332"/>
            <ac:spMk id="7" creationId="{89233051-CF31-79FF-3D42-F96F4479CD3B}"/>
          </ac:spMkLst>
        </pc:spChg>
        <pc:spChg chg="mod">
          <ac:chgData name="Thúy Mai" userId="222f1c7e07c9bd7a" providerId="LiveId" clId="{7CAC9116-BA5D-4C9B-BF55-9397A7425E33}" dt="2023-07-05T04:10:27.103" v="1766" actId="113"/>
          <ac:spMkLst>
            <pc:docMk/>
            <pc:sldMk cId="1932951239" sldId="332"/>
            <ac:spMk id="8" creationId="{112E55E4-BF42-5969-1B5E-D7E02F2E2809}"/>
          </ac:spMkLst>
        </pc:spChg>
        <pc:spChg chg="mod">
          <ac:chgData name="Thúy Mai" userId="222f1c7e07c9bd7a" providerId="LiveId" clId="{7CAC9116-BA5D-4C9B-BF55-9397A7425E33}" dt="2023-07-05T04:10:20.344" v="1764" actId="1076"/>
          <ac:spMkLst>
            <pc:docMk/>
            <pc:sldMk cId="1932951239" sldId="332"/>
            <ac:spMk id="10" creationId="{BC9EF24C-91BD-AC6C-DDDB-7A159C32D137}"/>
          </ac:spMkLst>
        </pc:spChg>
        <pc:graphicFrameChg chg="del mod">
          <ac:chgData name="Thúy Mai" userId="222f1c7e07c9bd7a" providerId="LiveId" clId="{7CAC9116-BA5D-4C9B-BF55-9397A7425E33}" dt="2023-07-05T04:10:45.402" v="1770" actId="478"/>
          <ac:graphicFrameMkLst>
            <pc:docMk/>
            <pc:sldMk cId="1932951239" sldId="332"/>
            <ac:graphicFrameMk id="4" creationId="{FE22AF0D-D7D8-A91B-069F-EE3F041734AC}"/>
          </ac:graphicFrameMkLst>
        </pc:graphicFrameChg>
      </pc:sldChg>
      <pc:sldChg chg="addSp delSp modSp add mod ord delAnim modAnim">
        <pc:chgData name="Thúy Mai" userId="222f1c7e07c9bd7a" providerId="LiveId" clId="{7CAC9116-BA5D-4C9B-BF55-9397A7425E33}" dt="2023-07-05T04:13:34.743" v="1851"/>
        <pc:sldMkLst>
          <pc:docMk/>
          <pc:sldMk cId="2839058678" sldId="333"/>
        </pc:sldMkLst>
        <pc:spChg chg="mod">
          <ac:chgData name="Thúy Mai" userId="222f1c7e07c9bd7a" providerId="LiveId" clId="{7CAC9116-BA5D-4C9B-BF55-9397A7425E33}" dt="2023-07-05T04:11:46.606" v="1792" actId="1076"/>
          <ac:spMkLst>
            <pc:docMk/>
            <pc:sldMk cId="2839058678" sldId="333"/>
            <ac:spMk id="2" creationId="{D803DFF8-538F-5D83-2A61-31E4CAF1CC23}"/>
          </ac:spMkLst>
        </pc:spChg>
        <pc:spChg chg="mod">
          <ac:chgData name="Thúy Mai" userId="222f1c7e07c9bd7a" providerId="LiveId" clId="{7CAC9116-BA5D-4C9B-BF55-9397A7425E33}" dt="2023-07-05T04:13:11.430" v="1844" actId="1076"/>
          <ac:spMkLst>
            <pc:docMk/>
            <pc:sldMk cId="2839058678" sldId="333"/>
            <ac:spMk id="5" creationId="{87C78E59-C550-A7BA-904E-49970132687D}"/>
          </ac:spMkLst>
        </pc:spChg>
        <pc:spChg chg="del mod">
          <ac:chgData name="Thúy Mai" userId="222f1c7e07c9bd7a" providerId="LiveId" clId="{7CAC9116-BA5D-4C9B-BF55-9397A7425E33}" dt="2023-07-05T04:13:05.994" v="1842" actId="478"/>
          <ac:spMkLst>
            <pc:docMk/>
            <pc:sldMk cId="2839058678" sldId="333"/>
            <ac:spMk id="6" creationId="{8089D677-577C-992F-DA89-A52C436AA99B}"/>
          </ac:spMkLst>
        </pc:spChg>
        <pc:spChg chg="add del">
          <ac:chgData name="Thúy Mai" userId="222f1c7e07c9bd7a" providerId="LiveId" clId="{7CAC9116-BA5D-4C9B-BF55-9397A7425E33}" dt="2023-07-05T04:11:36.027" v="1790" actId="478"/>
          <ac:spMkLst>
            <pc:docMk/>
            <pc:sldMk cId="2839058678" sldId="333"/>
            <ac:spMk id="7" creationId="{07874434-C7A8-FAE6-D3DD-A53D5B3C19B6}"/>
          </ac:spMkLst>
        </pc:spChg>
        <pc:spChg chg="add mod">
          <ac:chgData name="Thúy Mai" userId="222f1c7e07c9bd7a" providerId="LiveId" clId="{7CAC9116-BA5D-4C9B-BF55-9397A7425E33}" dt="2023-07-05T04:13:20.991" v="1848" actId="1076"/>
          <ac:spMkLst>
            <pc:docMk/>
            <pc:sldMk cId="2839058678" sldId="333"/>
            <ac:spMk id="9" creationId="{97A8CF54-29A8-3CDC-671C-587915233537}"/>
          </ac:spMkLst>
        </pc:spChg>
        <pc:graphicFrameChg chg="add del mod">
          <ac:chgData name="Thúy Mai" userId="222f1c7e07c9bd7a" providerId="LiveId" clId="{7CAC9116-BA5D-4C9B-BF55-9397A7425E33}" dt="2023-07-05T04:11:05.111" v="1776"/>
          <ac:graphicFrameMkLst>
            <pc:docMk/>
            <pc:sldMk cId="2839058678" sldId="333"/>
            <ac:graphicFrameMk id="3" creationId="{BBCEAA16-DB83-D0A0-F729-48FE4B6E19B0}"/>
          </ac:graphicFrameMkLst>
        </pc:graphicFrameChg>
        <pc:graphicFrameChg chg="add del mod">
          <ac:chgData name="Thúy Mai" userId="222f1c7e07c9bd7a" providerId="LiveId" clId="{7CAC9116-BA5D-4C9B-BF55-9397A7425E33}" dt="2023-07-05T04:11:08.103" v="1781"/>
          <ac:graphicFrameMkLst>
            <pc:docMk/>
            <pc:sldMk cId="2839058678" sldId="333"/>
            <ac:graphicFrameMk id="8" creationId="{7B29649D-D4B4-754B-3CDB-24A3B198CCAC}"/>
          </ac:graphicFrameMkLst>
        </pc:graphicFrameChg>
      </pc:sldChg>
      <pc:sldChg chg="addSp delSp modSp add mod ord delAnim modAnim">
        <pc:chgData name="Thúy Mai" userId="222f1c7e07c9bd7a" providerId="LiveId" clId="{7CAC9116-BA5D-4C9B-BF55-9397A7425E33}" dt="2023-07-05T08:44:04.089" v="2509" actId="1076"/>
        <pc:sldMkLst>
          <pc:docMk/>
          <pc:sldMk cId="3349776007" sldId="334"/>
        </pc:sldMkLst>
        <pc:spChg chg="del">
          <ac:chgData name="Thúy Mai" userId="222f1c7e07c9bd7a" providerId="LiveId" clId="{7CAC9116-BA5D-4C9B-BF55-9397A7425E33}" dt="2023-07-05T04:14:09.147" v="1855" actId="478"/>
          <ac:spMkLst>
            <pc:docMk/>
            <pc:sldMk cId="3349776007" sldId="334"/>
            <ac:spMk id="2" creationId="{D803DFF8-538F-5D83-2A61-31E4CAF1CC23}"/>
          </ac:spMkLst>
        </pc:spChg>
        <pc:spChg chg="add del mod">
          <ac:chgData name="Thúy Mai" userId="222f1c7e07c9bd7a" providerId="LiveId" clId="{7CAC9116-BA5D-4C9B-BF55-9397A7425E33}" dt="2023-07-05T04:14:11.508" v="1856" actId="478"/>
          <ac:spMkLst>
            <pc:docMk/>
            <pc:sldMk cId="3349776007" sldId="334"/>
            <ac:spMk id="4" creationId="{5D76740C-7918-45CD-20AE-E6156DC6CD3D}"/>
          </ac:spMkLst>
        </pc:spChg>
        <pc:spChg chg="del">
          <ac:chgData name="Thúy Mai" userId="222f1c7e07c9bd7a" providerId="LiveId" clId="{7CAC9116-BA5D-4C9B-BF55-9397A7425E33}" dt="2023-07-05T04:14:13.463" v="1857" actId="478"/>
          <ac:spMkLst>
            <pc:docMk/>
            <pc:sldMk cId="3349776007" sldId="334"/>
            <ac:spMk id="5" creationId="{87C78E59-C550-A7BA-904E-49970132687D}"/>
          </ac:spMkLst>
        </pc:spChg>
        <pc:spChg chg="del">
          <ac:chgData name="Thúy Mai" userId="222f1c7e07c9bd7a" providerId="LiveId" clId="{7CAC9116-BA5D-4C9B-BF55-9397A7425E33}" dt="2023-07-05T04:14:14.252" v="1858" actId="478"/>
          <ac:spMkLst>
            <pc:docMk/>
            <pc:sldMk cId="3349776007" sldId="334"/>
            <ac:spMk id="9" creationId="{97A8CF54-29A8-3CDC-671C-587915233537}"/>
          </ac:spMkLst>
        </pc:spChg>
        <pc:spChg chg="add mod">
          <ac:chgData name="Thúy Mai" userId="222f1c7e07c9bd7a" providerId="LiveId" clId="{7CAC9116-BA5D-4C9B-BF55-9397A7425E33}" dt="2023-07-05T08:41:53.623" v="2479" actId="1076"/>
          <ac:spMkLst>
            <pc:docMk/>
            <pc:sldMk cId="3349776007" sldId="334"/>
            <ac:spMk id="11" creationId="{D2F75A69-7A52-5B47-A30E-CF02DE6FF96F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12" creationId="{717B4A53-20F1-D97E-77D0-E2DECF7AD006}"/>
          </ac:spMkLst>
        </pc:spChg>
        <pc:spChg chg="add mod">
          <ac:chgData name="Thúy Mai" userId="222f1c7e07c9bd7a" providerId="LiveId" clId="{7CAC9116-BA5D-4C9B-BF55-9397A7425E33}" dt="2023-07-05T08:42:54.971" v="2491" actId="1076"/>
          <ac:spMkLst>
            <pc:docMk/>
            <pc:sldMk cId="3349776007" sldId="334"/>
            <ac:spMk id="16" creationId="{D7831691-13FD-4491-5859-47F0D01D232B}"/>
          </ac:spMkLst>
        </pc:spChg>
        <pc:spChg chg="add mod">
          <ac:chgData name="Thúy Mai" userId="222f1c7e07c9bd7a" providerId="LiveId" clId="{7CAC9116-BA5D-4C9B-BF55-9397A7425E33}" dt="2023-07-05T08:42:58.013" v="2492" actId="1076"/>
          <ac:spMkLst>
            <pc:docMk/>
            <pc:sldMk cId="3349776007" sldId="334"/>
            <ac:spMk id="17" creationId="{4426880F-F6B6-63D9-974E-AA8927D74D5B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19" creationId="{68B5B1C9-2E67-4CF3-00F1-72C998B14D89}"/>
          </ac:spMkLst>
        </pc:spChg>
        <pc:spChg chg="add mod">
          <ac:chgData name="Thúy Mai" userId="222f1c7e07c9bd7a" providerId="LiveId" clId="{7CAC9116-BA5D-4C9B-BF55-9397A7425E33}" dt="2023-07-05T08:43:01.460" v="2496" actId="1035"/>
          <ac:spMkLst>
            <pc:docMk/>
            <pc:sldMk cId="3349776007" sldId="334"/>
            <ac:spMk id="20" creationId="{6DA6C180-15BE-05EA-F57E-A079D3C28E55}"/>
          </ac:spMkLst>
        </pc:spChg>
        <pc:spChg chg="add mod ord">
          <ac:chgData name="Thúy Mai" userId="222f1c7e07c9bd7a" providerId="LiveId" clId="{7CAC9116-BA5D-4C9B-BF55-9397A7425E33}" dt="2023-07-05T08:38:44.698" v="2439" actId="1076"/>
          <ac:spMkLst>
            <pc:docMk/>
            <pc:sldMk cId="3349776007" sldId="334"/>
            <ac:spMk id="21" creationId="{22C53BD7-1FD3-C605-B92B-8FA02C35360F}"/>
          </ac:spMkLst>
        </pc:spChg>
        <pc:spChg chg="add mod">
          <ac:chgData name="Thúy Mai" userId="222f1c7e07c9bd7a" providerId="LiveId" clId="{7CAC9116-BA5D-4C9B-BF55-9397A7425E33}" dt="2023-07-05T08:43:34.171" v="2503" actId="1076"/>
          <ac:spMkLst>
            <pc:docMk/>
            <pc:sldMk cId="3349776007" sldId="334"/>
            <ac:spMk id="23" creationId="{936FEC34-F183-D49C-F5A5-87F071E07402}"/>
          </ac:spMkLst>
        </pc:spChg>
        <pc:spChg chg="add mod">
          <ac:chgData name="Thúy Mai" userId="222f1c7e07c9bd7a" providerId="LiveId" clId="{7CAC9116-BA5D-4C9B-BF55-9397A7425E33}" dt="2023-07-05T08:43:54.952" v="2507" actId="1076"/>
          <ac:spMkLst>
            <pc:docMk/>
            <pc:sldMk cId="3349776007" sldId="334"/>
            <ac:spMk id="24" creationId="{D401626F-B2D5-32CB-02B7-56CC4D789745}"/>
          </ac:spMkLst>
        </pc:spChg>
        <pc:spChg chg="add mod">
          <ac:chgData name="Thúy Mai" userId="222f1c7e07c9bd7a" providerId="LiveId" clId="{7CAC9116-BA5D-4C9B-BF55-9397A7425E33}" dt="2023-07-05T08:44:04.089" v="2509" actId="1076"/>
          <ac:spMkLst>
            <pc:docMk/>
            <pc:sldMk cId="3349776007" sldId="334"/>
            <ac:spMk id="25" creationId="{A8445D91-4827-1035-FB0F-2ADBD8F4EE97}"/>
          </ac:spMkLst>
        </pc:spChg>
        <pc:graphicFrameChg chg="add del mod">
          <ac:chgData name="Thúy Mai" userId="222f1c7e07c9bd7a" providerId="LiveId" clId="{7CAC9116-BA5D-4C9B-BF55-9397A7425E33}" dt="2023-07-05T04:14:15.721" v="1861"/>
          <ac:graphicFrameMkLst>
            <pc:docMk/>
            <pc:sldMk cId="3349776007" sldId="334"/>
            <ac:graphicFrameMk id="6" creationId="{38668348-2A49-7D03-D8D5-F6A5E4FC5AD5}"/>
          </ac:graphicFrameMkLst>
        </pc:graphicFrameChg>
        <pc:graphicFrameChg chg="add del mod modGraphic">
          <ac:chgData name="Thúy Mai" userId="222f1c7e07c9bd7a" providerId="LiveId" clId="{7CAC9116-BA5D-4C9B-BF55-9397A7425E33}" dt="2023-07-05T04:15:05.042" v="1877" actId="478"/>
          <ac:graphicFrameMkLst>
            <pc:docMk/>
            <pc:sldMk cId="3349776007" sldId="334"/>
            <ac:graphicFrameMk id="7" creationId="{33CAE66C-8AD2-E766-129C-367EF66D72B3}"/>
          </ac:graphicFrameMkLst>
        </pc:graphicFrameChg>
        <pc:graphicFrameChg chg="add del mod">
          <ac:chgData name="Thúy Mai" userId="222f1c7e07c9bd7a" providerId="LiveId" clId="{7CAC9116-BA5D-4C9B-BF55-9397A7425E33}" dt="2023-07-05T04:15:12.320" v="1880"/>
          <ac:graphicFrameMkLst>
            <pc:docMk/>
            <pc:sldMk cId="3349776007" sldId="334"/>
            <ac:graphicFrameMk id="8" creationId="{5CF0F4E7-BFE8-B068-F30F-4A2210B388BB}"/>
          </ac:graphicFrameMkLst>
        </pc:graphicFrameChg>
        <pc:graphicFrameChg chg="add del mod modGraphic">
          <ac:chgData name="Thúy Mai" userId="222f1c7e07c9bd7a" providerId="LiveId" clId="{7CAC9116-BA5D-4C9B-BF55-9397A7425E33}" dt="2023-07-05T04:24:33.516" v="2135" actId="478"/>
          <ac:graphicFrameMkLst>
            <pc:docMk/>
            <pc:sldMk cId="3349776007" sldId="334"/>
            <ac:graphicFrameMk id="10" creationId="{07FD59EF-61BB-FC73-F7D4-0B1223D6F654}"/>
          </ac:graphicFrameMkLst>
        </pc:graphicFrameChg>
        <pc:cxnChg chg="add mod">
          <ac:chgData name="Thúy Mai" userId="222f1c7e07c9bd7a" providerId="LiveId" clId="{7CAC9116-BA5D-4C9B-BF55-9397A7425E33}" dt="2023-07-05T08:43:01.460" v="2496" actId="1035"/>
          <ac:cxnSpMkLst>
            <pc:docMk/>
            <pc:sldMk cId="3349776007" sldId="334"/>
            <ac:cxnSpMk id="14" creationId="{D5926D8E-7576-057B-A113-F604D651A6A8}"/>
          </ac:cxnSpMkLst>
        </pc:cxnChg>
        <pc:cxnChg chg="add mod">
          <ac:chgData name="Thúy Mai" userId="222f1c7e07c9bd7a" providerId="LiveId" clId="{7CAC9116-BA5D-4C9B-BF55-9397A7425E33}" dt="2023-07-05T08:41:18.222" v="2469" actId="1076"/>
          <ac:cxnSpMkLst>
            <pc:docMk/>
            <pc:sldMk cId="3349776007" sldId="334"/>
            <ac:cxnSpMk id="22" creationId="{550F2DE4-9FC5-7FFE-E0B6-E25E1959AFF6}"/>
          </ac:cxnSpMkLst>
        </pc:cxnChg>
      </pc:sldChg>
      <pc:sldChg chg="delSp modSp add del mod modAnim">
        <pc:chgData name="Thúy Mai" userId="222f1c7e07c9bd7a" providerId="LiveId" clId="{7CAC9116-BA5D-4C9B-BF55-9397A7425E33}" dt="2023-07-05T08:44:15.889" v="2510" actId="47"/>
        <pc:sldMkLst>
          <pc:docMk/>
          <pc:sldMk cId="1266546693" sldId="335"/>
        </pc:sldMkLst>
        <pc:spChg chg="mod">
          <ac:chgData name="Thúy Mai" userId="222f1c7e07c9bd7a" providerId="LiveId" clId="{7CAC9116-BA5D-4C9B-BF55-9397A7425E33}" dt="2023-07-05T04:20:17.174" v="2025" actId="14100"/>
          <ac:spMkLst>
            <pc:docMk/>
            <pc:sldMk cId="1266546693" sldId="335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4:24:20.852" v="2131" actId="207"/>
          <ac:spMkLst>
            <pc:docMk/>
            <pc:sldMk cId="1266546693" sldId="335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4:23.134" v="2132" actId="207"/>
          <ac:spMkLst>
            <pc:docMk/>
            <pc:sldMk cId="1266546693" sldId="335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4:21:03.373" v="2040" actId="1076"/>
          <ac:spMkLst>
            <pc:docMk/>
            <pc:sldMk cId="1266546693" sldId="335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4:20:59.981" v="2039" actId="1076"/>
          <ac:spMkLst>
            <pc:docMk/>
            <pc:sldMk cId="1266546693" sldId="335"/>
            <ac:spMk id="20" creationId="{6DA6C180-15BE-05EA-F57E-A079D3C28E55}"/>
          </ac:spMkLst>
        </pc:spChg>
        <pc:graphicFrameChg chg="del mod">
          <ac:chgData name="Thúy Mai" userId="222f1c7e07c9bd7a" providerId="LiveId" clId="{7CAC9116-BA5D-4C9B-BF55-9397A7425E33}" dt="2023-07-05T04:24:41.316" v="2136" actId="478"/>
          <ac:graphicFrameMkLst>
            <pc:docMk/>
            <pc:sldMk cId="1266546693" sldId="335"/>
            <ac:graphicFrameMk id="10" creationId="{07FD59EF-61BB-FC73-F7D4-0B1223D6F654}"/>
          </ac:graphicFrameMkLst>
        </pc:graphicFrameChg>
      </pc:sldChg>
      <pc:sldChg chg="addSp delSp modSp add mod delAnim modAnim">
        <pc:chgData name="Thúy Mai" userId="222f1c7e07c9bd7a" providerId="LiveId" clId="{7CAC9116-BA5D-4C9B-BF55-9397A7425E33}" dt="2023-07-05T08:48:33.235" v="2577"/>
        <pc:sldMkLst>
          <pc:docMk/>
          <pc:sldMk cId="754911071" sldId="336"/>
        </pc:sldMkLst>
        <pc:spChg chg="add mod ord">
          <ac:chgData name="Thúy Mai" userId="222f1c7e07c9bd7a" providerId="LiveId" clId="{7CAC9116-BA5D-4C9B-BF55-9397A7425E33}" dt="2023-07-05T08:44:30.396" v="2512" actId="167"/>
          <ac:spMkLst>
            <pc:docMk/>
            <pc:sldMk cId="754911071" sldId="336"/>
            <ac:spMk id="2" creationId="{6357CE29-51E7-AF84-B40F-9C89BD76BC95}"/>
          </ac:spMkLst>
        </pc:spChg>
        <pc:spChg chg="mod">
          <ac:chgData name="Thúy Mai" userId="222f1c7e07c9bd7a" providerId="LiveId" clId="{7CAC9116-BA5D-4C9B-BF55-9397A7425E33}" dt="2023-07-05T08:44:37.209" v="2514" actId="1076"/>
          <ac:spMkLst>
            <pc:docMk/>
            <pc:sldMk cId="754911071" sldId="336"/>
            <ac:spMk id="11" creationId="{D2F75A69-7A52-5B47-A30E-CF02DE6FF96F}"/>
          </ac:spMkLst>
        </pc:spChg>
        <pc:spChg chg="mod">
          <ac:chgData name="Thúy Mai" userId="222f1c7e07c9bd7a" providerId="LiveId" clId="{7CAC9116-BA5D-4C9B-BF55-9397A7425E33}" dt="2023-07-05T08:45:46.284" v="2532" actId="1076"/>
          <ac:spMkLst>
            <pc:docMk/>
            <pc:sldMk cId="754911071" sldId="336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46:08.820" v="2539" actId="1076"/>
          <ac:spMkLst>
            <pc:docMk/>
            <pc:sldMk cId="754911071" sldId="336"/>
            <ac:spMk id="16" creationId="{D7831691-13FD-4491-5859-47F0D01D232B}"/>
          </ac:spMkLst>
        </pc:spChg>
        <pc:spChg chg="del">
          <ac:chgData name="Thúy Mai" userId="222f1c7e07c9bd7a" providerId="LiveId" clId="{7CAC9116-BA5D-4C9B-BF55-9397A7425E33}" dt="2023-07-05T04:22:26.137" v="2103" actId="478"/>
          <ac:spMkLst>
            <pc:docMk/>
            <pc:sldMk cId="754911071" sldId="336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8:46:03.077" v="2538" actId="14100"/>
          <ac:spMkLst>
            <pc:docMk/>
            <pc:sldMk cId="754911071" sldId="336"/>
            <ac:spMk id="19" creationId="{68B5B1C9-2E67-4CF3-00F1-72C998B14D89}"/>
          </ac:spMkLst>
        </pc:spChg>
        <pc:spChg chg="del">
          <ac:chgData name="Thúy Mai" userId="222f1c7e07c9bd7a" providerId="LiveId" clId="{7CAC9116-BA5D-4C9B-BF55-9397A7425E33}" dt="2023-07-05T04:22:26.137" v="2103" actId="478"/>
          <ac:spMkLst>
            <pc:docMk/>
            <pc:sldMk cId="754911071" sldId="336"/>
            <ac:spMk id="20" creationId="{6DA6C180-15BE-05EA-F57E-A079D3C28E55}"/>
          </ac:spMkLst>
        </pc:spChg>
        <pc:graphicFrameChg chg="add del mod">
          <ac:chgData name="Thúy Mai" userId="222f1c7e07c9bd7a" providerId="LiveId" clId="{7CAC9116-BA5D-4C9B-BF55-9397A7425E33}" dt="2023-07-05T04:25:03.620" v="2141" actId="478"/>
          <ac:graphicFrameMkLst>
            <pc:docMk/>
            <pc:sldMk cId="754911071" sldId="336"/>
            <ac:graphicFrameMk id="10" creationId="{07FD59EF-61BB-FC73-F7D4-0B1223D6F654}"/>
          </ac:graphicFrameMkLst>
        </pc:graphicFrameChg>
        <pc:cxnChg chg="add mod">
          <ac:chgData name="Thúy Mai" userId="222f1c7e07c9bd7a" providerId="LiveId" clId="{7CAC9116-BA5D-4C9B-BF55-9397A7425E33}" dt="2023-07-05T08:45:52.034" v="2536" actId="1037"/>
          <ac:cxnSpMkLst>
            <pc:docMk/>
            <pc:sldMk cId="754911071" sldId="336"/>
            <ac:cxnSpMk id="3" creationId="{3295F1A3-32F2-1D36-F37B-6058A41BED20}"/>
          </ac:cxnSpMkLst>
        </pc:cxnChg>
        <pc:cxnChg chg="del">
          <ac:chgData name="Thúy Mai" userId="222f1c7e07c9bd7a" providerId="LiveId" clId="{7CAC9116-BA5D-4C9B-BF55-9397A7425E33}" dt="2023-07-05T04:22:26.137" v="2103" actId="478"/>
          <ac:cxnSpMkLst>
            <pc:docMk/>
            <pc:sldMk cId="754911071" sldId="336"/>
            <ac:cxnSpMk id="14" creationId="{D5926D8E-7576-057B-A113-F604D651A6A8}"/>
          </ac:cxnSpMkLst>
        </pc:cxnChg>
      </pc:sldChg>
      <pc:sldChg chg="delSp add del mod">
        <pc:chgData name="Thúy Mai" userId="222f1c7e07c9bd7a" providerId="LiveId" clId="{7CAC9116-BA5D-4C9B-BF55-9397A7425E33}" dt="2023-07-05T08:48:59.740" v="2579" actId="47"/>
        <pc:sldMkLst>
          <pc:docMk/>
          <pc:sldMk cId="2281292245" sldId="337"/>
        </pc:sldMkLst>
        <pc:graphicFrameChg chg="del">
          <ac:chgData name="Thúy Mai" userId="222f1c7e07c9bd7a" providerId="LiveId" clId="{7CAC9116-BA5D-4C9B-BF55-9397A7425E33}" dt="2023-07-05T04:26:25.483" v="2218" actId="21"/>
          <ac:graphicFrameMkLst>
            <pc:docMk/>
            <pc:sldMk cId="2281292245" sldId="337"/>
            <ac:graphicFrameMk id="10" creationId="{07FD59EF-61BB-FC73-F7D4-0B1223D6F654}"/>
          </ac:graphicFrameMkLst>
        </pc:graphicFrameChg>
      </pc:sldChg>
      <pc:sldChg chg="delSp modSp add del mod modAnim">
        <pc:chgData name="Thúy Mai" userId="222f1c7e07c9bd7a" providerId="LiveId" clId="{7CAC9116-BA5D-4C9B-BF55-9397A7425E33}" dt="2023-07-05T08:46:55.975" v="2548" actId="47"/>
        <pc:sldMkLst>
          <pc:docMk/>
          <pc:sldMk cId="1209088034" sldId="338"/>
        </pc:sldMkLst>
        <pc:spChg chg="mod">
          <ac:chgData name="Thúy Mai" userId="222f1c7e07c9bd7a" providerId="LiveId" clId="{7CAC9116-BA5D-4C9B-BF55-9397A7425E33}" dt="2023-07-05T04:25:27.524" v="2148" actId="1076"/>
          <ac:spMkLst>
            <pc:docMk/>
            <pc:sldMk cId="1209088034" sldId="338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46:32.529" v="2543" actId="21"/>
          <ac:spMkLst>
            <pc:docMk/>
            <pc:sldMk cId="1209088034" sldId="338"/>
            <ac:spMk id="19" creationId="{68B5B1C9-2E67-4CF3-00F1-72C998B14D89}"/>
          </ac:spMkLst>
        </pc:spChg>
        <pc:graphicFrameChg chg="del mod">
          <ac:chgData name="Thúy Mai" userId="222f1c7e07c9bd7a" providerId="LiveId" clId="{7CAC9116-BA5D-4C9B-BF55-9397A7425E33}" dt="2023-07-05T04:26:14.589" v="2214" actId="478"/>
          <ac:graphicFrameMkLst>
            <pc:docMk/>
            <pc:sldMk cId="1209088034" sldId="338"/>
            <ac:graphicFrameMk id="10" creationId="{07FD59EF-61BB-FC73-F7D4-0B1223D6F654}"/>
          </ac:graphicFrameMkLst>
        </pc:graphicFrameChg>
      </pc:sldChg>
      <pc:sldChg chg="delSp modSp add del mod delAnim modAnim">
        <pc:chgData name="Thúy Mai" userId="222f1c7e07c9bd7a" providerId="LiveId" clId="{7CAC9116-BA5D-4C9B-BF55-9397A7425E33}" dt="2023-07-05T08:48:43.630" v="2578" actId="47"/>
        <pc:sldMkLst>
          <pc:docMk/>
          <pc:sldMk cId="1831409248" sldId="339"/>
        </pc:sldMkLst>
        <pc:spChg chg="del mod">
          <ac:chgData name="Thúy Mai" userId="222f1c7e07c9bd7a" providerId="LiveId" clId="{7CAC9116-BA5D-4C9B-BF55-9397A7425E33}" dt="2023-07-05T08:47:02.924" v="2549" actId="21"/>
          <ac:spMkLst>
            <pc:docMk/>
            <pc:sldMk cId="1831409248" sldId="339"/>
            <ac:spMk id="16" creationId="{D7831691-13FD-4491-5859-47F0D01D232B}"/>
          </ac:spMkLst>
        </pc:spChg>
        <pc:spChg chg="del mod">
          <ac:chgData name="Thúy Mai" userId="222f1c7e07c9bd7a" providerId="LiveId" clId="{7CAC9116-BA5D-4C9B-BF55-9397A7425E33}" dt="2023-07-05T08:47:02.924" v="2549" actId="21"/>
          <ac:spMkLst>
            <pc:docMk/>
            <pc:sldMk cId="1831409248" sldId="339"/>
            <ac:spMk id="19" creationId="{68B5B1C9-2E67-4CF3-00F1-72C998B14D89}"/>
          </ac:spMkLst>
        </pc:spChg>
        <pc:graphicFrameChg chg="mod">
          <ac:chgData name="Thúy Mai" userId="222f1c7e07c9bd7a" providerId="LiveId" clId="{7CAC9116-BA5D-4C9B-BF55-9397A7425E33}" dt="2023-07-05T04:25:51.139" v="2204" actId="21"/>
          <ac:graphicFrameMkLst>
            <pc:docMk/>
            <pc:sldMk cId="1831409248" sldId="339"/>
            <ac:graphicFrameMk id="10" creationId="{07FD59EF-61BB-FC73-F7D4-0B1223D6F654}"/>
          </ac:graphicFrameMkLst>
        </pc:graphicFrameChg>
      </pc:sldChg>
      <pc:sldChg chg="addSp modSp add del mod ord modAnim">
        <pc:chgData name="Thúy Mai" userId="222f1c7e07c9bd7a" providerId="LiveId" clId="{7CAC9116-BA5D-4C9B-BF55-9397A7425E33}" dt="2023-07-05T08:51:56.696" v="2646" actId="47"/>
        <pc:sldMkLst>
          <pc:docMk/>
          <pc:sldMk cId="2932331384" sldId="340"/>
        </pc:sldMkLst>
        <pc:spChg chg="mod">
          <ac:chgData name="Thúy Mai" userId="222f1c7e07c9bd7a" providerId="LiveId" clId="{7CAC9116-BA5D-4C9B-BF55-9397A7425E33}" dt="2023-07-05T04:26:56.693" v="2250" actId="1076"/>
          <ac:spMkLst>
            <pc:docMk/>
            <pc:sldMk cId="2932331384" sldId="340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4:27:45.502" v="2263" actId="1076"/>
          <ac:spMkLst>
            <pc:docMk/>
            <pc:sldMk cId="2932331384" sldId="340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7:54.078" v="2266" actId="1076"/>
          <ac:spMkLst>
            <pc:docMk/>
            <pc:sldMk cId="2932331384" sldId="340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8:50:05.762" v="2613" actId="21"/>
          <ac:spMkLst>
            <pc:docMk/>
            <pc:sldMk cId="2932331384" sldId="340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8:50:17.068" v="2616" actId="21"/>
          <ac:spMkLst>
            <pc:docMk/>
            <pc:sldMk cId="2932331384" sldId="340"/>
            <ac:spMk id="20" creationId="{6DA6C180-15BE-05EA-F57E-A079D3C28E55}"/>
          </ac:spMkLst>
        </pc:spChg>
        <pc:graphicFrameChg chg="add mod modGraphic">
          <ac:chgData name="Thúy Mai" userId="222f1c7e07c9bd7a" providerId="LiveId" clId="{7CAC9116-BA5D-4C9B-BF55-9397A7425E33}" dt="2023-07-05T04:27:28.365" v="2256" actId="21"/>
          <ac:graphicFrameMkLst>
            <pc:docMk/>
            <pc:sldMk cId="2932331384" sldId="340"/>
            <ac:graphicFrameMk id="2" creationId="{67DA30DD-0276-A613-32B8-79C4CC44D903}"/>
          </ac:graphicFrameMkLst>
        </pc:graphicFrameChg>
      </pc:sldChg>
      <pc:sldChg chg="delSp modSp add del mod delAnim modAnim">
        <pc:chgData name="Thúy Mai" userId="222f1c7e07c9bd7a" providerId="LiveId" clId="{7CAC9116-BA5D-4C9B-BF55-9397A7425E33}" dt="2023-07-05T08:51:58.441" v="2647" actId="47"/>
        <pc:sldMkLst>
          <pc:docMk/>
          <pc:sldMk cId="2328802345" sldId="341"/>
        </pc:sldMkLst>
        <pc:spChg chg="mod">
          <ac:chgData name="Thúy Mai" userId="222f1c7e07c9bd7a" providerId="LiveId" clId="{7CAC9116-BA5D-4C9B-BF55-9397A7425E33}" dt="2023-07-05T04:29:45.598" v="2299" actId="1076"/>
          <ac:spMkLst>
            <pc:docMk/>
            <pc:sldMk cId="2328802345" sldId="341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4:29:44.636" v="2298" actId="1076"/>
          <ac:spMkLst>
            <pc:docMk/>
            <pc:sldMk cId="2328802345" sldId="341"/>
            <ac:spMk id="17" creationId="{4426880F-F6B6-63D9-974E-AA8927D74D5B}"/>
          </ac:spMkLst>
        </pc:spChg>
        <pc:spChg chg="mod">
          <ac:chgData name="Thúy Mai" userId="222f1c7e07c9bd7a" providerId="LiveId" clId="{7CAC9116-BA5D-4C9B-BF55-9397A7425E33}" dt="2023-07-05T04:29:44.227" v="2297" actId="1076"/>
          <ac:spMkLst>
            <pc:docMk/>
            <pc:sldMk cId="2328802345" sldId="341"/>
            <ac:spMk id="19" creationId="{68B5B1C9-2E67-4CF3-00F1-72C998B14D89}"/>
          </ac:spMkLst>
        </pc:spChg>
        <pc:spChg chg="del mod">
          <ac:chgData name="Thúy Mai" userId="222f1c7e07c9bd7a" providerId="LiveId" clId="{7CAC9116-BA5D-4C9B-BF55-9397A7425E33}" dt="2023-07-05T08:50:40.407" v="2621" actId="21"/>
          <ac:spMkLst>
            <pc:docMk/>
            <pc:sldMk cId="2328802345" sldId="341"/>
            <ac:spMk id="20" creationId="{6DA6C180-15BE-05EA-F57E-A079D3C28E55}"/>
          </ac:spMkLst>
        </pc:spChg>
        <pc:graphicFrameChg chg="modGraphic">
          <ac:chgData name="Thúy Mai" userId="222f1c7e07c9bd7a" providerId="LiveId" clId="{7CAC9116-BA5D-4C9B-BF55-9397A7425E33}" dt="2023-07-05T04:29:09.193" v="2290" actId="2164"/>
          <ac:graphicFrameMkLst>
            <pc:docMk/>
            <pc:sldMk cId="2328802345" sldId="341"/>
            <ac:graphicFrameMk id="2" creationId="{67DA30DD-0276-A613-32B8-79C4CC44D903}"/>
          </ac:graphicFrameMkLst>
        </pc:graphicFrameChg>
      </pc:sldChg>
      <pc:sldChg chg="add del">
        <pc:chgData name="Thúy Mai" userId="222f1c7e07c9bd7a" providerId="LiveId" clId="{7CAC9116-BA5D-4C9B-BF55-9397A7425E33}" dt="2023-07-05T04:28:05.313" v="2269" actId="47"/>
        <pc:sldMkLst>
          <pc:docMk/>
          <pc:sldMk cId="1747623292" sldId="342"/>
        </pc:sldMkLst>
      </pc:sldChg>
      <pc:sldChg chg="delSp modSp add del mod">
        <pc:chgData name="Thúy Mai" userId="222f1c7e07c9bd7a" providerId="LiveId" clId="{7CAC9116-BA5D-4C9B-BF55-9397A7425E33}" dt="2023-07-05T08:53:02.722" v="2677" actId="47"/>
        <pc:sldMkLst>
          <pc:docMk/>
          <pc:sldMk cId="2146408929" sldId="342"/>
        </pc:sldMkLst>
        <pc:spChg chg="mod">
          <ac:chgData name="Thúy Mai" userId="222f1c7e07c9bd7a" providerId="LiveId" clId="{7CAC9116-BA5D-4C9B-BF55-9397A7425E33}" dt="2023-07-05T04:30:02.530" v="2315" actId="1076"/>
          <ac:spMkLst>
            <pc:docMk/>
            <pc:sldMk cId="2146408929" sldId="342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2:31.242" v="2667" actId="21"/>
          <ac:spMkLst>
            <pc:docMk/>
            <pc:sldMk cId="2146408929" sldId="342"/>
            <ac:spMk id="19" creationId="{68B5B1C9-2E67-4CF3-00F1-72C998B14D89}"/>
          </ac:spMkLst>
        </pc:spChg>
        <pc:spChg chg="mod">
          <ac:chgData name="Thúy Mai" userId="222f1c7e07c9bd7a" providerId="LiveId" clId="{7CAC9116-BA5D-4C9B-BF55-9397A7425E33}" dt="2023-07-05T08:52:53.947" v="2674" actId="21"/>
          <ac:spMkLst>
            <pc:docMk/>
            <pc:sldMk cId="2146408929" sldId="342"/>
            <ac:spMk id="20" creationId="{6DA6C180-15BE-05EA-F57E-A079D3C28E55}"/>
          </ac:spMkLst>
        </pc:spChg>
        <pc:graphicFrameChg chg="del mod modGraphic">
          <ac:chgData name="Thúy Mai" userId="222f1c7e07c9bd7a" providerId="LiveId" clId="{7CAC9116-BA5D-4C9B-BF55-9397A7425E33}" dt="2023-07-05T04:30:42.874" v="2329" actId="478"/>
          <ac:graphicFrameMkLst>
            <pc:docMk/>
            <pc:sldMk cId="2146408929" sldId="342"/>
            <ac:graphicFrameMk id="2" creationId="{67DA30DD-0276-A613-32B8-79C4CC44D903}"/>
          </ac:graphicFrameMkLst>
        </pc:graphicFrameChg>
      </pc:sldChg>
      <pc:sldChg chg="add del">
        <pc:chgData name="Thúy Mai" userId="222f1c7e07c9bd7a" providerId="LiveId" clId="{7CAC9116-BA5D-4C9B-BF55-9397A7425E33}" dt="2023-07-05T04:29:26.546" v="2293" actId="2890"/>
        <pc:sldMkLst>
          <pc:docMk/>
          <pc:sldMk cId="1173926801" sldId="343"/>
        </pc:sldMkLst>
      </pc:sldChg>
      <pc:sldChg chg="addSp delSp modSp new mod ord">
        <pc:chgData name="Thúy Mai" userId="222f1c7e07c9bd7a" providerId="LiveId" clId="{7CAC9116-BA5D-4C9B-BF55-9397A7425E33}" dt="2023-07-05T08:55:32.023" v="2699" actId="1076"/>
        <pc:sldMkLst>
          <pc:docMk/>
          <pc:sldMk cId="2084546668" sldId="343"/>
        </pc:sldMkLst>
        <pc:spChg chg="del">
          <ac:chgData name="Thúy Mai" userId="222f1c7e07c9bd7a" providerId="LiveId" clId="{7CAC9116-BA5D-4C9B-BF55-9397A7425E33}" dt="2023-07-05T04:31:14.372" v="2331" actId="478"/>
          <ac:spMkLst>
            <pc:docMk/>
            <pc:sldMk cId="2084546668" sldId="343"/>
            <ac:spMk id="2" creationId="{2A2F61AC-BC1E-3F82-9296-449C2681D2F0}"/>
          </ac:spMkLst>
        </pc:spChg>
        <pc:spChg chg="add mod ord">
          <ac:chgData name="Thúy Mai" userId="222f1c7e07c9bd7a" providerId="LiveId" clId="{7CAC9116-BA5D-4C9B-BF55-9397A7425E33}" dt="2023-07-05T08:55:06.756" v="2694" actId="167"/>
          <ac:spMkLst>
            <pc:docMk/>
            <pc:sldMk cId="2084546668" sldId="343"/>
            <ac:spMk id="5" creationId="{076A5022-8634-2491-763D-3CF00585AF68}"/>
          </ac:spMkLst>
        </pc:spChg>
        <pc:spChg chg="add mod">
          <ac:chgData name="Thúy Mai" userId="222f1c7e07c9bd7a" providerId="LiveId" clId="{7CAC9116-BA5D-4C9B-BF55-9397A7425E33}" dt="2023-07-05T08:55:32.023" v="2699" actId="1076"/>
          <ac:spMkLst>
            <pc:docMk/>
            <pc:sldMk cId="2084546668" sldId="343"/>
            <ac:spMk id="6" creationId="{39388CFA-70A1-4C53-C7B2-92E5753718A2}"/>
          </ac:spMkLst>
        </pc:spChg>
        <pc:graphicFrameChg chg="add del mod">
          <ac:chgData name="Thúy Mai" userId="222f1c7e07c9bd7a" providerId="LiveId" clId="{7CAC9116-BA5D-4C9B-BF55-9397A7425E33}" dt="2023-07-05T04:31:15.733" v="2334"/>
          <ac:graphicFrameMkLst>
            <pc:docMk/>
            <pc:sldMk cId="2084546668" sldId="343"/>
            <ac:graphicFrameMk id="3" creationId="{4B5D6075-C22A-72DB-2316-8620CACA9C0A}"/>
          </ac:graphicFrameMkLst>
        </pc:graphicFrameChg>
        <pc:graphicFrameChg chg="add mod modGraphic">
          <ac:chgData name="Thúy Mai" userId="222f1c7e07c9bd7a" providerId="LiveId" clId="{7CAC9116-BA5D-4C9B-BF55-9397A7425E33}" dt="2023-07-05T08:55:21.095" v="2697" actId="1076"/>
          <ac:graphicFrameMkLst>
            <pc:docMk/>
            <pc:sldMk cId="2084546668" sldId="343"/>
            <ac:graphicFrameMk id="4" creationId="{EF8DA52D-4686-5559-CB7E-F1ABE987E33B}"/>
          </ac:graphicFrameMkLst>
        </pc:graphicFrameChg>
      </pc:sldChg>
      <pc:sldChg chg="new del">
        <pc:chgData name="Thúy Mai" userId="222f1c7e07c9bd7a" providerId="LiveId" clId="{7CAC9116-BA5D-4C9B-BF55-9397A7425E33}" dt="2023-07-05T08:34:43.524" v="2366" actId="680"/>
        <pc:sldMkLst>
          <pc:docMk/>
          <pc:sldMk cId="9029336" sldId="344"/>
        </pc:sldMkLst>
      </pc:sldChg>
      <pc:sldChg chg="addSp modSp add mod modAnim">
        <pc:chgData name="Thúy Mai" userId="222f1c7e07c9bd7a" providerId="LiveId" clId="{7CAC9116-BA5D-4C9B-BF55-9397A7425E33}" dt="2023-07-05T08:48:17.924" v="2574" actId="1076"/>
        <pc:sldMkLst>
          <pc:docMk/>
          <pc:sldMk cId="749652253" sldId="344"/>
        </pc:sldMkLst>
        <pc:spChg chg="add mod">
          <ac:chgData name="Thúy Mai" userId="222f1c7e07c9bd7a" providerId="LiveId" clId="{7CAC9116-BA5D-4C9B-BF55-9397A7425E33}" dt="2023-07-05T08:48:17.924" v="2574" actId="1076"/>
          <ac:spMkLst>
            <pc:docMk/>
            <pc:sldMk cId="749652253" sldId="344"/>
            <ac:spMk id="4" creationId="{886CD281-78CF-03E1-4376-8028B6909D78}"/>
          </ac:spMkLst>
        </pc:spChg>
        <pc:spChg chg="add mod">
          <ac:chgData name="Thúy Mai" userId="222f1c7e07c9bd7a" providerId="LiveId" clId="{7CAC9116-BA5D-4C9B-BF55-9397A7425E33}" dt="2023-07-05T08:48:15.820" v="2573" actId="1076"/>
          <ac:spMkLst>
            <pc:docMk/>
            <pc:sldMk cId="749652253" sldId="344"/>
            <ac:spMk id="5" creationId="{D81A169B-5847-B356-B144-54A8DD4BA5F9}"/>
          </ac:spMkLst>
        </pc:spChg>
        <pc:spChg chg="mod">
          <ac:chgData name="Thúy Mai" userId="222f1c7e07c9bd7a" providerId="LiveId" clId="{7CAC9116-BA5D-4C9B-BF55-9397A7425E33}" dt="2023-07-05T08:47:40.844" v="2558" actId="1076"/>
          <ac:spMkLst>
            <pc:docMk/>
            <pc:sldMk cId="749652253" sldId="344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48:09.410" v="2570" actId="122"/>
          <ac:spMkLst>
            <pc:docMk/>
            <pc:sldMk cId="749652253" sldId="344"/>
            <ac:spMk id="19" creationId="{68B5B1C9-2E67-4CF3-00F1-72C998B14D89}"/>
          </ac:spMkLst>
        </pc:spChg>
        <pc:cxnChg chg="add mod">
          <ac:chgData name="Thúy Mai" userId="222f1c7e07c9bd7a" providerId="LiveId" clId="{7CAC9116-BA5D-4C9B-BF55-9397A7425E33}" dt="2023-07-05T08:48:12.500" v="2572" actId="1037"/>
          <ac:cxnSpMkLst>
            <pc:docMk/>
            <pc:sldMk cId="749652253" sldId="344"/>
            <ac:cxnSpMk id="6" creationId="{DB9F17B7-36AB-60E1-5718-11A54DF055E4}"/>
          </ac:cxnSpMkLst>
        </pc:cxnChg>
      </pc:sldChg>
      <pc:sldChg chg="addSp modSp add mod ord modAnim">
        <pc:chgData name="Thúy Mai" userId="222f1c7e07c9bd7a" providerId="LiveId" clId="{7CAC9116-BA5D-4C9B-BF55-9397A7425E33}" dt="2023-07-05T08:51:49.743" v="2645" actId="1036"/>
        <pc:sldMkLst>
          <pc:docMk/>
          <pc:sldMk cId="250331838" sldId="345"/>
        </pc:sldMkLst>
        <pc:spChg chg="mod">
          <ac:chgData name="Thúy Mai" userId="222f1c7e07c9bd7a" providerId="LiveId" clId="{7CAC9116-BA5D-4C9B-BF55-9397A7425E33}" dt="2023-07-05T08:51:35.177" v="2639" actId="1076"/>
          <ac:spMkLst>
            <pc:docMk/>
            <pc:sldMk cId="250331838" sldId="345"/>
            <ac:spMk id="5" creationId="{D81A169B-5847-B356-B144-54A8DD4BA5F9}"/>
          </ac:spMkLst>
        </pc:spChg>
        <pc:spChg chg="add mod">
          <ac:chgData name="Thúy Mai" userId="222f1c7e07c9bd7a" providerId="LiveId" clId="{7CAC9116-BA5D-4C9B-BF55-9397A7425E33}" dt="2023-07-05T08:51:20.792" v="2634" actId="1076"/>
          <ac:spMkLst>
            <pc:docMk/>
            <pc:sldMk cId="250331838" sldId="345"/>
            <ac:spMk id="7" creationId="{AE670CD6-6BBC-877B-985B-84FF75A03A75}"/>
          </ac:spMkLst>
        </pc:spChg>
        <pc:spChg chg="add mod">
          <ac:chgData name="Thúy Mai" userId="222f1c7e07c9bd7a" providerId="LiveId" clId="{7CAC9116-BA5D-4C9B-BF55-9397A7425E33}" dt="2023-07-05T08:51:49.743" v="2645" actId="1036"/>
          <ac:spMkLst>
            <pc:docMk/>
            <pc:sldMk cId="250331838" sldId="345"/>
            <ac:spMk id="8" creationId="{43A7C416-A52A-8320-5CA3-472293A71585}"/>
          </ac:spMkLst>
        </pc:spChg>
        <pc:spChg chg="mod">
          <ac:chgData name="Thúy Mai" userId="222f1c7e07c9bd7a" providerId="LiveId" clId="{7CAC9116-BA5D-4C9B-BF55-9397A7425E33}" dt="2023-07-05T08:49:56.056" v="2611" actId="14100"/>
          <ac:spMkLst>
            <pc:docMk/>
            <pc:sldMk cId="250331838" sldId="345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1:17.644" v="2633" actId="1076"/>
          <ac:spMkLst>
            <pc:docMk/>
            <pc:sldMk cId="250331838" sldId="345"/>
            <ac:spMk id="19" creationId="{68B5B1C9-2E67-4CF3-00F1-72C998B14D89}"/>
          </ac:spMkLst>
        </pc:spChg>
        <pc:cxnChg chg="mod">
          <ac:chgData name="Thúy Mai" userId="222f1c7e07c9bd7a" providerId="LiveId" clId="{7CAC9116-BA5D-4C9B-BF55-9397A7425E33}" dt="2023-07-05T08:49:59.833" v="2612" actId="1076"/>
          <ac:cxnSpMkLst>
            <pc:docMk/>
            <pc:sldMk cId="250331838" sldId="345"/>
            <ac:cxnSpMk id="3" creationId="{3295F1A3-32F2-1D36-F37B-6058A41BED20}"/>
          </ac:cxnSpMkLst>
        </pc:cxnChg>
        <pc:cxnChg chg="mod">
          <ac:chgData name="Thúy Mai" userId="222f1c7e07c9bd7a" providerId="LiveId" clId="{7CAC9116-BA5D-4C9B-BF55-9397A7425E33}" dt="2023-07-05T08:51:24.761" v="2635" actId="1076"/>
          <ac:cxnSpMkLst>
            <pc:docMk/>
            <pc:sldMk cId="250331838" sldId="345"/>
            <ac:cxnSpMk id="6" creationId="{DB9F17B7-36AB-60E1-5718-11A54DF055E4}"/>
          </ac:cxnSpMkLst>
        </pc:cxnChg>
      </pc:sldChg>
      <pc:sldChg chg="add del">
        <pc:chgData name="Thúy Mai" userId="222f1c7e07c9bd7a" providerId="LiveId" clId="{7CAC9116-BA5D-4C9B-BF55-9397A7425E33}" dt="2023-07-05T08:49:40.534" v="2581" actId="2890"/>
        <pc:sldMkLst>
          <pc:docMk/>
          <pc:sldMk cId="3108515110" sldId="345"/>
        </pc:sldMkLst>
      </pc:sldChg>
      <pc:sldChg chg="modSp add mod ord">
        <pc:chgData name="Thúy Mai" userId="222f1c7e07c9bd7a" providerId="LiveId" clId="{7CAC9116-BA5D-4C9B-BF55-9397A7425E33}" dt="2023-07-05T08:53:00.875" v="2676" actId="1076"/>
        <pc:sldMkLst>
          <pc:docMk/>
          <pc:sldMk cId="751855340" sldId="346"/>
        </pc:sldMkLst>
        <pc:spChg chg="mod">
          <ac:chgData name="Thúy Mai" userId="222f1c7e07c9bd7a" providerId="LiveId" clId="{7CAC9116-BA5D-4C9B-BF55-9397A7425E33}" dt="2023-07-05T08:52:47.951" v="2673" actId="1076"/>
          <ac:spMkLst>
            <pc:docMk/>
            <pc:sldMk cId="751855340" sldId="346"/>
            <ac:spMk id="4" creationId="{886CD281-78CF-03E1-4376-8028B6909D78}"/>
          </ac:spMkLst>
        </pc:spChg>
        <pc:spChg chg="mod">
          <ac:chgData name="Thúy Mai" userId="222f1c7e07c9bd7a" providerId="LiveId" clId="{7CAC9116-BA5D-4C9B-BF55-9397A7425E33}" dt="2023-07-05T08:53:00.875" v="2676" actId="1076"/>
          <ac:spMkLst>
            <pc:docMk/>
            <pc:sldMk cId="751855340" sldId="346"/>
            <ac:spMk id="5" creationId="{D81A169B-5847-B356-B144-54A8DD4BA5F9}"/>
          </ac:spMkLst>
        </pc:spChg>
        <pc:spChg chg="mod">
          <ac:chgData name="Thúy Mai" userId="222f1c7e07c9bd7a" providerId="LiveId" clId="{7CAC9116-BA5D-4C9B-BF55-9397A7425E33}" dt="2023-07-05T08:52:23.608" v="2665" actId="14100"/>
          <ac:spMkLst>
            <pc:docMk/>
            <pc:sldMk cId="751855340" sldId="346"/>
            <ac:spMk id="12" creationId="{717B4A53-20F1-D97E-77D0-E2DECF7AD006}"/>
          </ac:spMkLst>
        </pc:spChg>
        <pc:spChg chg="mod">
          <ac:chgData name="Thúy Mai" userId="222f1c7e07c9bd7a" providerId="LiveId" clId="{7CAC9116-BA5D-4C9B-BF55-9397A7425E33}" dt="2023-07-05T08:52:44.045" v="2672" actId="1076"/>
          <ac:spMkLst>
            <pc:docMk/>
            <pc:sldMk cId="751855340" sldId="346"/>
            <ac:spMk id="16" creationId="{D7831691-13FD-4491-5859-47F0D01D232B}"/>
          </ac:spMkLst>
        </pc:spChg>
        <pc:spChg chg="mod">
          <ac:chgData name="Thúy Mai" userId="222f1c7e07c9bd7a" providerId="LiveId" clId="{7CAC9116-BA5D-4C9B-BF55-9397A7425E33}" dt="2023-07-05T08:52:39.135" v="2670" actId="14100"/>
          <ac:spMkLst>
            <pc:docMk/>
            <pc:sldMk cId="751855340" sldId="346"/>
            <ac:spMk id="19" creationId="{68B5B1C9-2E67-4CF3-00F1-72C998B14D89}"/>
          </ac:spMkLst>
        </pc:spChg>
        <pc:cxnChg chg="mod">
          <ac:chgData name="Thúy Mai" userId="222f1c7e07c9bd7a" providerId="LiveId" clId="{7CAC9116-BA5D-4C9B-BF55-9397A7425E33}" dt="2023-07-05T08:52:27.937" v="2666" actId="1076"/>
          <ac:cxnSpMkLst>
            <pc:docMk/>
            <pc:sldMk cId="751855340" sldId="346"/>
            <ac:cxnSpMk id="3" creationId="{3295F1A3-32F2-1D36-F37B-6058A41BED20}"/>
          </ac:cxnSpMkLst>
        </pc:cxnChg>
        <pc:cxnChg chg="mod">
          <ac:chgData name="Thúy Mai" userId="222f1c7e07c9bd7a" providerId="LiveId" clId="{7CAC9116-BA5D-4C9B-BF55-9397A7425E33}" dt="2023-07-05T08:52:41.431" v="2671" actId="1076"/>
          <ac:cxnSpMkLst>
            <pc:docMk/>
            <pc:sldMk cId="751855340" sldId="346"/>
            <ac:cxnSpMk id="6" creationId="{DB9F17B7-36AB-60E1-5718-11A54DF055E4}"/>
          </ac:cxnSpMkLst>
        </pc:cxnChg>
      </pc:sldChg>
      <pc:sldChg chg="addSp delSp modSp add mod">
        <pc:chgData name="Thúy Mai" userId="222f1c7e07c9bd7a" providerId="LiveId" clId="{7CAC9116-BA5D-4C9B-BF55-9397A7425E33}" dt="2023-07-05T08:57:20.703" v="2740" actId="478"/>
        <pc:sldMkLst>
          <pc:docMk/>
          <pc:sldMk cId="1718789970" sldId="347"/>
        </pc:sldMkLst>
        <pc:spChg chg="mod">
          <ac:chgData name="Thúy Mai" userId="222f1c7e07c9bd7a" providerId="LiveId" clId="{7CAC9116-BA5D-4C9B-BF55-9397A7425E33}" dt="2023-07-05T08:57:12.813" v="2739" actId="1076"/>
          <ac:spMkLst>
            <pc:docMk/>
            <pc:sldMk cId="1718789970" sldId="347"/>
            <ac:spMk id="6" creationId="{39388CFA-70A1-4C53-C7B2-92E5753718A2}"/>
          </ac:spMkLst>
        </pc:spChg>
        <pc:graphicFrameChg chg="add del mod">
          <ac:chgData name="Thúy Mai" userId="222f1c7e07c9bd7a" providerId="LiveId" clId="{7CAC9116-BA5D-4C9B-BF55-9397A7425E33}" dt="2023-07-05T08:55:53.927" v="2715"/>
          <ac:graphicFrameMkLst>
            <pc:docMk/>
            <pc:sldMk cId="1718789970" sldId="347"/>
            <ac:graphicFrameMk id="2" creationId="{A974A7A9-0D7C-558A-D626-AF6BB10B751A}"/>
          </ac:graphicFrameMkLst>
        </pc:graphicFrameChg>
        <pc:graphicFrameChg chg="add del mod">
          <ac:chgData name="Thúy Mai" userId="222f1c7e07c9bd7a" providerId="LiveId" clId="{7CAC9116-BA5D-4C9B-BF55-9397A7425E33}" dt="2023-07-05T08:57:20.703" v="2740" actId="478"/>
          <ac:graphicFrameMkLst>
            <pc:docMk/>
            <pc:sldMk cId="1718789970" sldId="347"/>
            <ac:graphicFrameMk id="3" creationId="{6626BD5C-39AE-8C16-0677-B165B9A15079}"/>
          </ac:graphicFrameMkLst>
        </pc:graphicFrameChg>
        <pc:graphicFrameChg chg="mod modGraphic">
          <ac:chgData name="Thúy Mai" userId="222f1c7e07c9bd7a" providerId="LiveId" clId="{7CAC9116-BA5D-4C9B-BF55-9397A7425E33}" dt="2023-07-05T08:57:09.278" v="2738" actId="1076"/>
          <ac:graphicFrameMkLst>
            <pc:docMk/>
            <pc:sldMk cId="1718789970" sldId="347"/>
            <ac:graphicFrameMk id="4" creationId="{EF8DA52D-4686-5559-CB7E-F1ABE987E33B}"/>
          </ac:graphicFrameMkLst>
        </pc:graphicFrameChg>
      </pc:sldChg>
      <pc:sldChg chg="addSp delSp modSp add mod setBg delAnim modAnim modNotes">
        <pc:chgData name="Thúy Mai" userId="222f1c7e07c9bd7a" providerId="LiveId" clId="{7CAC9116-BA5D-4C9B-BF55-9397A7425E33}" dt="2023-07-05T09:06:58.229" v="2897"/>
        <pc:sldMkLst>
          <pc:docMk/>
          <pc:sldMk cId="1141139968" sldId="348"/>
        </pc:sldMkLst>
        <pc:spChg chg="add del mod">
          <ac:chgData name="Thúy Mai" userId="222f1c7e07c9bd7a" providerId="LiveId" clId="{7CAC9116-BA5D-4C9B-BF55-9397A7425E33}" dt="2023-07-05T09:05:48.862" v="2881" actId="478"/>
          <ac:spMkLst>
            <pc:docMk/>
            <pc:sldMk cId="1141139968" sldId="348"/>
            <ac:spMk id="2" creationId="{A36958BF-1BC2-BA1A-8238-8637719B7B7D}"/>
          </ac:spMkLst>
        </pc:spChg>
        <pc:spChg chg="add mod">
          <ac:chgData name="Thúy Mai" userId="222f1c7e07c9bd7a" providerId="LiveId" clId="{7CAC9116-BA5D-4C9B-BF55-9397A7425E33}" dt="2023-07-05T09:06:55.143" v="2896" actId="1076"/>
          <ac:spMkLst>
            <pc:docMk/>
            <pc:sldMk cId="1141139968" sldId="348"/>
            <ac:spMk id="3" creationId="{EE4F56E6-0F8E-3EB4-BB6E-95068D0EDF7C}"/>
          </ac:spMkLst>
        </pc:spChg>
        <pc:spChg chg="add mod ord">
          <ac:chgData name="Thúy Mai" userId="222f1c7e07c9bd7a" providerId="LiveId" clId="{7CAC9116-BA5D-4C9B-BF55-9397A7425E33}" dt="2023-07-05T09:06:04.521" v="2887" actId="167"/>
          <ac:spMkLst>
            <pc:docMk/>
            <pc:sldMk cId="1141139968" sldId="348"/>
            <ac:spMk id="4" creationId="{442ECC54-36A9-2640-4CC0-A630071AFF05}"/>
          </ac:spMkLst>
        </pc:spChg>
        <pc:spChg chg="del mod">
          <ac:chgData name="Thúy Mai" userId="222f1c7e07c9bd7a" providerId="LiveId" clId="{7CAC9116-BA5D-4C9B-BF55-9397A7425E33}" dt="2023-07-05T09:06:28.656" v="2891" actId="478"/>
          <ac:spMkLst>
            <pc:docMk/>
            <pc:sldMk cId="1141139968" sldId="348"/>
            <ac:spMk id="37" creationId="{00000000-0000-0000-0000-000000000000}"/>
          </ac:spMkLst>
        </pc:spChg>
      </pc:sldChg>
      <pc:sldChg chg="add">
        <pc:chgData name="Thúy Mai" userId="222f1c7e07c9bd7a" providerId="LiveId" clId="{7CAC9116-BA5D-4C9B-BF55-9397A7425E33}" dt="2023-07-05T08:59:31.624" v="2768"/>
        <pc:sldMkLst>
          <pc:docMk/>
          <pc:sldMk cId="3883291233" sldId="349"/>
        </pc:sldMkLst>
      </pc:sldChg>
      <pc:sldChg chg="addSp delSp modSp add mod">
        <pc:chgData name="Thúy Mai" userId="222f1c7e07c9bd7a" providerId="LiveId" clId="{7CAC9116-BA5D-4C9B-BF55-9397A7425E33}" dt="2023-07-06T16:06:10.213" v="3617" actId="14100"/>
        <pc:sldMkLst>
          <pc:docMk/>
          <pc:sldMk cId="1550606740" sldId="350"/>
        </pc:sldMkLst>
        <pc:spChg chg="mod">
          <ac:chgData name="Thúy Mai" userId="222f1c7e07c9bd7a" providerId="LiveId" clId="{7CAC9116-BA5D-4C9B-BF55-9397A7425E33}" dt="2023-07-06T16:03:08.708" v="3581" actId="1076"/>
          <ac:spMkLst>
            <pc:docMk/>
            <pc:sldMk cId="1550606740" sldId="350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04:05.498" v="3591"/>
          <ac:spMkLst>
            <pc:docMk/>
            <pc:sldMk cId="1550606740" sldId="350"/>
            <ac:spMk id="4" creationId="{5F4DDCCC-8D8F-DFA6-372E-C87DFFCB4748}"/>
          </ac:spMkLst>
        </pc:spChg>
        <pc:spChg chg="mod">
          <ac:chgData name="Thúy Mai" userId="222f1c7e07c9bd7a" providerId="LiveId" clId="{7CAC9116-BA5D-4C9B-BF55-9397A7425E33}" dt="2023-07-06T16:06:10.213" v="3617" actId="14100"/>
          <ac:spMkLst>
            <pc:docMk/>
            <pc:sldMk cId="1550606740" sldId="350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05:49.676" v="3614" actId="14100"/>
          <ac:spMkLst>
            <pc:docMk/>
            <pc:sldMk cId="1550606740" sldId="350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6:04.480" v="3616" actId="14100"/>
          <ac:spMkLst>
            <pc:docMk/>
            <pc:sldMk cId="1550606740" sldId="350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03:01.600" v="3580" actId="14100"/>
          <ac:spMkLst>
            <pc:docMk/>
            <pc:sldMk cId="1550606740" sldId="350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05:30.168" v="3608" actId="1076"/>
          <ac:picMkLst>
            <pc:docMk/>
            <pc:sldMk cId="1550606740" sldId="350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32.111" v="3609" actId="1076"/>
          <ac:picMkLst>
            <pc:docMk/>
            <pc:sldMk cId="1550606740" sldId="350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27.743" v="3607" actId="1076"/>
          <ac:picMkLst>
            <pc:docMk/>
            <pc:sldMk cId="1550606740" sldId="350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3:15.279" v="3582" actId="1076"/>
          <ac:picMkLst>
            <pc:docMk/>
            <pc:sldMk cId="1550606740" sldId="350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39.307" v="3611" actId="1076"/>
          <ac:picMkLst>
            <pc:docMk/>
            <pc:sldMk cId="1550606740" sldId="350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5:12.452" v="3604" actId="14100"/>
          <ac:picMkLst>
            <pc:docMk/>
            <pc:sldMk cId="1550606740" sldId="350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4:47.892" v="3597" actId="1076"/>
          <ac:picMkLst>
            <pc:docMk/>
            <pc:sldMk cId="1550606740" sldId="350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5:51:32.632" v="3442" actId="20577"/>
        <pc:sldMkLst>
          <pc:docMk/>
          <pc:sldMk cId="2537979097" sldId="351"/>
        </pc:sldMkLst>
        <pc:spChg chg="mod">
          <ac:chgData name="Thúy Mai" userId="222f1c7e07c9bd7a" providerId="LiveId" clId="{7CAC9116-BA5D-4C9B-BF55-9397A7425E33}" dt="2023-07-06T15:48:29.992" v="3409" actId="1035"/>
          <ac:spMkLst>
            <pc:docMk/>
            <pc:sldMk cId="2537979097" sldId="351"/>
            <ac:spMk id="2" creationId="{00000000-0000-0000-0000-000000000000}"/>
          </ac:spMkLst>
        </pc:spChg>
        <pc:spChg chg="mod">
          <ac:chgData name="Thúy Mai" userId="222f1c7e07c9bd7a" providerId="LiveId" clId="{7CAC9116-BA5D-4C9B-BF55-9397A7425E33}" dt="2023-07-06T15:51:25.255" v="3439" actId="20577"/>
          <ac:spMkLst>
            <pc:docMk/>
            <pc:sldMk cId="2537979097" sldId="351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5:51:32.632" v="3442" actId="20577"/>
          <ac:spMkLst>
            <pc:docMk/>
            <pc:sldMk cId="2537979097" sldId="351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5:50:03.570" v="3417" actId="14100"/>
          <ac:spMkLst>
            <pc:docMk/>
            <pc:sldMk cId="2537979097" sldId="351"/>
            <ac:spMk id="9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0:59.933" v="3428" actId="478"/>
          <ac:spMkLst>
            <pc:docMk/>
            <pc:sldMk cId="2537979097" sldId="351"/>
            <ac:spMk id="11" creationId="{75939BE0-C21E-79C6-340E-CFA14C0A3C85}"/>
          </ac:spMkLst>
        </pc:spChg>
        <pc:spChg chg="mod">
          <ac:chgData name="Thúy Mai" userId="222f1c7e07c9bd7a" providerId="LiveId" clId="{7CAC9116-BA5D-4C9B-BF55-9397A7425E33}" dt="2023-07-06T15:48:42.741" v="3410" actId="14100"/>
          <ac:spMkLst>
            <pc:docMk/>
            <pc:sldMk cId="2537979097" sldId="351"/>
            <ac:spMk id="12" creationId="{00000000-0000-0000-0000-000000000000}"/>
          </ac:spMkLst>
        </pc:spChg>
        <pc:graphicFrameChg chg="add del mod">
          <ac:chgData name="Thúy Mai" userId="222f1c7e07c9bd7a" providerId="LiveId" clId="{7CAC9116-BA5D-4C9B-BF55-9397A7425E33}" dt="2023-07-05T09:32:43.205" v="3374"/>
          <ac:graphicFrameMkLst>
            <pc:docMk/>
            <pc:sldMk cId="2537979097" sldId="351"/>
            <ac:graphicFrameMk id="3" creationId="{98ED6DF3-3E9E-34F5-39C9-4943F69DA3F8}"/>
          </ac:graphicFrameMkLst>
        </pc:graphicFrameChg>
        <pc:picChg chg="mod">
          <ac:chgData name="Thúy Mai" userId="222f1c7e07c9bd7a" providerId="LiveId" clId="{7CAC9116-BA5D-4C9B-BF55-9397A7425E33}" dt="2023-07-06T15:50:08.384" v="3418" actId="1076"/>
          <ac:picMkLst>
            <pc:docMk/>
            <pc:sldMk cId="2537979097" sldId="351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09.783" v="3431" actId="1076"/>
          <ac:picMkLst>
            <pc:docMk/>
            <pc:sldMk cId="2537979097" sldId="351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0:45.279" v="3424" actId="1076"/>
          <ac:picMkLst>
            <pc:docMk/>
            <pc:sldMk cId="2537979097" sldId="351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2.842" v="3433" actId="1076"/>
          <ac:picMkLst>
            <pc:docMk/>
            <pc:sldMk cId="2537979097" sldId="351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1.475" v="3432" actId="1076"/>
          <ac:picMkLst>
            <pc:docMk/>
            <pc:sldMk cId="2537979097" sldId="351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5:51:14.543" v="3434" actId="1076"/>
          <ac:picMkLst>
            <pc:docMk/>
            <pc:sldMk cId="2537979097" sldId="351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02:09.477" v="3573" actId="1076"/>
        <pc:sldMkLst>
          <pc:docMk/>
          <pc:sldMk cId="582648528" sldId="352"/>
        </pc:sldMkLst>
        <pc:spChg chg="mod">
          <ac:chgData name="Thúy Mai" userId="222f1c7e07c9bd7a" providerId="LiveId" clId="{7CAC9116-BA5D-4C9B-BF55-9397A7425E33}" dt="2023-07-06T15:59:02.689" v="3538" actId="14100"/>
          <ac:spMkLst>
            <pc:docMk/>
            <pc:sldMk cId="582648528" sldId="352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5:59:59.693" v="3549"/>
          <ac:spMkLst>
            <pc:docMk/>
            <pc:sldMk cId="582648528" sldId="352"/>
            <ac:spMk id="4" creationId="{ED4F7517-3045-1388-7EB8-ECF0440AC977}"/>
          </ac:spMkLst>
        </pc:spChg>
        <pc:spChg chg="mod">
          <ac:chgData name="Thúy Mai" userId="222f1c7e07c9bd7a" providerId="LiveId" clId="{7CAC9116-BA5D-4C9B-BF55-9397A7425E33}" dt="2023-07-06T16:01:29.912" v="3564" actId="20577"/>
          <ac:spMkLst>
            <pc:docMk/>
            <pc:sldMk cId="582648528" sldId="352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01:35.134" v="3567" actId="20577"/>
          <ac:spMkLst>
            <pc:docMk/>
            <pc:sldMk cId="582648528" sldId="352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1:41.262" v="3570" actId="20577"/>
          <ac:spMkLst>
            <pc:docMk/>
            <pc:sldMk cId="582648528" sldId="352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5:59:15.294" v="3540" actId="14100"/>
          <ac:spMkLst>
            <pc:docMk/>
            <pc:sldMk cId="582648528" sldId="352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1:06.979" v="3558" actId="1076"/>
          <ac:picMkLst>
            <pc:docMk/>
            <pc:sldMk cId="582648528" sldId="352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2:09.477" v="3573" actId="1076"/>
          <ac:picMkLst>
            <pc:docMk/>
            <pc:sldMk cId="582648528" sldId="352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0:49.105" v="3555" actId="1076"/>
          <ac:picMkLst>
            <pc:docMk/>
            <pc:sldMk cId="582648528" sldId="352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11:02.493" v="3701" actId="1076"/>
        <pc:sldMkLst>
          <pc:docMk/>
          <pc:sldMk cId="611855120" sldId="353"/>
        </pc:sldMkLst>
        <pc:spChg chg="mod">
          <ac:chgData name="Thúy Mai" userId="222f1c7e07c9bd7a" providerId="LiveId" clId="{7CAC9116-BA5D-4C9B-BF55-9397A7425E33}" dt="2023-07-06T16:07:19.633" v="3626" actId="1076"/>
          <ac:spMkLst>
            <pc:docMk/>
            <pc:sldMk cId="611855120" sldId="353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08:20.914" v="3639"/>
          <ac:spMkLst>
            <pc:docMk/>
            <pc:sldMk cId="611855120" sldId="353"/>
            <ac:spMk id="4" creationId="{CE6DA3C9-6C80-3041-C9DB-0F5A8E14120E}"/>
          </ac:spMkLst>
        </pc:spChg>
        <pc:spChg chg="mod">
          <ac:chgData name="Thúy Mai" userId="222f1c7e07c9bd7a" providerId="LiveId" clId="{7CAC9116-BA5D-4C9B-BF55-9397A7425E33}" dt="2023-07-06T16:10:17.578" v="3692" actId="20577"/>
          <ac:spMkLst>
            <pc:docMk/>
            <pc:sldMk cId="611855120" sldId="353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10:35.477" v="3697" actId="1076"/>
          <ac:spMkLst>
            <pc:docMk/>
            <pc:sldMk cId="611855120" sldId="353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09:28.211" v="3674" actId="14100"/>
          <ac:spMkLst>
            <pc:docMk/>
            <pc:sldMk cId="611855120" sldId="353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10:56.925" v="3700" actId="1076"/>
          <ac:spMkLst>
            <pc:docMk/>
            <pc:sldMk cId="611855120" sldId="353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10:37.641" v="3698" actId="1076"/>
          <ac:picMkLst>
            <pc:docMk/>
            <pc:sldMk cId="611855120" sldId="353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43.208" v="3680" actId="1076"/>
          <ac:picMkLst>
            <pc:docMk/>
            <pc:sldMk cId="611855120" sldId="353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45.675" v="3681" actId="1076"/>
          <ac:picMkLst>
            <pc:docMk/>
            <pc:sldMk cId="611855120" sldId="353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1:02.493" v="3701" actId="1076"/>
          <ac:picMkLst>
            <pc:docMk/>
            <pc:sldMk cId="611855120" sldId="353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10.539" v="3668" actId="1076"/>
          <ac:picMkLst>
            <pc:docMk/>
            <pc:sldMk cId="611855120" sldId="353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14.577" v="3671" actId="1076"/>
          <ac:picMkLst>
            <pc:docMk/>
            <pc:sldMk cId="611855120" sldId="353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7:34.280" v="3629" actId="1076"/>
          <ac:picMkLst>
            <pc:docMk/>
            <pc:sldMk cId="611855120" sldId="353"/>
            <ac:picMk id="1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09:05.300" v="3666" actId="14100"/>
          <ac:picMkLst>
            <pc:docMk/>
            <pc:sldMk cId="611855120" sldId="353"/>
            <ac:picMk id="4098" creationId="{00000000-0000-0000-0000-000000000000}"/>
          </ac:picMkLst>
        </pc:picChg>
      </pc:sldChg>
      <pc:sldChg chg="addSp delSp modSp add mod ord">
        <pc:chgData name="Thúy Mai" userId="222f1c7e07c9bd7a" providerId="LiveId" clId="{7CAC9116-BA5D-4C9B-BF55-9397A7425E33}" dt="2023-07-06T16:14:53.142" v="3743" actId="1076"/>
        <pc:sldMkLst>
          <pc:docMk/>
          <pc:sldMk cId="789471437" sldId="354"/>
        </pc:sldMkLst>
        <pc:spChg chg="mod">
          <ac:chgData name="Thúy Mai" userId="222f1c7e07c9bd7a" providerId="LiveId" clId="{7CAC9116-BA5D-4C9B-BF55-9397A7425E33}" dt="2023-07-06T16:12:43.407" v="3716" actId="1076"/>
          <ac:spMkLst>
            <pc:docMk/>
            <pc:sldMk cId="789471437" sldId="354"/>
            <ac:spMk id="2" creationId="{00000000-0000-0000-0000-000000000000}"/>
          </ac:spMkLst>
        </pc:spChg>
        <pc:spChg chg="add del mod">
          <ac:chgData name="Thúy Mai" userId="222f1c7e07c9bd7a" providerId="LiveId" clId="{7CAC9116-BA5D-4C9B-BF55-9397A7425E33}" dt="2023-07-06T16:13:40.238" v="3729"/>
          <ac:spMkLst>
            <pc:docMk/>
            <pc:sldMk cId="789471437" sldId="354"/>
            <ac:spMk id="4" creationId="{43C3025D-E7DA-7AD0-A75A-B56920E228F9}"/>
          </ac:spMkLst>
        </pc:spChg>
        <pc:spChg chg="mod">
          <ac:chgData name="Thúy Mai" userId="222f1c7e07c9bd7a" providerId="LiveId" clId="{7CAC9116-BA5D-4C9B-BF55-9397A7425E33}" dt="2023-07-06T16:13:58.581" v="3732" actId="14100"/>
          <ac:spMkLst>
            <pc:docMk/>
            <pc:sldMk cId="789471437" sldId="354"/>
            <ac:spMk id="5" creationId="{00000000-0000-0000-0000-000000000000}"/>
          </ac:spMkLst>
        </pc:spChg>
        <pc:spChg chg="mod">
          <ac:chgData name="Thúy Mai" userId="222f1c7e07c9bd7a" providerId="LiveId" clId="{7CAC9116-BA5D-4C9B-BF55-9397A7425E33}" dt="2023-07-06T16:14:40.125" v="3738" actId="1076"/>
          <ac:spMkLst>
            <pc:docMk/>
            <pc:sldMk cId="789471437" sldId="354"/>
            <ac:spMk id="6" creationId="{00000000-0000-0000-0000-000000000000}"/>
          </ac:spMkLst>
        </pc:spChg>
        <pc:spChg chg="mod">
          <ac:chgData name="Thúy Mai" userId="222f1c7e07c9bd7a" providerId="LiveId" clId="{7CAC9116-BA5D-4C9B-BF55-9397A7425E33}" dt="2023-07-06T16:14:34.601" v="3737" actId="1076"/>
          <ac:spMkLst>
            <pc:docMk/>
            <pc:sldMk cId="789471437" sldId="354"/>
            <ac:spMk id="9" creationId="{00000000-0000-0000-0000-000000000000}"/>
          </ac:spMkLst>
        </pc:spChg>
        <pc:spChg chg="mod">
          <ac:chgData name="Thúy Mai" userId="222f1c7e07c9bd7a" providerId="LiveId" clId="{7CAC9116-BA5D-4C9B-BF55-9397A7425E33}" dt="2023-07-06T16:12:50.417" v="3717" actId="14100"/>
          <ac:spMkLst>
            <pc:docMk/>
            <pc:sldMk cId="789471437" sldId="354"/>
            <ac:spMk id="12" creationId="{00000000-0000-0000-0000-000000000000}"/>
          </ac:spMkLst>
        </pc:spChg>
        <pc:picChg chg="mod">
          <ac:chgData name="Thúy Mai" userId="222f1c7e07c9bd7a" providerId="LiveId" clId="{7CAC9116-BA5D-4C9B-BF55-9397A7425E33}" dt="2023-07-06T16:14:50.150" v="3742" actId="1076"/>
          <ac:picMkLst>
            <pc:docMk/>
            <pc:sldMk cId="789471437" sldId="354"/>
            <ac:picMk id="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53.142" v="3743" actId="1076"/>
          <ac:picMkLst>
            <pc:docMk/>
            <pc:sldMk cId="789471437" sldId="354"/>
            <ac:picMk id="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7.428" v="3741" actId="1076"/>
          <ac:picMkLst>
            <pc:docMk/>
            <pc:sldMk cId="789471437" sldId="354"/>
            <ac:picMk id="10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3:02.016" v="3720" actId="1076"/>
          <ac:picMkLst>
            <pc:docMk/>
            <pc:sldMk cId="789471437" sldId="354"/>
            <ac:picMk id="14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17.656" v="3734" actId="1076"/>
          <ac:picMkLst>
            <pc:docMk/>
            <pc:sldMk cId="789471437" sldId="354"/>
            <ac:picMk id="16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3.015" v="3739" actId="1076"/>
          <ac:picMkLst>
            <pc:docMk/>
            <pc:sldMk cId="789471437" sldId="354"/>
            <ac:picMk id="17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1:48.230" v="3707" actId="1076"/>
          <ac:picMkLst>
            <pc:docMk/>
            <pc:sldMk cId="789471437" sldId="354"/>
            <ac:picMk id="18" creationId="{00000000-0000-0000-0000-000000000000}"/>
          </ac:picMkLst>
        </pc:picChg>
        <pc:picChg chg="mod">
          <ac:chgData name="Thúy Mai" userId="222f1c7e07c9bd7a" providerId="LiveId" clId="{7CAC9116-BA5D-4C9B-BF55-9397A7425E33}" dt="2023-07-06T16:14:44.755" v="3740" actId="1076"/>
          <ac:picMkLst>
            <pc:docMk/>
            <pc:sldMk cId="789471437" sldId="354"/>
            <ac:picMk id="4098" creationId="{00000000-0000-0000-0000-000000000000}"/>
          </ac:picMkLst>
        </pc:picChg>
      </pc:sldChg>
      <pc:sldChg chg="addSp delSp modSp new mod">
        <pc:chgData name="Thúy Mai" userId="222f1c7e07c9bd7a" providerId="LiveId" clId="{7CAC9116-BA5D-4C9B-BF55-9397A7425E33}" dt="2023-07-05T09:17:57.099" v="3079" actId="1035"/>
        <pc:sldMkLst>
          <pc:docMk/>
          <pc:sldMk cId="54726646" sldId="355"/>
        </pc:sldMkLst>
        <pc:spChg chg="del">
          <ac:chgData name="Thúy Mai" userId="222f1c7e07c9bd7a" providerId="LiveId" clId="{7CAC9116-BA5D-4C9B-BF55-9397A7425E33}" dt="2023-07-05T09:10:47.943" v="2984" actId="478"/>
          <ac:spMkLst>
            <pc:docMk/>
            <pc:sldMk cId="54726646" sldId="355"/>
            <ac:spMk id="2" creationId="{7350CE95-1CAB-3FA0-3615-0927D2D789BB}"/>
          </ac:spMkLst>
        </pc:spChg>
        <pc:spChg chg="add mod">
          <ac:chgData name="Thúy Mai" userId="222f1c7e07c9bd7a" providerId="LiveId" clId="{7CAC9116-BA5D-4C9B-BF55-9397A7425E33}" dt="2023-07-05T09:17:21.954" v="3072" actId="122"/>
          <ac:spMkLst>
            <pc:docMk/>
            <pc:sldMk cId="54726646" sldId="355"/>
            <ac:spMk id="5" creationId="{534847B9-147A-4F91-FF7D-0113D2C78145}"/>
          </ac:spMkLst>
        </pc:spChg>
        <pc:spChg chg="add del mod">
          <ac:chgData name="Thúy Mai" userId="222f1c7e07c9bd7a" providerId="LiveId" clId="{7CAC9116-BA5D-4C9B-BF55-9397A7425E33}" dt="2023-07-05T09:12:00.878" v="3015" actId="478"/>
          <ac:spMkLst>
            <pc:docMk/>
            <pc:sldMk cId="54726646" sldId="355"/>
            <ac:spMk id="9" creationId="{AD040130-210D-BD71-9D34-4C790B583BE9}"/>
          </ac:spMkLst>
        </pc:spChg>
        <pc:spChg chg="add del mod">
          <ac:chgData name="Thúy Mai" userId="222f1c7e07c9bd7a" providerId="LiveId" clId="{7CAC9116-BA5D-4C9B-BF55-9397A7425E33}" dt="2023-07-05T09:14:03.540" v="3047" actId="478"/>
          <ac:spMkLst>
            <pc:docMk/>
            <pc:sldMk cId="54726646" sldId="355"/>
            <ac:spMk id="10" creationId="{DB9FF4E3-9854-689E-D5B8-5D1B077C6BC7}"/>
          </ac:spMkLst>
        </pc:spChg>
        <pc:spChg chg="add del mod">
          <ac:chgData name="Thúy Mai" userId="222f1c7e07c9bd7a" providerId="LiveId" clId="{7CAC9116-BA5D-4C9B-BF55-9397A7425E33}" dt="2023-07-05T09:15:41.839" v="3053" actId="478"/>
          <ac:spMkLst>
            <pc:docMk/>
            <pc:sldMk cId="54726646" sldId="355"/>
            <ac:spMk id="11" creationId="{8A9A63CF-C4B2-76E8-BA21-91AF30EB84BD}"/>
          </ac:spMkLst>
        </pc:spChg>
        <pc:spChg chg="add del mod ord">
          <ac:chgData name="Thúy Mai" userId="222f1c7e07c9bd7a" providerId="LiveId" clId="{7CAC9116-BA5D-4C9B-BF55-9397A7425E33}" dt="2023-07-05T09:16:05.193" v="3061" actId="478"/>
          <ac:spMkLst>
            <pc:docMk/>
            <pc:sldMk cId="54726646" sldId="355"/>
            <ac:spMk id="12" creationId="{0E9EB4E7-BA55-C0CB-793F-30787DEA32BE}"/>
          </ac:spMkLst>
        </pc:spChg>
        <pc:spChg chg="add mod">
          <ac:chgData name="Thúy Mai" userId="222f1c7e07c9bd7a" providerId="LiveId" clId="{7CAC9116-BA5D-4C9B-BF55-9397A7425E33}" dt="2023-07-05T09:17:24.683" v="3073" actId="1076"/>
          <ac:spMkLst>
            <pc:docMk/>
            <pc:sldMk cId="54726646" sldId="355"/>
            <ac:spMk id="13" creationId="{D7CEC43C-F08D-E9DE-DC52-16216EEFF117}"/>
          </ac:spMkLst>
        </pc:spChg>
        <pc:spChg chg="add mod">
          <ac:chgData name="Thúy Mai" userId="222f1c7e07c9bd7a" providerId="LiveId" clId="{7CAC9116-BA5D-4C9B-BF55-9397A7425E33}" dt="2023-07-05T09:17:57.099" v="3079" actId="1035"/>
          <ac:spMkLst>
            <pc:docMk/>
            <pc:sldMk cId="54726646" sldId="355"/>
            <ac:spMk id="14" creationId="{923D7D5F-4B04-D1A6-7338-4AF281411BC2}"/>
          </ac:spMkLst>
        </pc:spChg>
        <pc:graphicFrameChg chg="add del mod">
          <ac:chgData name="Thúy Mai" userId="222f1c7e07c9bd7a" providerId="LiveId" clId="{7CAC9116-BA5D-4C9B-BF55-9397A7425E33}" dt="2023-07-05T09:10:49.500" v="2987"/>
          <ac:graphicFrameMkLst>
            <pc:docMk/>
            <pc:sldMk cId="54726646" sldId="355"/>
            <ac:graphicFrameMk id="3" creationId="{CEABAF26-1786-ABB6-AC14-9F287BAA7589}"/>
          </ac:graphicFrameMkLst>
        </pc:graphicFrameChg>
        <pc:graphicFrameChg chg="add del mod">
          <ac:chgData name="Thúy Mai" userId="222f1c7e07c9bd7a" providerId="LiveId" clId="{7CAC9116-BA5D-4C9B-BF55-9397A7425E33}" dt="2023-07-05T09:11:24.716" v="3001"/>
          <ac:graphicFrameMkLst>
            <pc:docMk/>
            <pc:sldMk cId="54726646" sldId="355"/>
            <ac:graphicFrameMk id="6" creationId="{FECCFC42-2E33-E7FE-4724-54732BC446AD}"/>
          </ac:graphicFrameMkLst>
        </pc:graphicFrameChg>
        <pc:graphicFrameChg chg="add del mod">
          <ac:chgData name="Thúy Mai" userId="222f1c7e07c9bd7a" providerId="LiveId" clId="{7CAC9116-BA5D-4C9B-BF55-9397A7425E33}" dt="2023-07-05T09:11:33.378" v="3004" actId="478"/>
          <ac:graphicFrameMkLst>
            <pc:docMk/>
            <pc:sldMk cId="54726646" sldId="355"/>
            <ac:graphicFrameMk id="7" creationId="{BCF5418C-8535-05CF-F823-A705BDCF403A}"/>
          </ac:graphicFrameMkLst>
        </pc:graphicFrameChg>
      </pc:sldChg>
      <pc:sldChg chg="modSp add del ord">
        <pc:chgData name="Thúy Mai" userId="222f1c7e07c9bd7a" providerId="LiveId" clId="{7CAC9116-BA5D-4C9B-BF55-9397A7425E33}" dt="2023-07-05T09:10:02.901" v="2949" actId="47"/>
        <pc:sldMkLst>
          <pc:docMk/>
          <pc:sldMk cId="3854559258" sldId="355"/>
        </pc:sldMkLst>
        <pc:spChg chg="mod">
          <ac:chgData name="Thúy Mai" userId="222f1c7e07c9bd7a" providerId="LiveId" clId="{7CAC9116-BA5D-4C9B-BF55-9397A7425E33}" dt="2023-07-05T09:09:20.102" v="2946" actId="20577"/>
          <ac:spMkLst>
            <pc:docMk/>
            <pc:sldMk cId="3854559258" sldId="355"/>
            <ac:spMk id="35" creationId="{00000000-0000-0000-0000-000000000000}"/>
          </ac:spMkLst>
        </pc:spChg>
      </pc:sldChg>
      <pc:sldChg chg="addSp delSp modSp add mod">
        <pc:chgData name="Thúy Mai" userId="222f1c7e07c9bd7a" providerId="LiveId" clId="{7CAC9116-BA5D-4C9B-BF55-9397A7425E33}" dt="2023-07-05T09:12:43.399" v="3039" actId="1036"/>
        <pc:sldMkLst>
          <pc:docMk/>
          <pc:sldMk cId="483355416" sldId="356"/>
        </pc:sldMkLst>
        <pc:spChg chg="del">
          <ac:chgData name="Thúy Mai" userId="222f1c7e07c9bd7a" providerId="LiveId" clId="{7CAC9116-BA5D-4C9B-BF55-9397A7425E33}" dt="2023-07-05T09:12:17.678" v="3022" actId="478"/>
          <ac:spMkLst>
            <pc:docMk/>
            <pc:sldMk cId="483355416" sldId="356"/>
            <ac:spMk id="5" creationId="{534847B9-147A-4F91-FF7D-0113D2C78145}"/>
          </ac:spMkLst>
        </pc:spChg>
        <pc:spChg chg="add del mod">
          <ac:chgData name="Thúy Mai" userId="222f1c7e07c9bd7a" providerId="LiveId" clId="{7CAC9116-BA5D-4C9B-BF55-9397A7425E33}" dt="2023-07-05T09:12:43.399" v="3039" actId="1036"/>
          <ac:spMkLst>
            <pc:docMk/>
            <pc:sldMk cId="483355416" sldId="356"/>
            <ac:spMk id="9" creationId="{AD040130-210D-BD71-9D34-4C790B583BE9}"/>
          </ac:spMkLst>
        </pc:spChg>
      </pc:sldChg>
      <pc:sldChg chg="addSp delSp modSp new mod">
        <pc:chgData name="Thúy Mai" userId="222f1c7e07c9bd7a" providerId="LiveId" clId="{7CAC9116-BA5D-4C9B-BF55-9397A7425E33}" dt="2023-07-05T09:27:32.714" v="3234" actId="478"/>
        <pc:sldMkLst>
          <pc:docMk/>
          <pc:sldMk cId="580868742" sldId="357"/>
        </pc:sldMkLst>
        <pc:spChg chg="del">
          <ac:chgData name="Thúy Mai" userId="222f1c7e07c9bd7a" providerId="LiveId" clId="{7CAC9116-BA5D-4C9B-BF55-9397A7425E33}" dt="2023-07-05T09:18:40.074" v="3090" actId="478"/>
          <ac:spMkLst>
            <pc:docMk/>
            <pc:sldMk cId="580868742" sldId="357"/>
            <ac:spMk id="2" creationId="{CBF0C62C-2B74-1BDE-7BF1-9A0951A0618F}"/>
          </ac:spMkLst>
        </pc:spChg>
        <pc:spChg chg="add del mod">
          <ac:chgData name="Thúy Mai" userId="222f1c7e07c9bd7a" providerId="LiveId" clId="{7CAC9116-BA5D-4C9B-BF55-9397A7425E33}" dt="2023-07-05T09:27:32.714" v="3234" actId="478"/>
          <ac:spMkLst>
            <pc:docMk/>
            <pc:sldMk cId="580868742" sldId="357"/>
            <ac:spMk id="5" creationId="{A31B9DE2-0147-DF2F-237A-EAF6E8C0D627}"/>
          </ac:spMkLst>
        </pc:spChg>
        <pc:spChg chg="add mod ord">
          <ac:chgData name="Thúy Mai" userId="222f1c7e07c9bd7a" providerId="LiveId" clId="{7CAC9116-BA5D-4C9B-BF55-9397A7425E33}" dt="2023-07-05T09:24:42.184" v="3185" actId="1076"/>
          <ac:spMkLst>
            <pc:docMk/>
            <pc:sldMk cId="580868742" sldId="357"/>
            <ac:spMk id="6" creationId="{2BC55E06-83B1-EF15-E7C2-48B2BCE2D16D}"/>
          </ac:spMkLst>
        </pc:spChg>
        <pc:spChg chg="add mod">
          <ac:chgData name="Thúy Mai" userId="222f1c7e07c9bd7a" providerId="LiveId" clId="{7CAC9116-BA5D-4C9B-BF55-9397A7425E33}" dt="2023-07-05T09:22:06.680" v="3157" actId="1076"/>
          <ac:spMkLst>
            <pc:docMk/>
            <pc:sldMk cId="580868742" sldId="357"/>
            <ac:spMk id="8" creationId="{B307D4D7-4CF1-B15F-334B-A1624BB1603C}"/>
          </ac:spMkLst>
        </pc:spChg>
        <pc:spChg chg="add mod">
          <ac:chgData name="Thúy Mai" userId="222f1c7e07c9bd7a" providerId="LiveId" clId="{7CAC9116-BA5D-4C9B-BF55-9397A7425E33}" dt="2023-07-05T09:23:52.682" v="3169" actId="14100"/>
          <ac:spMkLst>
            <pc:docMk/>
            <pc:sldMk cId="580868742" sldId="357"/>
            <ac:spMk id="9" creationId="{A63F2F77-B343-5A8E-ABC1-43F9FBD24656}"/>
          </ac:spMkLst>
        </pc:spChg>
        <pc:spChg chg="add mod">
          <ac:chgData name="Thúy Mai" userId="222f1c7e07c9bd7a" providerId="LiveId" clId="{7CAC9116-BA5D-4C9B-BF55-9397A7425E33}" dt="2023-07-05T09:25:48.314" v="3204" actId="1076"/>
          <ac:spMkLst>
            <pc:docMk/>
            <pc:sldMk cId="580868742" sldId="357"/>
            <ac:spMk id="11" creationId="{E6351840-0449-82C4-0F30-E807763634DD}"/>
          </ac:spMkLst>
        </pc:spChg>
        <pc:spChg chg="add mod">
          <ac:chgData name="Thúy Mai" userId="222f1c7e07c9bd7a" providerId="LiveId" clId="{7CAC9116-BA5D-4C9B-BF55-9397A7425E33}" dt="2023-07-05T09:25:49.988" v="3205" actId="1076"/>
          <ac:spMkLst>
            <pc:docMk/>
            <pc:sldMk cId="580868742" sldId="357"/>
            <ac:spMk id="12" creationId="{6238A04A-B2A3-D120-D254-AE339C2F4562}"/>
          </ac:spMkLst>
        </pc:spChg>
        <pc:spChg chg="add mod">
          <ac:chgData name="Thúy Mai" userId="222f1c7e07c9bd7a" providerId="LiveId" clId="{7CAC9116-BA5D-4C9B-BF55-9397A7425E33}" dt="2023-07-05T09:27:08.758" v="3232" actId="20577"/>
          <ac:spMkLst>
            <pc:docMk/>
            <pc:sldMk cId="580868742" sldId="357"/>
            <ac:spMk id="14" creationId="{46CAD711-9A54-4AD4-B223-66F6287017F8}"/>
          </ac:spMkLst>
        </pc:spChg>
        <pc:graphicFrameChg chg="add del mod">
          <ac:chgData name="Thúy Mai" userId="222f1c7e07c9bd7a" providerId="LiveId" clId="{7CAC9116-BA5D-4C9B-BF55-9397A7425E33}" dt="2023-07-05T09:18:19.593" v="3083"/>
          <ac:graphicFrameMkLst>
            <pc:docMk/>
            <pc:sldMk cId="580868742" sldId="357"/>
            <ac:graphicFrameMk id="3" creationId="{7C2BB4C1-C045-CF88-1BB6-A5DDBA3E89F6}"/>
          </ac:graphicFrameMkLst>
        </pc:graphicFrameChg>
      </pc:sldChg>
      <pc:sldChg chg="addSp delSp modSp new mod">
        <pc:chgData name="Thúy Mai" userId="222f1c7e07c9bd7a" providerId="LiveId" clId="{7CAC9116-BA5D-4C9B-BF55-9397A7425E33}" dt="2023-07-05T09:20:46.409" v="3146" actId="1076"/>
        <pc:sldMkLst>
          <pc:docMk/>
          <pc:sldMk cId="1203040489" sldId="358"/>
        </pc:sldMkLst>
        <pc:spChg chg="del">
          <ac:chgData name="Thúy Mai" userId="222f1c7e07c9bd7a" providerId="LiveId" clId="{7CAC9116-BA5D-4C9B-BF55-9397A7425E33}" dt="2023-07-05T09:19:24.101" v="3124" actId="478"/>
          <ac:spMkLst>
            <pc:docMk/>
            <pc:sldMk cId="1203040489" sldId="358"/>
            <ac:spMk id="2" creationId="{2BB41A7D-62B6-4412-FBC1-7B91F244839F}"/>
          </ac:spMkLst>
        </pc:spChg>
        <pc:spChg chg="add mod">
          <ac:chgData name="Thúy Mai" userId="222f1c7e07c9bd7a" providerId="LiveId" clId="{7CAC9116-BA5D-4C9B-BF55-9397A7425E33}" dt="2023-07-05T09:20:46.409" v="3146" actId="1076"/>
          <ac:spMkLst>
            <pc:docMk/>
            <pc:sldMk cId="1203040489" sldId="358"/>
            <ac:spMk id="5" creationId="{C9ABBAD8-8EFC-1CB4-7AF4-6049191DF6B0}"/>
          </ac:spMkLst>
        </pc:spChg>
        <pc:spChg chg="add mod">
          <ac:chgData name="Thúy Mai" userId="222f1c7e07c9bd7a" providerId="LiveId" clId="{7CAC9116-BA5D-4C9B-BF55-9397A7425E33}" dt="2023-07-05T09:20:44.116" v="3145" actId="1076"/>
          <ac:spMkLst>
            <pc:docMk/>
            <pc:sldMk cId="1203040489" sldId="358"/>
            <ac:spMk id="6" creationId="{34A7DB63-3DD1-D107-63C9-446DDF844BF3}"/>
          </ac:spMkLst>
        </pc:spChg>
        <pc:graphicFrameChg chg="add del mod">
          <ac:chgData name="Thúy Mai" userId="222f1c7e07c9bd7a" providerId="LiveId" clId="{7CAC9116-BA5D-4C9B-BF55-9397A7425E33}" dt="2023-07-05T09:19:25.160" v="3127"/>
          <ac:graphicFrameMkLst>
            <pc:docMk/>
            <pc:sldMk cId="1203040489" sldId="358"/>
            <ac:graphicFrameMk id="3" creationId="{2DBC7F75-9C4B-B2DA-CE74-6B1896603A3E}"/>
          </ac:graphicFrameMkLst>
        </pc:graphicFrameChg>
      </pc:sldChg>
      <pc:sldChg chg="addSp delSp modSp add mod">
        <pc:chgData name="Thúy Mai" userId="222f1c7e07c9bd7a" providerId="LiveId" clId="{7CAC9116-BA5D-4C9B-BF55-9397A7425E33}" dt="2023-07-05T09:29:30.323" v="3276" actId="21"/>
        <pc:sldMkLst>
          <pc:docMk/>
          <pc:sldMk cId="2251526938" sldId="359"/>
        </pc:sldMkLst>
        <pc:spChg chg="add mod">
          <ac:chgData name="Thúy Mai" userId="222f1c7e07c9bd7a" providerId="LiveId" clId="{7CAC9116-BA5D-4C9B-BF55-9397A7425E33}" dt="2023-07-05T09:29:08.384" v="3271" actId="1076"/>
          <ac:spMkLst>
            <pc:docMk/>
            <pc:sldMk cId="2251526938" sldId="359"/>
            <ac:spMk id="2" creationId="{4A6C8307-B3E4-CF26-6BD5-A226A466D6B6}"/>
          </ac:spMkLst>
        </pc:spChg>
        <pc:spChg chg="del mod">
          <ac:chgData name="Thúy Mai" userId="222f1c7e07c9bd7a" providerId="LiveId" clId="{7CAC9116-BA5D-4C9B-BF55-9397A7425E33}" dt="2023-07-05T09:29:30.323" v="3276" actId="21"/>
          <ac:spMkLst>
            <pc:docMk/>
            <pc:sldMk cId="2251526938" sldId="359"/>
            <ac:spMk id="5" creationId="{A31B9DE2-0147-DF2F-237A-EAF6E8C0D627}"/>
          </ac:spMkLst>
        </pc:spChg>
        <pc:spChg chg="mod">
          <ac:chgData name="Thúy Mai" userId="222f1c7e07c9bd7a" providerId="LiveId" clId="{7CAC9116-BA5D-4C9B-BF55-9397A7425E33}" dt="2023-07-05T09:27:42.703" v="3239" actId="14100"/>
          <ac:spMkLst>
            <pc:docMk/>
            <pc:sldMk cId="2251526938" sldId="359"/>
            <ac:spMk id="9" creationId="{A63F2F77-B343-5A8E-ABC1-43F9FBD24656}"/>
          </ac:spMkLst>
        </pc:spChg>
        <pc:spChg chg="mod">
          <ac:chgData name="Thúy Mai" userId="222f1c7e07c9bd7a" providerId="LiveId" clId="{7CAC9116-BA5D-4C9B-BF55-9397A7425E33}" dt="2023-07-05T09:27:54.206" v="3246" actId="1076"/>
          <ac:spMkLst>
            <pc:docMk/>
            <pc:sldMk cId="2251526938" sldId="359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29:14.399" v="3272" actId="1076"/>
          <ac:spMkLst>
            <pc:docMk/>
            <pc:sldMk cId="2251526938" sldId="359"/>
            <ac:spMk id="14" creationId="{46CAD711-9A54-4AD4-B223-66F6287017F8}"/>
          </ac:spMkLst>
        </pc:spChg>
      </pc:sldChg>
      <pc:sldChg chg="addSp delSp modSp add mod ord">
        <pc:chgData name="Thúy Mai" userId="222f1c7e07c9bd7a" providerId="LiveId" clId="{7CAC9116-BA5D-4C9B-BF55-9397A7425E33}" dt="2023-07-05T09:30:21.335" v="3344" actId="478"/>
        <pc:sldMkLst>
          <pc:docMk/>
          <pc:sldMk cId="1654239959" sldId="360"/>
        </pc:sldMkLst>
        <pc:spChg chg="add del mod">
          <ac:chgData name="Thúy Mai" userId="222f1c7e07c9bd7a" providerId="LiveId" clId="{7CAC9116-BA5D-4C9B-BF55-9397A7425E33}" dt="2023-07-05T09:30:21.335" v="3344" actId="478"/>
          <ac:spMkLst>
            <pc:docMk/>
            <pc:sldMk cId="1654239959" sldId="360"/>
            <ac:spMk id="2" creationId="{D8A01345-345F-B4AF-0192-CAABAC70A466}"/>
          </ac:spMkLst>
        </pc:spChg>
        <pc:spChg chg="mod">
          <ac:chgData name="Thúy Mai" userId="222f1c7e07c9bd7a" providerId="LiveId" clId="{7CAC9116-BA5D-4C9B-BF55-9397A7425E33}" dt="2023-07-05T09:29:43.162" v="3328" actId="20577"/>
          <ac:spMkLst>
            <pc:docMk/>
            <pc:sldMk cId="1654239959" sldId="360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30:15.057" v="3342" actId="1076"/>
          <ac:spMkLst>
            <pc:docMk/>
            <pc:sldMk cId="1654239959" sldId="360"/>
            <ac:spMk id="14" creationId="{46CAD711-9A54-4AD4-B223-66F6287017F8}"/>
          </ac:spMkLst>
        </pc:spChg>
      </pc:sldChg>
      <pc:sldChg chg="delSp modSp add mod">
        <pc:chgData name="Thúy Mai" userId="222f1c7e07c9bd7a" providerId="LiveId" clId="{7CAC9116-BA5D-4C9B-BF55-9397A7425E33}" dt="2023-07-05T09:31:04.204" v="3371" actId="1076"/>
        <pc:sldMkLst>
          <pc:docMk/>
          <pc:sldMk cId="3320957633" sldId="361"/>
        </pc:sldMkLst>
        <pc:spChg chg="del mod">
          <ac:chgData name="Thúy Mai" userId="222f1c7e07c9bd7a" providerId="LiveId" clId="{7CAC9116-BA5D-4C9B-BF55-9397A7425E33}" dt="2023-07-05T09:30:51.315" v="3368" actId="478"/>
          <ac:spMkLst>
            <pc:docMk/>
            <pc:sldMk cId="3320957633" sldId="361"/>
            <ac:spMk id="2" creationId="{D8A01345-345F-B4AF-0192-CAABAC70A466}"/>
          </ac:spMkLst>
        </pc:spChg>
        <pc:spChg chg="mod">
          <ac:chgData name="Thúy Mai" userId="222f1c7e07c9bd7a" providerId="LiveId" clId="{7CAC9116-BA5D-4C9B-BF55-9397A7425E33}" dt="2023-07-05T09:30:33.095" v="3361" actId="14100"/>
          <ac:spMkLst>
            <pc:docMk/>
            <pc:sldMk cId="3320957633" sldId="361"/>
            <ac:spMk id="9" creationId="{A63F2F77-B343-5A8E-ABC1-43F9FBD24656}"/>
          </ac:spMkLst>
        </pc:spChg>
        <pc:spChg chg="mod">
          <ac:chgData name="Thúy Mai" userId="222f1c7e07c9bd7a" providerId="LiveId" clId="{7CAC9116-BA5D-4C9B-BF55-9397A7425E33}" dt="2023-07-05T09:30:37.816" v="3362" actId="1076"/>
          <ac:spMkLst>
            <pc:docMk/>
            <pc:sldMk cId="3320957633" sldId="361"/>
            <ac:spMk id="11" creationId="{E6351840-0449-82C4-0F30-E807763634DD}"/>
          </ac:spMkLst>
        </pc:spChg>
        <pc:spChg chg="mod">
          <ac:chgData name="Thúy Mai" userId="222f1c7e07c9bd7a" providerId="LiveId" clId="{7CAC9116-BA5D-4C9B-BF55-9397A7425E33}" dt="2023-07-05T09:31:04.204" v="3371" actId="1076"/>
          <ac:spMkLst>
            <pc:docMk/>
            <pc:sldMk cId="3320957633" sldId="361"/>
            <ac:spMk id="14" creationId="{46CAD711-9A54-4AD4-B223-66F6287017F8}"/>
          </ac:spMkLst>
        </pc:spChg>
      </pc:sldChg>
      <pc:sldMasterChg chg="del delSldLayout">
        <pc:chgData name="Thúy Mai" userId="222f1c7e07c9bd7a" providerId="LiveId" clId="{7CAC9116-BA5D-4C9B-BF55-9397A7425E33}" dt="2023-07-05T09:19:07.332" v="3122" actId="47"/>
        <pc:sldMasterMkLst>
          <pc:docMk/>
          <pc:sldMasterMk cId="3487833519" sldId="2147483660"/>
        </pc:sldMasterMkLst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696003176" sldId="2147483661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610159898" sldId="2147483662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79241038" sldId="2147483663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3181962180" sldId="2147483664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449026990" sldId="2147483665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897388222" sldId="2147483666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073596157" sldId="2147483667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281816482" sldId="2147483668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2439212022" sldId="2147483669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1547542088" sldId="2147483670"/>
          </pc:sldLayoutMkLst>
        </pc:sldLayoutChg>
        <pc:sldLayoutChg chg="del">
          <pc:chgData name="Thúy Mai" userId="222f1c7e07c9bd7a" providerId="LiveId" clId="{7CAC9116-BA5D-4C9B-BF55-9397A7425E33}" dt="2023-07-05T09:19:07.332" v="3122" actId="47"/>
          <pc:sldLayoutMkLst>
            <pc:docMk/>
            <pc:sldMasterMk cId="3487833519" sldId="2147483660"/>
            <pc:sldLayoutMk cId="990008472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5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72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6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3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1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5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6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4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6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microsoft.com/office/2007/relationships/hdphoto" Target="../media/hdphoto3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7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71.gif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1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4.png"/><Relationship Id="rId5" Type="http://schemas.openxmlformats.org/officeDocument/2006/relationships/audio" Target="../media/audio2.wav"/><Relationship Id="rId15" Type="http://schemas.openxmlformats.org/officeDocument/2006/relationships/image" Target="../media/image71.gif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slide" Target="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2859782"/>
            <a:ext cx="9144000" cy="22837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979712" y="365293"/>
            <a:ext cx="5224893" cy="2854528"/>
            <a:chOff x="3129608" y="-64989"/>
            <a:chExt cx="4032448" cy="2565648"/>
          </a:xfrm>
          <a:solidFill>
            <a:srgbClr val="FFC000"/>
          </a:solidFill>
        </p:grpSpPr>
        <p:sp>
          <p:nvSpPr>
            <p:cNvPr id="17" name="泪滴形 16"/>
            <p:cNvSpPr/>
            <p:nvPr/>
          </p:nvSpPr>
          <p:spPr bwMode="auto">
            <a:xfrm rot="10800000">
              <a:off x="3129608" y="-64989"/>
              <a:ext cx="4032448" cy="2565648"/>
            </a:xfrm>
            <a:prstGeom prst="teardrop">
              <a:avLst>
                <a:gd name="adj" fmla="val 130166"/>
              </a:avLst>
            </a:prstGeom>
            <a:grpFill/>
            <a:ln w="381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95709" y="678407"/>
              <a:ext cx="3469129" cy="10788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BÀI 2</a:t>
              </a:r>
            </a:p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VẺ ĐẸP CỔ ĐIỂN</a:t>
              </a:r>
              <a:endParaRPr lang="zh-CN" altLang="en-US" sz="3600" b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 Diagonal Corner Rectangle 50">
            <a:extLst>
              <a:ext uri="{FF2B5EF4-FFF2-40B4-BE49-F238E27FC236}">
                <a16:creationId xmlns:a16="http://schemas.microsoft.com/office/drawing/2014/main" id="{9EFC8F95-B2EB-FC87-EEE4-449BFDEA5ACB}"/>
              </a:ext>
            </a:extLst>
          </p:cNvPr>
          <p:cNvSpPr>
            <a:spLocks/>
          </p:cNvSpPr>
          <p:nvPr/>
        </p:nvSpPr>
        <p:spPr bwMode="auto">
          <a:xfrm>
            <a:off x="2915816" y="3450374"/>
            <a:ext cx="5328592" cy="1193091"/>
          </a:xfrm>
          <a:custGeom>
            <a:avLst/>
            <a:gdLst>
              <a:gd name="T0" fmla="*/ 203627 w 3423285"/>
              <a:gd name="T1" fmla="*/ 0 h 1221740"/>
              <a:gd name="T2" fmla="*/ 3423285 w 3423285"/>
              <a:gd name="T3" fmla="*/ 0 h 1221740"/>
              <a:gd name="T4" fmla="*/ 3423285 w 3423285"/>
              <a:gd name="T5" fmla="*/ 0 h 1221740"/>
              <a:gd name="T6" fmla="*/ 3423285 w 3423285"/>
              <a:gd name="T7" fmla="*/ 1018113 h 1221740"/>
              <a:gd name="T8" fmla="*/ 3219658 w 3423285"/>
              <a:gd name="T9" fmla="*/ 1221740 h 1221740"/>
              <a:gd name="T10" fmla="*/ 0 w 3423285"/>
              <a:gd name="T11" fmla="*/ 1221740 h 1221740"/>
              <a:gd name="T12" fmla="*/ 0 w 3423285"/>
              <a:gd name="T13" fmla="*/ 1221740 h 1221740"/>
              <a:gd name="T14" fmla="*/ 0 w 3423285"/>
              <a:gd name="T15" fmla="*/ 203627 h 1221740"/>
              <a:gd name="T16" fmla="*/ 203627 w 3423285"/>
              <a:gd name="T17" fmla="*/ 0 h 12217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23285"/>
              <a:gd name="T28" fmla="*/ 0 h 1221740"/>
              <a:gd name="T29" fmla="*/ 3423285 w 3423285"/>
              <a:gd name="T30" fmla="*/ 1221740 h 12217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23285" h="1221740">
                <a:moveTo>
                  <a:pt x="203627" y="0"/>
                </a:moveTo>
                <a:lnTo>
                  <a:pt x="3423285" y="0"/>
                </a:lnTo>
                <a:lnTo>
                  <a:pt x="3423285" y="1018113"/>
                </a:lnTo>
                <a:cubicBezTo>
                  <a:pt x="3423285" y="1130573"/>
                  <a:pt x="3332118" y="1221740"/>
                  <a:pt x="3219658" y="1221740"/>
                </a:cubicBezTo>
                <a:lnTo>
                  <a:pt x="0" y="1221740"/>
                </a:lnTo>
                <a:lnTo>
                  <a:pt x="0" y="203627"/>
                </a:lnTo>
                <a:cubicBezTo>
                  <a:pt x="0" y="91167"/>
                  <a:pt x="91167" y="0"/>
                  <a:pt x="203627" y="0"/>
                </a:cubicBezTo>
                <a:close/>
              </a:path>
            </a:pathLst>
          </a:custGeom>
          <a:solidFill>
            <a:srgbClr val="FFFFFF"/>
          </a:solidFill>
          <a:ln w="12700" algn="ctr">
            <a:solidFill>
              <a:srgbClr val="94C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endParaRPr kumimoji="0" lang="en-US" altLang="en-US" sz="28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(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F5EDA0EC-A484-6861-13E3-5C1EC57A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8601"/>
            <a:ext cx="3812789" cy="2733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61CF435C-1ABD-981F-D9C6-EBB90EF3AF6B}"/>
              </a:ext>
            </a:extLst>
          </p:cNvPr>
          <p:cNvGrpSpPr/>
          <p:nvPr/>
        </p:nvGrpSpPr>
        <p:grpSpPr>
          <a:xfrm>
            <a:off x="1907704" y="3742716"/>
            <a:ext cx="1728192" cy="1124366"/>
            <a:chOff x="3073523" y="1114989"/>
            <a:chExt cx="1441797" cy="1124366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11AA5C6C-96A8-FC35-A2B3-9E90F0574B58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B47242D-E203-5003-50AC-FB4FFE11BEE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4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DC9DE3-40FF-EB23-35AD-9E40082818BA}"/>
              </a:ext>
            </a:extLst>
          </p:cNvPr>
          <p:cNvSpPr txBox="1"/>
          <p:nvPr/>
        </p:nvSpPr>
        <p:spPr>
          <a:xfrm>
            <a:off x="5151702" y="1846713"/>
            <a:ext cx="3384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Chầu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</a:t>
            </a:r>
          </a:p>
        </p:txBody>
      </p:sp>
    </p:spTree>
    <p:extLst>
      <p:ext uri="{BB962C8B-B14F-4D97-AF65-F5344CB8AC3E}">
        <p14:creationId xmlns:p14="http://schemas.microsoft.com/office/powerpoint/2010/main" val="36064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67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1774373" y="1467470"/>
            <a:ext cx="62795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HÌNH </a:t>
            </a: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THÀNH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KIẾN </a:t>
            </a:r>
            <a:r>
              <a:rPr lang="en-US" altLang="zh-CN" sz="5000" b="1" dirty="0">
                <a:solidFill>
                  <a:srgbClr val="00B05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THỨC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13" y="2699659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766EC4-19A0-31D2-3284-6801A5CE991C}"/>
              </a:ext>
            </a:extLst>
          </p:cNvPr>
          <p:cNvSpPr txBox="1"/>
          <p:nvPr/>
        </p:nvSpPr>
        <p:spPr>
          <a:xfrm>
            <a:off x="2267744" y="915566"/>
            <a:ext cx="6408712" cy="3779758"/>
          </a:xfrm>
          <a:prstGeom prst="wedgeRoundRectCallout">
            <a:avLst>
              <a:gd name="adj1" fmla="val -58823"/>
              <a:gd name="adj2" fmla="val 23281"/>
              <a:gd name="adj3" fmla="val 16667"/>
            </a:avLst>
          </a:prstGeom>
          <a:noFill/>
          <a:ln w="38100">
            <a:solidFill>
              <a:srgbClr val="4CB55B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(SGK/tr 38)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“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2?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A5537B6-ABFE-CF2D-5FA0-53047D2B3D53}"/>
              </a:ext>
            </a:extLst>
          </p:cNvPr>
          <p:cNvSpPr/>
          <p:nvPr/>
        </p:nvSpPr>
        <p:spPr>
          <a:xfrm>
            <a:off x="0" y="1779662"/>
            <a:ext cx="1903104" cy="3178696"/>
          </a:xfrm>
          <a:custGeom>
            <a:avLst/>
            <a:gdLst/>
            <a:ahLst/>
            <a:cxnLst/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9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CE08235-3079-9BEF-61E4-E7FD76D65F25}"/>
              </a:ext>
            </a:extLst>
          </p:cNvPr>
          <p:cNvSpPr/>
          <p:nvPr/>
        </p:nvSpPr>
        <p:spPr>
          <a:xfrm>
            <a:off x="87041" y="129259"/>
            <a:ext cx="8949455" cy="4818755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F1B1C8-5336-DF68-63C7-D3795E493C3B}"/>
              </a:ext>
            </a:extLst>
          </p:cNvPr>
          <p:cNvGrpSpPr/>
          <p:nvPr/>
        </p:nvGrpSpPr>
        <p:grpSpPr>
          <a:xfrm>
            <a:off x="606463" y="555526"/>
            <a:ext cx="4434095" cy="4032448"/>
            <a:chOff x="606463" y="555526"/>
            <a:chExt cx="4434095" cy="403244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875CB6-7726-B677-EEA6-B20F8F371B2D}"/>
                </a:ext>
              </a:extLst>
            </p:cNvPr>
            <p:cNvSpPr txBox="1"/>
            <p:nvPr/>
          </p:nvSpPr>
          <p:spPr>
            <a:xfrm>
              <a:off x="995067" y="1059582"/>
              <a:ext cx="3656886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pt-BR" sz="32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 đề bài học: </a:t>
              </a:r>
              <a:r>
                <a:rPr lang="pt-BR" sz="32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 hiện vẻ đẹp cổ điển đặc sắc của nền văn học và những sinh hoạt văn hoá độc đáo của dân tộc.</a:t>
              </a:r>
              <a:endPara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4DAB734D-2D9A-C8F2-64E8-D4686906B05A}"/>
                </a:ext>
              </a:extLst>
            </p:cNvPr>
            <p:cNvSpPr/>
            <p:nvPr/>
          </p:nvSpPr>
          <p:spPr>
            <a:xfrm>
              <a:off x="606463" y="555526"/>
              <a:ext cx="4434095" cy="4032448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CD93A18-8AC2-1F3E-A2D7-4B35DB380765}"/>
                </a:ext>
              </a:extLst>
            </p:cNvPr>
            <p:cNvSpPr/>
            <p:nvPr/>
          </p:nvSpPr>
          <p:spPr>
            <a:xfrm>
              <a:off x="760350" y="1186612"/>
              <a:ext cx="353276" cy="282440"/>
            </a:xfrm>
            <a:custGeom>
              <a:avLst/>
              <a:gdLst/>
              <a:ahLst/>
              <a:cxnLst/>
              <a:rect l="l" t="t" r="r" b="b"/>
              <a:pathLst>
                <a:path w="2756902" h="1633464">
                  <a:moveTo>
                    <a:pt x="0" y="0"/>
                  </a:moveTo>
                  <a:lnTo>
                    <a:pt x="2756901" y="0"/>
                  </a:lnTo>
                  <a:lnTo>
                    <a:pt x="2756901" y="1633464"/>
                  </a:lnTo>
                  <a:lnTo>
                    <a:pt x="0" y="163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0A3E14-3729-5481-54BF-DA1966968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347614"/>
            <a:ext cx="3927839" cy="22781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69FCB-C455-AEC8-C45B-8ED81BE75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094" y="1347614"/>
            <a:ext cx="617016" cy="689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B821E-7330-65D8-C2C8-D84ACDD71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631773">
            <a:off x="8360949" y="3017090"/>
            <a:ext cx="617016" cy="6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CE08235-3079-9BEF-61E4-E7FD76D65F25}"/>
              </a:ext>
            </a:extLst>
          </p:cNvPr>
          <p:cNvSpPr/>
          <p:nvPr/>
        </p:nvSpPr>
        <p:spPr>
          <a:xfrm>
            <a:off x="45006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C2999F-8BDE-8E46-0617-357D4FF0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66" y="1695730"/>
            <a:ext cx="2861303" cy="2145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134B7-7F59-6ADF-7ADF-2121E35E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0" y="255278"/>
            <a:ext cx="2638404" cy="547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9705D-0365-C399-4701-FCE0F211E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9" y="1339065"/>
            <a:ext cx="1018120" cy="1069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0149D-6F7E-E69E-D43B-DA5ADA47EC37}"/>
              </a:ext>
            </a:extLst>
          </p:cNvPr>
          <p:cNvSpPr txBox="1"/>
          <p:nvPr/>
        </p:nvSpPr>
        <p:spPr>
          <a:xfrm>
            <a:off x="756425" y="3949881"/>
            <a:ext cx="2861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điếu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/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id="{61BE5C15-8DA7-7D75-125D-9ABCE937A8A5}"/>
              </a:ext>
            </a:extLst>
          </p:cNvPr>
          <p:cNvSpPr txBox="1"/>
          <p:nvPr/>
        </p:nvSpPr>
        <p:spPr>
          <a:xfrm>
            <a:off x="4499744" y="3096221"/>
            <a:ext cx="42021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vãn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00A3F-E35E-DF47-3727-59679EFA4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723" y="872032"/>
            <a:ext cx="4111067" cy="21459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1D0F-0C31-3639-6A4E-3CAAAC682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766" y="434494"/>
            <a:ext cx="1126025" cy="11357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7D70C4-6DA6-4044-502E-E4A56A2B40E6}"/>
              </a:ext>
            </a:extLst>
          </p:cNvPr>
          <p:cNvSpPr txBox="1"/>
          <p:nvPr/>
        </p:nvSpPr>
        <p:spPr>
          <a:xfrm>
            <a:off x="1271210" y="805190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0">
            <a:extLst>
              <a:ext uri="{FF2B5EF4-FFF2-40B4-BE49-F238E27FC236}">
                <a16:creationId xmlns:a16="http://schemas.microsoft.com/office/drawing/2014/main" id="{B133BD8A-299A-B49B-86A9-F9CAD3CF691B}"/>
              </a:ext>
            </a:extLst>
          </p:cNvPr>
          <p:cNvSpPr txBox="1"/>
          <p:nvPr/>
        </p:nvSpPr>
        <p:spPr>
          <a:xfrm>
            <a:off x="598050" y="261586"/>
            <a:ext cx="221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loại: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D1CADB-315E-AE7A-DB14-0458EB6B6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66" y="870454"/>
            <a:ext cx="567061" cy="4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1718F788-F0CF-B029-E967-B5BD9CF83879}"/>
              </a:ext>
            </a:extLst>
          </p:cNvPr>
          <p:cNvSpPr/>
          <p:nvPr/>
        </p:nvSpPr>
        <p:spPr>
          <a:xfrm>
            <a:off x="4355976" y="3651870"/>
            <a:ext cx="1728192" cy="1232003"/>
          </a:xfrm>
          <a:custGeom>
            <a:avLst/>
            <a:gdLst/>
            <a:ahLst/>
            <a:cxnLst/>
            <a:rect l="l" t="t" r="r" b="b"/>
            <a:pathLst>
              <a:path w="2269843" h="2269843">
                <a:moveTo>
                  <a:pt x="0" y="0"/>
                </a:moveTo>
                <a:lnTo>
                  <a:pt x="2269843" y="0"/>
                </a:lnTo>
                <a:lnTo>
                  <a:pt x="2269843" y="2269843"/>
                </a:lnTo>
                <a:lnTo>
                  <a:pt x="0" y="2269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875CB6-7726-B677-EEA6-B20F8F371B2D}"/>
              </a:ext>
            </a:extLst>
          </p:cNvPr>
          <p:cNvSpPr txBox="1"/>
          <p:nvPr/>
        </p:nvSpPr>
        <p:spPr>
          <a:xfrm>
            <a:off x="1187624" y="1419622"/>
            <a:ext cx="73625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VB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D9EA4-7F80-C2C9-DA10-D31995C0A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" y="1527650"/>
            <a:ext cx="324020" cy="3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03DFF8-538F-5D83-2A61-31E4CAF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16" y="652650"/>
            <a:ext cx="3981128" cy="460623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7C78E59-C550-A7BA-904E-49970132687D}"/>
              </a:ext>
            </a:extLst>
          </p:cNvPr>
          <p:cNvSpPr txBox="1"/>
          <p:nvPr/>
        </p:nvSpPr>
        <p:spPr>
          <a:xfrm>
            <a:off x="1588232" y="1293450"/>
            <a:ext cx="55354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về thơ Đường luật.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8089D677-577C-992F-DA89-A52C436AA99B}"/>
              </a:ext>
            </a:extLst>
          </p:cNvPr>
          <p:cNvSpPr/>
          <p:nvPr/>
        </p:nvSpPr>
        <p:spPr>
          <a:xfrm>
            <a:off x="2924159" y="2427734"/>
            <a:ext cx="2863634" cy="2455853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3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89EAF5-D75D-C047-9E58-9B1A452AD634}"/>
              </a:ext>
            </a:extLst>
          </p:cNvPr>
          <p:cNvSpPr txBox="1"/>
          <p:nvPr/>
        </p:nvSpPr>
        <p:spPr>
          <a:xfrm>
            <a:off x="467544" y="699542"/>
            <a:ext cx="8136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01: Tìm hiểu thơ Đường luật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(Chuẩn bị ở nhà)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725F2016-711C-CB23-0DC9-92485B4CEC7F}"/>
              </a:ext>
            </a:extLst>
          </p:cNvPr>
          <p:cNvSpPr/>
          <p:nvPr/>
        </p:nvSpPr>
        <p:spPr>
          <a:xfrm>
            <a:off x="7380313" y="4052592"/>
            <a:ext cx="1656184" cy="954108"/>
          </a:xfrm>
          <a:custGeom>
            <a:avLst/>
            <a:gdLst/>
            <a:ahLst/>
            <a:cxnLst/>
            <a:rect l="l" t="t" r="r" b="b"/>
            <a:pathLst>
              <a:path w="2922181" h="1603547">
                <a:moveTo>
                  <a:pt x="0" y="0"/>
                </a:moveTo>
                <a:lnTo>
                  <a:pt x="2922182" y="0"/>
                </a:lnTo>
                <a:lnTo>
                  <a:pt x="2922182" y="1603547"/>
                </a:lnTo>
                <a:lnTo>
                  <a:pt x="0" y="160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83892AD6-0E35-4EBC-26E4-B72DC33FCC22}"/>
              </a:ext>
            </a:extLst>
          </p:cNvPr>
          <p:cNvSpPr/>
          <p:nvPr/>
        </p:nvSpPr>
        <p:spPr>
          <a:xfrm>
            <a:off x="788000" y="1653649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4EF5561-27F8-49A7-EF7F-F12A3B96FDE9}"/>
              </a:ext>
            </a:extLst>
          </p:cNvPr>
          <p:cNvSpPr txBox="1"/>
          <p:nvPr/>
        </p:nvSpPr>
        <p:spPr>
          <a:xfrm>
            <a:off x="1828536" y="2071712"/>
            <a:ext cx="2239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Xuất xứ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D9F614A5-7C0C-9149-F933-BF250FDD0F85}"/>
              </a:ext>
            </a:extLst>
          </p:cNvPr>
          <p:cNvSpPr/>
          <p:nvPr/>
        </p:nvSpPr>
        <p:spPr>
          <a:xfrm>
            <a:off x="4922456" y="1577230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9BCC249-7718-C73E-E22D-F7FC073FB055}"/>
              </a:ext>
            </a:extLst>
          </p:cNvPr>
          <p:cNvSpPr txBox="1"/>
          <p:nvPr/>
        </p:nvSpPr>
        <p:spPr>
          <a:xfrm>
            <a:off x="5930568" y="1985938"/>
            <a:ext cx="288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Thể thơ chính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4170CFF7-FC82-8227-14DC-2E1C4E18D267}"/>
              </a:ext>
            </a:extLst>
          </p:cNvPr>
          <p:cNvSpPr/>
          <p:nvPr/>
        </p:nvSpPr>
        <p:spPr>
          <a:xfrm>
            <a:off x="251520" y="3006508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960A9CB-5C27-0603-BB63-DB7EF45E6F22}"/>
              </a:ext>
            </a:extLst>
          </p:cNvPr>
          <p:cNvSpPr txBox="1"/>
          <p:nvPr/>
        </p:nvSpPr>
        <p:spPr>
          <a:xfrm>
            <a:off x="971600" y="3529372"/>
            <a:ext cx="374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Đặc điểm nghệ thuật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EC1C71E1-C400-BEE0-A1E4-CF329AD88F0B}"/>
              </a:ext>
            </a:extLst>
          </p:cNvPr>
          <p:cNvSpPr/>
          <p:nvPr/>
        </p:nvSpPr>
        <p:spPr>
          <a:xfrm>
            <a:off x="4716016" y="2961169"/>
            <a:ext cx="1008112" cy="1127580"/>
          </a:xfrm>
          <a:custGeom>
            <a:avLst/>
            <a:gdLst/>
            <a:ahLst/>
            <a:cxnLst/>
            <a:rect l="l" t="t" r="r" b="b"/>
            <a:pathLst>
              <a:path w="1766792" h="2057400">
                <a:moveTo>
                  <a:pt x="0" y="0"/>
                </a:moveTo>
                <a:lnTo>
                  <a:pt x="1766792" y="0"/>
                </a:lnTo>
                <a:lnTo>
                  <a:pt x="17667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18D91BC-0C13-2717-F923-120F6763F450}"/>
              </a:ext>
            </a:extLst>
          </p:cNvPr>
          <p:cNvSpPr txBox="1"/>
          <p:nvPr/>
        </p:nvSpPr>
        <p:spPr>
          <a:xfrm>
            <a:off x="5543600" y="3447876"/>
            <a:ext cx="3492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Đặc điểm nội dung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3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12C085-A01D-55A0-A970-5EB365B33357}"/>
              </a:ext>
            </a:extLst>
          </p:cNvPr>
          <p:cNvSpPr/>
          <p:nvPr/>
        </p:nvSpPr>
        <p:spPr>
          <a:xfrm>
            <a:off x="107504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85800" y="29455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Xuất xứ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1081080" y="1164012"/>
            <a:ext cx="7772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(Trung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ổ biến ở các nước khu vực văn hoá Đông Á.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35E3534-E730-4239-D7C3-E486BB109E2C}"/>
              </a:ext>
            </a:extLst>
          </p:cNvPr>
          <p:cNvSpPr txBox="1"/>
          <p:nvPr/>
        </p:nvSpPr>
        <p:spPr>
          <a:xfrm>
            <a:off x="697632" y="24643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Thể thơ chính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785808E-310F-DD4A-5147-AD27358A8A7F}"/>
              </a:ext>
            </a:extLst>
          </p:cNvPr>
          <p:cNvSpPr txBox="1"/>
          <p:nvPr/>
        </p:nvSpPr>
        <p:spPr>
          <a:xfrm>
            <a:off x="1081080" y="3333821"/>
            <a:ext cx="777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cú Đường luật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18E2D9D-066D-D3E5-CE1D-C3346F67EF88}"/>
              </a:ext>
            </a:extLst>
          </p:cNvPr>
          <p:cNvSpPr txBox="1"/>
          <p:nvPr/>
        </p:nvSpPr>
        <p:spPr>
          <a:xfrm>
            <a:off x="1081080" y="4203282"/>
            <a:ext cx="777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tuyệt Đường luật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Back with solid fill">
            <a:extLst>
              <a:ext uri="{FF2B5EF4-FFF2-40B4-BE49-F238E27FC236}">
                <a16:creationId xmlns:a16="http://schemas.microsoft.com/office/drawing/2014/main" id="{E15DE6F8-DAC9-547A-6E7B-F7ABBE598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79" y="1389416"/>
            <a:ext cx="601216" cy="601216"/>
          </a:xfrm>
          <a:prstGeom prst="rect">
            <a:avLst/>
          </a:prstGeom>
        </p:spPr>
      </p:pic>
      <p:pic>
        <p:nvPicPr>
          <p:cNvPr id="4" name="Graphic 3" descr="Back with solid fill">
            <a:extLst>
              <a:ext uri="{FF2B5EF4-FFF2-40B4-BE49-F238E27FC236}">
                <a16:creationId xmlns:a16="http://schemas.microsoft.com/office/drawing/2014/main" id="{D4016891-FE0D-00F0-42D1-79F78CB9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960" y="3323363"/>
            <a:ext cx="601216" cy="601216"/>
          </a:xfrm>
          <a:prstGeom prst="rect">
            <a:avLst/>
          </a:prstGeom>
        </p:spPr>
      </p:pic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F23CACEB-E9DF-EAA2-AB6A-A989783F5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32" y="4247733"/>
            <a:ext cx="601216" cy="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9A79D6A-DB2A-0675-5266-35FA173509B4}"/>
              </a:ext>
            </a:extLst>
          </p:cNvPr>
          <p:cNvSpPr/>
          <p:nvPr/>
        </p:nvSpPr>
        <p:spPr>
          <a:xfrm>
            <a:off x="46542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88700" y="60741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Đặc điểm nghệ thuật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977712" y="1425791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ngặt về hoà thanh, về niêm, đối, vần và nhịp.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447D72-294E-030D-155A-7F97954545CB}"/>
              </a:ext>
            </a:extLst>
          </p:cNvPr>
          <p:cNvSpPr txBox="1"/>
          <p:nvPr/>
        </p:nvSpPr>
        <p:spPr>
          <a:xfrm>
            <a:off x="977712" y="2736614"/>
            <a:ext cx="7772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ngữ: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đọng, hàm súc.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233051-CF31-79FF-3D42-F96F4479CD3B}"/>
              </a:ext>
            </a:extLst>
          </p:cNvPr>
          <p:cNvSpPr txBox="1"/>
          <p:nvPr/>
        </p:nvSpPr>
        <p:spPr>
          <a:xfrm>
            <a:off x="977712" y="3554979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pháp: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 cảnh ngụ tình; lấy động tả tĩnh, lấy động tả tĩnh, lấy điểm tả diện,...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1C2D4-814F-AD2A-BF35-85AFE267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4" y="134700"/>
            <a:ext cx="684213" cy="716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E1471-2086-9B8A-79FA-FDF83609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" y="1600469"/>
            <a:ext cx="282396" cy="287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58E94-D190-8F0D-8E90-2CBC103C4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1" y="2885066"/>
            <a:ext cx="282396" cy="28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7DB983-D993-5B77-77EF-9E0B2232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" y="3778075"/>
            <a:ext cx="282396" cy="287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7C5281-35D8-0ADC-B13C-55A91DCA4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00" y="-134424"/>
            <a:ext cx="957884" cy="9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 trans="56000" scaling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48" y="699542"/>
            <a:ext cx="5760640" cy="1265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2211710"/>
            <a:ext cx="5674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GIỚI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THIỆU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BÀI HỌC</a:t>
            </a:r>
          </a:p>
          <a:p>
            <a:pPr algn="ctr"/>
            <a:r>
              <a:rPr lang="en-US" altLang="zh-CN" sz="3600" b="1" dirty="0">
                <a:ln w="9525">
                  <a:noFill/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VÀ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TRI </a:t>
            </a:r>
            <a:r>
              <a:rPr lang="en-US" altLang="zh-CN" sz="3600" b="1" dirty="0">
                <a:ln w="9525">
                  <a:noFill/>
                </a:ln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THỨC </a:t>
            </a: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NGỮ VĂN</a:t>
            </a:r>
            <a:endParaRPr lang="zh-CN" altLang="en-US" sz="36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0">
            <a:extLst>
              <a:ext uri="{FF2B5EF4-FFF2-40B4-BE49-F238E27FC236}">
                <a16:creationId xmlns:a16="http://schemas.microsoft.com/office/drawing/2014/main" id="{BE878B96-65FC-C98E-F55D-111591864FC5}"/>
              </a:ext>
            </a:extLst>
          </p:cNvPr>
          <p:cNvSpPr/>
          <p:nvPr/>
        </p:nvSpPr>
        <p:spPr>
          <a:xfrm>
            <a:off x="46542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C3DF6-2CB7-0510-5F11-AB1779DD423A}"/>
              </a:ext>
            </a:extLst>
          </p:cNvPr>
          <p:cNvSpPr txBox="1"/>
          <p:nvPr/>
        </p:nvSpPr>
        <p:spPr>
          <a:xfrm>
            <a:off x="611560" y="72175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Đặc điểm nội dung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12E55E4-BF42-5969-1B5E-D7E02F2E2809}"/>
              </a:ext>
            </a:extLst>
          </p:cNvPr>
          <p:cNvSpPr txBox="1"/>
          <p:nvPr/>
        </p:nvSpPr>
        <p:spPr>
          <a:xfrm>
            <a:off x="680151" y="1548506"/>
            <a:ext cx="7772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sự, cảm xúc của tác giả về thiên nhiên, thời cuộc, thân phận con người.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233051-CF31-79FF-3D42-F96F4479CD3B}"/>
              </a:ext>
            </a:extLst>
          </p:cNvPr>
          <p:cNvSpPr txBox="1"/>
          <p:nvPr/>
        </p:nvSpPr>
        <p:spPr>
          <a:xfrm>
            <a:off x="685800" y="2889913"/>
            <a:ext cx="81346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Ý thơ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gắn với mối quan hệ giữa cảnh và tình, tĩnh và động, thời gian và không gian, quá khứ và hiện tại, hữu hạn và vô hạn,...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DAC24-573D-6190-AF5E-673241233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80737"/>
            <a:ext cx="282396" cy="287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505D9-A93F-8808-D4CE-B7852CE3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026287"/>
            <a:ext cx="286537" cy="286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C1908-151F-9E01-17C3-340F5A41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" y="162679"/>
            <a:ext cx="805601" cy="8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03DFF8-538F-5D83-2A61-31E4CAF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71550"/>
            <a:ext cx="7725544" cy="820663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thơ thất ngôn bát cú Đường luật và Tứ tuyệt Đường luật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97A8CF54-29A8-3CDC-671C-587915233537}"/>
              </a:ext>
            </a:extLst>
          </p:cNvPr>
          <p:cNvSpPr/>
          <p:nvPr/>
        </p:nvSpPr>
        <p:spPr>
          <a:xfrm>
            <a:off x="602538" y="2067694"/>
            <a:ext cx="2196539" cy="2466917"/>
          </a:xfrm>
          <a:custGeom>
            <a:avLst/>
            <a:gdLst/>
            <a:ahLst/>
            <a:cxnLst/>
            <a:rect l="l" t="t" r="r" b="b"/>
            <a:pathLst>
              <a:path w="2376854" h="2724188">
                <a:moveTo>
                  <a:pt x="0" y="0"/>
                </a:moveTo>
                <a:lnTo>
                  <a:pt x="2376855" y="0"/>
                </a:lnTo>
                <a:lnTo>
                  <a:pt x="2376855" y="2724188"/>
                </a:lnTo>
                <a:lnTo>
                  <a:pt x="0" y="2724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42747-6B39-063C-D573-98B69C3DECA8}"/>
              </a:ext>
            </a:extLst>
          </p:cNvPr>
          <p:cNvSpPr txBox="1"/>
          <p:nvPr/>
        </p:nvSpPr>
        <p:spPr>
          <a:xfrm>
            <a:off x="3943694" y="1460109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iCiel Messy Script" pitchFamily="2" charset="0"/>
              </a:rPr>
              <a:t>HOÀN THÀNH PHIẾU HỌC TẬP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64ED2-D405-73B5-CE26-86BFF43F5214}"/>
              </a:ext>
            </a:extLst>
          </p:cNvPr>
          <p:cNvGrpSpPr/>
          <p:nvPr/>
        </p:nvGrpSpPr>
        <p:grpSpPr>
          <a:xfrm>
            <a:off x="2987824" y="1783116"/>
            <a:ext cx="3023878" cy="3036071"/>
            <a:chOff x="2987824" y="1783116"/>
            <a:chExt cx="3023878" cy="3036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44F499-F8E3-2326-2F11-116C01ADB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88645">
              <a:off x="2987824" y="1783116"/>
              <a:ext cx="3023878" cy="30360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D70543-B604-4A5C-6531-235DA5FC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4941" y="2983944"/>
              <a:ext cx="1008976" cy="8169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9466E8-FF0A-6008-F96A-7E65E107401F}"/>
                </a:ext>
              </a:extLst>
            </p:cNvPr>
            <p:cNvSpPr txBox="1"/>
            <p:nvPr/>
          </p:nvSpPr>
          <p:spPr>
            <a:xfrm>
              <a:off x="4094159" y="3124494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99D2D2-B8C0-426E-4DC8-70BCCB073A93}"/>
              </a:ext>
            </a:extLst>
          </p:cNvPr>
          <p:cNvGrpSpPr/>
          <p:nvPr/>
        </p:nvGrpSpPr>
        <p:grpSpPr>
          <a:xfrm>
            <a:off x="6149417" y="1836609"/>
            <a:ext cx="2331399" cy="2362905"/>
            <a:chOff x="6149417" y="1836609"/>
            <a:chExt cx="2331399" cy="23629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EA1F38-B9A8-1991-4E4C-703F9BC8B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61462">
              <a:off x="6149417" y="1836609"/>
              <a:ext cx="2331399" cy="23629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3DECFB-DF02-502C-7846-5E8A54BE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8049" y="2892683"/>
              <a:ext cx="1008976" cy="8169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D4EDC5-C0C0-3679-97AD-D4248CBFE839}"/>
                </a:ext>
              </a:extLst>
            </p:cNvPr>
            <p:cNvSpPr txBox="1"/>
            <p:nvPr/>
          </p:nvSpPr>
          <p:spPr>
            <a:xfrm>
              <a:off x="7014392" y="3008762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0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089EAF5-D75D-C047-9E58-9B1A452AD634}"/>
              </a:ext>
            </a:extLst>
          </p:cNvPr>
          <p:cNvSpPr txBox="1"/>
          <p:nvPr/>
        </p:nvSpPr>
        <p:spPr>
          <a:xfrm>
            <a:off x="63522" y="610691"/>
            <a:ext cx="8828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02: So sánh thể thơ Thất ngôn bát cú Đường luật và thể thơ Tứ tuyệt Đường luật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(Chuẩn bị ở nhà)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725F2016-711C-CB23-0DC9-92485B4CEC7F}"/>
              </a:ext>
            </a:extLst>
          </p:cNvPr>
          <p:cNvSpPr/>
          <p:nvPr/>
        </p:nvSpPr>
        <p:spPr>
          <a:xfrm>
            <a:off x="7380313" y="4052592"/>
            <a:ext cx="1656184" cy="954108"/>
          </a:xfrm>
          <a:custGeom>
            <a:avLst/>
            <a:gdLst/>
            <a:ahLst/>
            <a:cxnLst/>
            <a:rect l="l" t="t" r="r" b="b"/>
            <a:pathLst>
              <a:path w="2922181" h="1603547">
                <a:moveTo>
                  <a:pt x="0" y="0"/>
                </a:moveTo>
                <a:lnTo>
                  <a:pt x="2922182" y="0"/>
                </a:lnTo>
                <a:lnTo>
                  <a:pt x="2922182" y="1603547"/>
                </a:lnTo>
                <a:lnTo>
                  <a:pt x="0" y="160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47B6FB4-82B7-65FA-D98E-2DB3DA46E5F7}"/>
              </a:ext>
            </a:extLst>
          </p:cNvPr>
          <p:cNvSpPr/>
          <p:nvPr/>
        </p:nvSpPr>
        <p:spPr>
          <a:xfrm>
            <a:off x="467544" y="202045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DED5B51-3968-9C1E-22C4-753B68E21681}"/>
              </a:ext>
            </a:extLst>
          </p:cNvPr>
          <p:cNvSpPr txBox="1"/>
          <p:nvPr/>
        </p:nvSpPr>
        <p:spPr>
          <a:xfrm>
            <a:off x="1228760" y="2167654"/>
            <a:ext cx="3366120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Số câu, số chữ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20DAB363-D3BB-D471-401C-4F1D58A4563F}"/>
              </a:ext>
            </a:extLst>
          </p:cNvPr>
          <p:cNvSpPr/>
          <p:nvPr/>
        </p:nvSpPr>
        <p:spPr>
          <a:xfrm>
            <a:off x="4765144" y="2024266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E9E9991-3AE5-8CF9-AC07-C944B37939CF}"/>
              </a:ext>
            </a:extLst>
          </p:cNvPr>
          <p:cNvSpPr txBox="1"/>
          <p:nvPr/>
        </p:nvSpPr>
        <p:spPr>
          <a:xfrm>
            <a:off x="5526360" y="2171468"/>
            <a:ext cx="1853953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Bố cục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28574045-59AF-1353-01A6-196A9FBBF12B}"/>
              </a:ext>
            </a:extLst>
          </p:cNvPr>
          <p:cNvSpPr/>
          <p:nvPr/>
        </p:nvSpPr>
        <p:spPr>
          <a:xfrm>
            <a:off x="1331640" y="292613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653FB94-27AC-49EE-B426-173503370473}"/>
              </a:ext>
            </a:extLst>
          </p:cNvPr>
          <p:cNvSpPr txBox="1"/>
          <p:nvPr/>
        </p:nvSpPr>
        <p:spPr>
          <a:xfrm>
            <a:off x="2259258" y="3044790"/>
            <a:ext cx="4625483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Niêm và luật bằng trắc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10D7081F-23AC-F8BD-4BCE-9CF1F1911F19}"/>
              </a:ext>
            </a:extLst>
          </p:cNvPr>
          <p:cNvSpPr/>
          <p:nvPr/>
        </p:nvSpPr>
        <p:spPr>
          <a:xfrm>
            <a:off x="323528" y="3771162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D644CEB-DDA4-1A5A-7C64-A589FC97EE6A}"/>
              </a:ext>
            </a:extLst>
          </p:cNvPr>
          <p:cNvSpPr txBox="1"/>
          <p:nvPr/>
        </p:nvSpPr>
        <p:spPr>
          <a:xfrm>
            <a:off x="1098645" y="3958775"/>
            <a:ext cx="2753275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Vần và nhịp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4821AB64-2D02-27BD-28CC-EFF16F9EE918}"/>
              </a:ext>
            </a:extLst>
          </p:cNvPr>
          <p:cNvSpPr/>
          <p:nvPr/>
        </p:nvSpPr>
        <p:spPr>
          <a:xfrm>
            <a:off x="4728497" y="3812195"/>
            <a:ext cx="631101" cy="766495"/>
          </a:xfrm>
          <a:custGeom>
            <a:avLst/>
            <a:gdLst/>
            <a:ahLst/>
            <a:cxnLst/>
            <a:rect l="l" t="t" r="r" b="b"/>
            <a:pathLst>
              <a:path w="1617051" h="2422548">
                <a:moveTo>
                  <a:pt x="0" y="0"/>
                </a:moveTo>
                <a:lnTo>
                  <a:pt x="1617051" y="0"/>
                </a:lnTo>
                <a:lnTo>
                  <a:pt x="1617051" y="2422548"/>
                </a:lnTo>
                <a:lnTo>
                  <a:pt x="0" y="242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116C110-3B36-D4F4-2F22-A92964DD0500}"/>
              </a:ext>
            </a:extLst>
          </p:cNvPr>
          <p:cNvSpPr txBox="1"/>
          <p:nvPr/>
        </p:nvSpPr>
        <p:spPr>
          <a:xfrm>
            <a:off x="5520296" y="3958775"/>
            <a:ext cx="1296144" cy="578882"/>
          </a:xfrm>
          <a:prstGeom prst="roundRect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Đối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6" grpId="0" animBg="1"/>
      <p:bldP spid="28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2C53BD7-1FD3-C605-B92B-8FA02C35360F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29116" y="1218345"/>
            <a:ext cx="2006836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Số câu, số chữ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5926D8E-7576-057B-A113-F604D651A6A8}"/>
              </a:ext>
            </a:extLst>
          </p:cNvPr>
          <p:cNvCxnSpPr/>
          <p:nvPr/>
        </p:nvCxnSpPr>
        <p:spPr>
          <a:xfrm>
            <a:off x="5436096" y="98757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1703367" y="159893"/>
            <a:ext cx="38445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426880F-F6B6-63D9-974E-AA8927D74D5B}"/>
              </a:ext>
            </a:extLst>
          </p:cNvPr>
          <p:cNvSpPr txBox="1"/>
          <p:nvPr/>
        </p:nvSpPr>
        <p:spPr>
          <a:xfrm>
            <a:off x="5820698" y="184511"/>
            <a:ext cx="2837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260578" y="1224337"/>
            <a:ext cx="2954080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câu – mỗi câu 7 chữ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A6C180-15BE-05EA-F57E-A079D3C28E55}"/>
              </a:ext>
            </a:extLst>
          </p:cNvPr>
          <p:cNvSpPr txBox="1"/>
          <p:nvPr/>
        </p:nvSpPr>
        <p:spPr>
          <a:xfrm>
            <a:off x="5657535" y="1167595"/>
            <a:ext cx="3234386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câu – mỗi câu có 5 chữ hoặc 7 chữ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50F2DE4-9FC5-7FFE-E0B6-E25E1959AFF6}"/>
              </a:ext>
            </a:extLst>
          </p:cNvPr>
          <p:cNvCxnSpPr/>
          <p:nvPr/>
        </p:nvCxnSpPr>
        <p:spPr>
          <a:xfrm>
            <a:off x="2051720" y="1244837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6FEC34-F183-D49C-F5A5-87F071E07402}"/>
              </a:ext>
            </a:extLst>
          </p:cNvPr>
          <p:cNvSpPr txBox="1"/>
          <p:nvPr/>
        </p:nvSpPr>
        <p:spPr>
          <a:xfrm>
            <a:off x="86540" y="3230316"/>
            <a:ext cx="1952600" cy="52322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Bố cục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401626F-B2D5-32CB-02B7-56CC4D789745}"/>
              </a:ext>
            </a:extLst>
          </p:cNvPr>
          <p:cNvSpPr txBox="1"/>
          <p:nvPr/>
        </p:nvSpPr>
        <p:spPr>
          <a:xfrm>
            <a:off x="2260578" y="2725759"/>
            <a:ext cx="2954080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cặp câu tương ứng 4 phần: đề - thực – luận – kết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8445D91-4827-1035-FB0F-2ADBD8F4EE97}"/>
              </a:ext>
            </a:extLst>
          </p:cNvPr>
          <p:cNvSpPr txBox="1"/>
          <p:nvPr/>
        </p:nvSpPr>
        <p:spPr>
          <a:xfrm>
            <a:off x="5657535" y="2725759"/>
            <a:ext cx="3234762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câu được triển khai: khởi – thừa – chuyển – hợp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116C2-74AA-B640-800F-5424792A7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4" y="215571"/>
            <a:ext cx="800354" cy="9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9" grpId="0" animBg="1"/>
      <p:bldP spid="20" grpId="0" animBg="1"/>
      <p:bldP spid="23" grpId="0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327EC2-EF7E-A4C4-7533-4EB3F03C6EAD}"/>
              </a:ext>
            </a:extLst>
          </p:cNvPr>
          <p:cNvGrpSpPr/>
          <p:nvPr/>
        </p:nvGrpSpPr>
        <p:grpSpPr>
          <a:xfrm rot="20278469">
            <a:off x="-213759" y="974407"/>
            <a:ext cx="2638288" cy="2663972"/>
            <a:chOff x="2435146" y="1310116"/>
            <a:chExt cx="3002873" cy="30554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E555D3-6FCA-8C21-362C-137F5BF5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146" y="1310116"/>
              <a:ext cx="3002873" cy="305542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4234FB-F7D3-7DA0-88AE-8F5E206A6271}"/>
                </a:ext>
              </a:extLst>
            </p:cNvPr>
            <p:cNvSpPr/>
            <p:nvPr/>
          </p:nvSpPr>
          <p:spPr>
            <a:xfrm>
              <a:off x="2771800" y="1702658"/>
              <a:ext cx="2448272" cy="23437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323528" y="1702658"/>
            <a:ext cx="1885363" cy="1384995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Niêm và luật bằng trắc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2EAA21-DE35-5CE7-7A04-2E4935EB0A1F}"/>
              </a:ext>
            </a:extLst>
          </p:cNvPr>
          <p:cNvGrpSpPr/>
          <p:nvPr/>
        </p:nvGrpSpPr>
        <p:grpSpPr>
          <a:xfrm>
            <a:off x="2518804" y="288437"/>
            <a:ext cx="5393551" cy="562423"/>
            <a:chOff x="2518804" y="288437"/>
            <a:chExt cx="5393551" cy="56242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BE65649-9991-53BB-3B0A-D85B25C50768}"/>
                </a:ext>
              </a:extLst>
            </p:cNvPr>
            <p:cNvSpPr/>
            <p:nvPr/>
          </p:nvSpPr>
          <p:spPr>
            <a:xfrm>
              <a:off x="2518804" y="288437"/>
              <a:ext cx="5149539" cy="562423"/>
            </a:xfrm>
            <a:custGeom>
              <a:avLst/>
              <a:gdLst/>
              <a:ahLst/>
              <a:cxnLst/>
              <a:rect l="l" t="t" r="r" b="b"/>
              <a:pathLst>
                <a:path w="4106390" h="1627624">
                  <a:moveTo>
                    <a:pt x="0" y="0"/>
                  </a:moveTo>
                  <a:lnTo>
                    <a:pt x="4106390" y="0"/>
                  </a:lnTo>
                  <a:lnTo>
                    <a:pt x="4106390" y="1627624"/>
                  </a:lnTo>
                  <a:lnTo>
                    <a:pt x="0" y="1627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7831691-13FD-4491-5859-47F0D01D232B}"/>
                </a:ext>
              </a:extLst>
            </p:cNvPr>
            <p:cNvSpPr txBox="1"/>
            <p:nvPr/>
          </p:nvSpPr>
          <p:spPr>
            <a:xfrm>
              <a:off x="2583763" y="288437"/>
              <a:ext cx="53285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 ngôn bát cú Đường luật</a:t>
              </a:r>
              <a:endPara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2AA005-DF28-ADFA-888E-5C6F15AFD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93" y="178403"/>
            <a:ext cx="845692" cy="968377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4BC691-3842-FFC1-6288-203961EF7749}"/>
              </a:ext>
            </a:extLst>
          </p:cNvPr>
          <p:cNvSpPr/>
          <p:nvPr/>
        </p:nvSpPr>
        <p:spPr>
          <a:xfrm>
            <a:off x="3905502" y="1092742"/>
            <a:ext cx="3444779" cy="725276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pt-BR" sz="28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luật bằng trắc</a:t>
            </a:r>
            <a:endParaRPr lang="en-US" sz="28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A821BD-09F7-5D28-BA33-215B84FA53AB}"/>
              </a:ext>
            </a:extLst>
          </p:cNvPr>
          <p:cNvSpPr/>
          <p:nvPr/>
        </p:nvSpPr>
        <p:spPr>
          <a:xfrm>
            <a:off x="2488898" y="2160420"/>
            <a:ext cx="3138994" cy="2643578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pt-BR" sz="24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chữ thứ 2 của câu thứ nhất là thanh bằng thì bài thơ thuộc luật bằng. Nếu chữ thứ 2 của câu thứ nhất là thanh trắc thì bài thơ thuộc luật trắc.</a:t>
            </a:r>
            <a:endParaRPr lang="en-US" sz="24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4630D0-B77F-BCFD-FFEF-4F1BEBB85C2B}"/>
              </a:ext>
            </a:extLst>
          </p:cNvPr>
          <p:cNvSpPr/>
          <p:nvPr/>
        </p:nvSpPr>
        <p:spPr>
          <a:xfrm>
            <a:off x="5743766" y="2160420"/>
            <a:ext cx="3138993" cy="2643578"/>
          </a:xfrm>
          <a:custGeom>
            <a:avLst/>
            <a:gdLst>
              <a:gd name="connsiteX0" fmla="*/ 0 w 2299098"/>
              <a:gd name="connsiteY0" fmla="*/ 0 h 1149549"/>
              <a:gd name="connsiteX1" fmla="*/ 2299098 w 2299098"/>
              <a:gd name="connsiteY1" fmla="*/ 0 h 1149549"/>
              <a:gd name="connsiteX2" fmla="*/ 2299098 w 2299098"/>
              <a:gd name="connsiteY2" fmla="*/ 1149549 h 1149549"/>
              <a:gd name="connsiteX3" fmla="*/ 0 w 2299098"/>
              <a:gd name="connsiteY3" fmla="*/ 1149549 h 1149549"/>
              <a:gd name="connsiteX4" fmla="*/ 0 w 2299098"/>
              <a:gd name="connsiteY4" fmla="*/ 0 h 114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098" h="1149549">
                <a:moveTo>
                  <a:pt x="0" y="0"/>
                </a:moveTo>
                <a:lnTo>
                  <a:pt x="2299098" y="0"/>
                </a:lnTo>
                <a:lnTo>
                  <a:pt x="2299098" y="1149549"/>
                </a:lnTo>
                <a:lnTo>
                  <a:pt x="0" y="114954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pt-BR" sz="24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thanh bằng, trắc phải đan xen nhau trong một câu đảm bảo sự hài hoà, cân bằng: ở chữ 2, 4, 6 trong mỗi cặp câu phải ngược nhau về thanh bằng, trắc.</a:t>
            </a:r>
            <a:endParaRPr lang="en-US" sz="2400" b="1" kern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216258-EF3F-C4AA-12A3-9B0A59BA77D2}"/>
              </a:ext>
            </a:extLst>
          </p:cNvPr>
          <p:cNvCxnSpPr/>
          <p:nvPr/>
        </p:nvCxnSpPr>
        <p:spPr>
          <a:xfrm flipH="1">
            <a:off x="3905502" y="1818018"/>
            <a:ext cx="1838264" cy="34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90D717-C2BC-DB8F-CFF4-86A197EFA296}"/>
              </a:ext>
            </a:extLst>
          </p:cNvPr>
          <p:cNvCxnSpPr/>
          <p:nvPr/>
        </p:nvCxnSpPr>
        <p:spPr>
          <a:xfrm>
            <a:off x="5743766" y="1818018"/>
            <a:ext cx="1708554" cy="34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1411022" y="334446"/>
            <a:ext cx="481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1171043" y="1586072"/>
            <a:ext cx="4817162" cy="2485787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niêm (dính): </a:t>
            </a:r>
            <a:r>
              <a:rPr lang="pt-B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thứ 2 của hai cặp câu liền nhau (câu 2 và câu 3, câu 4 và câu 5, câu 6 và câu 7, câu 1 và câu 8) phải cùng thanh.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/>
          <p:nvPr/>
        </p:nvCxnSpPr>
        <p:spPr>
          <a:xfrm>
            <a:off x="1043608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992876" y="326687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325457" y="2413823"/>
            <a:ext cx="2575197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giống thể bát cú.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/>
          <p:nvPr/>
        </p:nvCxnSpPr>
        <p:spPr>
          <a:xfrm>
            <a:off x="6228184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id="{451EC0FF-373B-FDEC-4B66-2D11ECEB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260051" y="943720"/>
            <a:ext cx="445346" cy="43844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406BBA-D63F-43EE-E769-80C0741A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7414783" y="1603538"/>
            <a:ext cx="445346" cy="4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BCDE2-4729-45B1-7474-8B686154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568" y="1286027"/>
            <a:ext cx="2563093" cy="25766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77895" y="2135878"/>
            <a:ext cx="1577179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Vần và nhịp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317410" y="230220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170448" y="1649669"/>
            <a:ext cx="3727061" cy="2485787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vần: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gieo 1 vần (vần bằng) ở cuối các câu 1, 2, 4, 6, 8. Riêng vần của câu thứ nhất có thể linh hoạt.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979712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992876" y="326687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278982" y="2186912"/>
            <a:ext cx="2569449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vần: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gieo một vần ở cuối các câu 1, 2, 4.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6088245" y="1280794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AD7FA3DF-4CB0-D2D9-787E-AB4D4D3B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3691613" y="1152903"/>
            <a:ext cx="445346" cy="43844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E888264-B542-0980-C750-248881E91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390383" y="1545262"/>
            <a:ext cx="445346" cy="438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AFCB8-D02E-EC0C-180A-3E79A935F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95" y="257097"/>
            <a:ext cx="1074341" cy="1019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9315D-C662-9DE8-3805-579544CA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057" y="4430502"/>
            <a:ext cx="790352" cy="4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BCDE2-4729-45B1-7474-8B686154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4568" y="1286027"/>
            <a:ext cx="2563093" cy="25766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77895" y="2135878"/>
            <a:ext cx="1577179" cy="954107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Vần và nhịp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112126" y="353388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 ngôn bát cú Đường luật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979712" y="1276770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772930" y="381420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Tứ tuyệt Đường luật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5496501" y="1276770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AD7FA3DF-4CB0-D2D9-787E-AB4D4D3B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3532152" y="1475018"/>
            <a:ext cx="445346" cy="438449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E888264-B542-0980-C750-248881E918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7092072" y="1541821"/>
            <a:ext cx="445346" cy="438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AFCB8-D02E-EC0C-180A-3E79A935F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95" y="257097"/>
            <a:ext cx="1074341" cy="1019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9315D-C662-9DE8-3805-579544CA9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057" y="4430502"/>
            <a:ext cx="790352" cy="4396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68E87DC-5647-1B4F-1196-3E252DD26A2C}"/>
              </a:ext>
            </a:extLst>
          </p:cNvPr>
          <p:cNvSpPr txBox="1"/>
          <p:nvPr/>
        </p:nvSpPr>
        <p:spPr>
          <a:xfrm>
            <a:off x="2384035" y="2204157"/>
            <a:ext cx="2708143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 ngắt nhịp 4/3.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64B6A9-1E37-0227-40FF-23B906390F27}"/>
              </a:ext>
            </a:extLst>
          </p:cNvPr>
          <p:cNvSpPr txBox="1"/>
          <p:nvPr/>
        </p:nvSpPr>
        <p:spPr>
          <a:xfrm>
            <a:off x="5900823" y="2218270"/>
            <a:ext cx="2827846" cy="1532334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nhịp: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 ngắt nhịp 4/3.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357CE29-51E7-AF84-B40F-9C89BD76BC95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529DB-17D9-EE3C-566E-FC54EE75B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256" y="1289650"/>
            <a:ext cx="2560542" cy="257883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17B4A53-20F1-D97E-77D0-E2DECF7AD006}"/>
              </a:ext>
            </a:extLst>
          </p:cNvPr>
          <p:cNvSpPr txBox="1"/>
          <p:nvPr/>
        </p:nvSpPr>
        <p:spPr>
          <a:xfrm>
            <a:off x="145155" y="2310140"/>
            <a:ext cx="1403648" cy="52322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7831691-13FD-4491-5859-47F0D01D232B}"/>
              </a:ext>
            </a:extLst>
          </p:cNvPr>
          <p:cNvSpPr txBox="1"/>
          <p:nvPr/>
        </p:nvSpPr>
        <p:spPr>
          <a:xfrm>
            <a:off x="2030477" y="256672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 ngôn bát cú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B5B1C9-2E67-4CF3-00F1-72C998B14D89}"/>
              </a:ext>
            </a:extLst>
          </p:cNvPr>
          <p:cNvSpPr txBox="1"/>
          <p:nvPr/>
        </p:nvSpPr>
        <p:spPr>
          <a:xfrm>
            <a:off x="2329465" y="2125780"/>
            <a:ext cx="3091276" cy="2009061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sử dụng phép đối ở hai câu thực và hai câu luận.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295F1A3-32F2-1D36-F37B-6058A41BED20}"/>
              </a:ext>
            </a:extLst>
          </p:cNvPr>
          <p:cNvCxnSpPr>
            <a:cxnSpLocks/>
          </p:cNvCxnSpPr>
          <p:nvPr/>
        </p:nvCxnSpPr>
        <p:spPr>
          <a:xfrm>
            <a:off x="1835696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86CD281-78CF-03E1-4376-8028B6909D78}"/>
              </a:ext>
            </a:extLst>
          </p:cNvPr>
          <p:cNvSpPr txBox="1"/>
          <p:nvPr/>
        </p:nvSpPr>
        <p:spPr>
          <a:xfrm>
            <a:off x="5806367" y="425728"/>
            <a:ext cx="3240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 Tứ tuyệt Đường luật</a:t>
            </a:r>
            <a:endParaRPr lang="en-US" sz="2800" b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81A169B-5847-B356-B144-54A8DD4BA5F9}"/>
              </a:ext>
            </a:extLst>
          </p:cNvPr>
          <p:cNvSpPr txBox="1"/>
          <p:nvPr/>
        </p:nvSpPr>
        <p:spPr>
          <a:xfrm>
            <a:off x="6247419" y="2514479"/>
            <a:ext cx="2575197" cy="1055608"/>
          </a:xfrm>
          <a:prstGeom prst="roundRect">
            <a:avLst/>
          </a:prstGeom>
          <a:noFill/>
          <a:ln>
            <a:solidFill>
              <a:srgbClr val="4CB55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bắt buộc phải đối.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B9F17B7-36AB-60E1-5718-11A54DF055E4}"/>
              </a:ext>
            </a:extLst>
          </p:cNvPr>
          <p:cNvCxnSpPr>
            <a:cxnSpLocks/>
          </p:cNvCxnSpPr>
          <p:nvPr/>
        </p:nvCxnSpPr>
        <p:spPr>
          <a:xfrm>
            <a:off x="5753650" y="1393455"/>
            <a:ext cx="0" cy="3096344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>
            <a:extLst>
              <a:ext uri="{FF2B5EF4-FFF2-40B4-BE49-F238E27FC236}">
                <a16:creationId xmlns:a16="http://schemas.microsoft.com/office/drawing/2014/main" id="{77AD213E-BCAF-5C88-1754-6838BA5F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3532152" y="1475018"/>
            <a:ext cx="445346" cy="438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44777-A65F-B8F9-4E2E-DF6B9957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7092072" y="1541821"/>
            <a:ext cx="445346" cy="438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D93B8-8127-00E5-4CA1-3493DF969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7" y="350664"/>
            <a:ext cx="1017776" cy="965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F352C-F091-B7AB-CECA-D1CA594A2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936" y="4299942"/>
            <a:ext cx="841724" cy="5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DEDD5-8454-DBA1-4203-08A783EF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70199"/>
            <a:ext cx="8208912" cy="4035149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64D2463-1609-1D73-3027-7F749B34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14" y="1563638"/>
            <a:ext cx="7344171" cy="1872208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36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03 </a:t>
            </a:r>
            <a:b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sơ đồ bài thơ thất ngôn bát cú Đường luật theo mẫu sau: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0" y="1276796"/>
            <a:ext cx="2921810" cy="293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3"/>
          <p:cNvSpPr txBox="1"/>
          <p:nvPr/>
        </p:nvSpPr>
        <p:spPr>
          <a:xfrm rot="20124156">
            <a:off x="106441" y="1588199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spc="-150" dirty="0">
                <a:ln w="9525">
                  <a:noFill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NỘI DUNG</a:t>
            </a:r>
            <a:endParaRPr lang="zh-CN" altLang="en-US" sz="2400" b="1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2" name="Freeform 5"/>
          <p:cNvSpPr>
            <a:spLocks/>
          </p:cNvSpPr>
          <p:nvPr/>
        </p:nvSpPr>
        <p:spPr bwMode="auto">
          <a:xfrm>
            <a:off x="2771800" y="620141"/>
            <a:ext cx="606982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3" name="组合 142"/>
          <p:cNvGrpSpPr/>
          <p:nvPr/>
        </p:nvGrpSpPr>
        <p:grpSpPr>
          <a:xfrm>
            <a:off x="2877267" y="941867"/>
            <a:ext cx="3821425" cy="709671"/>
            <a:chOff x="4441088" y="544754"/>
            <a:chExt cx="5095235" cy="946230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489877" cy="615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211163" y="544754"/>
              <a:ext cx="4325160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KHỞI ĐỘNG】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3051487" y="1776184"/>
            <a:ext cx="5957685" cy="700476"/>
            <a:chOff x="4473207" y="1009768"/>
            <a:chExt cx="7943582" cy="933968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73207" y="1214498"/>
              <a:ext cx="727764" cy="729238"/>
              <a:chOff x="4371609" y="1214498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70872" y="1215235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506232" y="1254265"/>
                <a:ext cx="48987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4915659" y="1009768"/>
              <a:ext cx="7501130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HÌNH THÀNH KIẾN THỨC】</a:t>
              </a:r>
              <a:endParaRPr lang="zh-CN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128294" y="2551641"/>
            <a:ext cx="3613593" cy="681575"/>
            <a:chOff x="4441088" y="582216"/>
            <a:chExt cx="4818126" cy="908768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489877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3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4898310" y="582216"/>
              <a:ext cx="4360904" cy="89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【LUYỆN TẬP】</a:t>
              </a:r>
              <a:endParaRPr lang="zh-CN" alt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032486" y="3454018"/>
            <a:ext cx="3997596" cy="669863"/>
            <a:chOff x="4441088" y="672971"/>
            <a:chExt cx="5330129" cy="893151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Times New Roman" panose="02020603050405020304" pitchFamily="18" charset="0"/>
                  <a:ea typeface="宋体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489877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</a:t>
                </a:r>
                <a:endParaRPr lang="zh-CN" altLang="en-US" sz="2400" spc="225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121288" y="672971"/>
              <a:ext cx="4649929" cy="89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【 VẬN DỤNG</a:t>
              </a:r>
              <a:r>
                <a:rPr lang="zh-CN" altLang="en-US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】</a:t>
              </a:r>
              <a:endParaRPr lang="zh-CN" alt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C295B2-5CEB-B291-0A01-8BFB0F7742AC}"/>
              </a:ext>
            </a:extLst>
          </p:cNvPr>
          <p:cNvSpPr txBox="1"/>
          <p:nvPr/>
        </p:nvSpPr>
        <p:spPr>
          <a:xfrm>
            <a:off x="-612576" y="771550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bằng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B44AFDB4-DDDC-D858-E35B-DFB36C90F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24314"/>
              </p:ext>
            </p:extLst>
          </p:nvPr>
        </p:nvGraphicFramePr>
        <p:xfrm>
          <a:off x="791580" y="1321572"/>
          <a:ext cx="756084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563">
                  <a:extLst>
                    <a:ext uri="{9D8B030D-6E8A-4147-A177-3AD203B41FA5}">
                      <a16:colId xmlns:a16="http://schemas.microsoft.com/office/drawing/2014/main" val="2705897910"/>
                    </a:ext>
                  </a:extLst>
                </a:gridCol>
                <a:gridCol w="2641164">
                  <a:extLst>
                    <a:ext uri="{9D8B030D-6E8A-4147-A177-3AD203B41FA5}">
                      <a16:colId xmlns:a16="http://schemas.microsoft.com/office/drawing/2014/main" val="2891771955"/>
                    </a:ext>
                  </a:extLst>
                </a:gridCol>
                <a:gridCol w="1247216">
                  <a:extLst>
                    <a:ext uri="{9D8B030D-6E8A-4147-A177-3AD203B41FA5}">
                      <a16:colId xmlns:a16="http://schemas.microsoft.com/office/drawing/2014/main" val="58540764"/>
                    </a:ext>
                  </a:extLst>
                </a:gridCol>
                <a:gridCol w="1687410">
                  <a:extLst>
                    <a:ext uri="{9D8B030D-6E8A-4147-A177-3AD203B41FA5}">
                      <a16:colId xmlns:a16="http://schemas.microsoft.com/office/drawing/2014/main" val="4187477848"/>
                    </a:ext>
                  </a:extLst>
                </a:gridCol>
                <a:gridCol w="1100487">
                  <a:extLst>
                    <a:ext uri="{9D8B030D-6E8A-4147-A177-3AD203B41FA5}">
                      <a16:colId xmlns:a16="http://schemas.microsoft.com/office/drawing/2014/main" val="1338851370"/>
                    </a:ext>
                  </a:extLst>
                </a:gridCol>
              </a:tblGrid>
              <a:tr h="581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Câu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Luật bằng trắc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Niêm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Vần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Đối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40439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1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80854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2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07323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3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076728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4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307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5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879307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6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316185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7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4116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8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9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825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C295B2-5CEB-B291-0A01-8BFB0F7742AC}"/>
              </a:ext>
            </a:extLst>
          </p:cNvPr>
          <p:cNvSpPr txBox="1"/>
          <p:nvPr/>
        </p:nvSpPr>
        <p:spPr>
          <a:xfrm>
            <a:off x="-612576" y="771550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trắc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B44AFDB4-DDDC-D858-E35B-DFB36C90F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441984"/>
              </p:ext>
            </p:extLst>
          </p:nvPr>
        </p:nvGraphicFramePr>
        <p:xfrm>
          <a:off x="791580" y="1321572"/>
          <a:ext cx="756084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563">
                  <a:extLst>
                    <a:ext uri="{9D8B030D-6E8A-4147-A177-3AD203B41FA5}">
                      <a16:colId xmlns:a16="http://schemas.microsoft.com/office/drawing/2014/main" val="2705897910"/>
                    </a:ext>
                  </a:extLst>
                </a:gridCol>
                <a:gridCol w="2641164">
                  <a:extLst>
                    <a:ext uri="{9D8B030D-6E8A-4147-A177-3AD203B41FA5}">
                      <a16:colId xmlns:a16="http://schemas.microsoft.com/office/drawing/2014/main" val="2891771955"/>
                    </a:ext>
                  </a:extLst>
                </a:gridCol>
                <a:gridCol w="1247216">
                  <a:extLst>
                    <a:ext uri="{9D8B030D-6E8A-4147-A177-3AD203B41FA5}">
                      <a16:colId xmlns:a16="http://schemas.microsoft.com/office/drawing/2014/main" val="58540764"/>
                    </a:ext>
                  </a:extLst>
                </a:gridCol>
                <a:gridCol w="1687410">
                  <a:extLst>
                    <a:ext uri="{9D8B030D-6E8A-4147-A177-3AD203B41FA5}">
                      <a16:colId xmlns:a16="http://schemas.microsoft.com/office/drawing/2014/main" val="4187477848"/>
                    </a:ext>
                  </a:extLst>
                </a:gridCol>
                <a:gridCol w="1100487">
                  <a:extLst>
                    <a:ext uri="{9D8B030D-6E8A-4147-A177-3AD203B41FA5}">
                      <a16:colId xmlns:a16="http://schemas.microsoft.com/office/drawing/2014/main" val="1338851370"/>
                    </a:ext>
                  </a:extLst>
                </a:gridCol>
              </a:tblGrid>
              <a:tr h="5813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Câu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Luật bằng trắc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Niêm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Vần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Đối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40439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1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580854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2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107323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3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076728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4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307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5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879307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6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316185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7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 </a:t>
                      </a:r>
                      <a:endParaRPr lang="en-US" sz="2400" b="1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41166"/>
                  </a:ext>
                </a:extLst>
              </a:tr>
              <a:tr h="58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8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 </a:t>
                      </a:r>
                      <a:endParaRPr lang="en-US" sz="2400" b="1" dirty="0">
                        <a:solidFill>
                          <a:srgbClr val="047C4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9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706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76A5022-8634-2491-763D-3CF00585AF68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F8DA52D-4686-5559-CB7E-F1ABE987E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72465"/>
              </p:ext>
            </p:extLst>
          </p:nvPr>
        </p:nvGraphicFramePr>
        <p:xfrm>
          <a:off x="215995" y="915566"/>
          <a:ext cx="871201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568">
                  <a:extLst>
                    <a:ext uri="{9D8B030D-6E8A-4147-A177-3AD203B41FA5}">
                      <a16:colId xmlns:a16="http://schemas.microsoft.com/office/drawing/2014/main" val="2674634669"/>
                    </a:ext>
                  </a:extLst>
                </a:gridCol>
                <a:gridCol w="2643651">
                  <a:extLst>
                    <a:ext uri="{9D8B030D-6E8A-4147-A177-3AD203B41FA5}">
                      <a16:colId xmlns:a16="http://schemas.microsoft.com/office/drawing/2014/main" val="3742718550"/>
                    </a:ext>
                  </a:extLst>
                </a:gridCol>
                <a:gridCol w="1857362">
                  <a:extLst>
                    <a:ext uri="{9D8B030D-6E8A-4147-A177-3AD203B41FA5}">
                      <a16:colId xmlns:a16="http://schemas.microsoft.com/office/drawing/2014/main" val="4172166806"/>
                    </a:ext>
                  </a:extLst>
                </a:gridCol>
                <a:gridCol w="1529653">
                  <a:extLst>
                    <a:ext uri="{9D8B030D-6E8A-4147-A177-3AD203B41FA5}">
                      <a16:colId xmlns:a16="http://schemas.microsoft.com/office/drawing/2014/main" val="733259659"/>
                    </a:ext>
                  </a:extLst>
                </a:gridCol>
                <a:gridCol w="1643776">
                  <a:extLst>
                    <a:ext uri="{9D8B030D-6E8A-4147-A177-3AD203B41FA5}">
                      <a16:colId xmlns:a16="http://schemas.microsoft.com/office/drawing/2014/main" val="575963359"/>
                    </a:ext>
                  </a:extLst>
                </a:gridCol>
              </a:tblGrid>
              <a:tr h="39121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Luật bằng trắc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Niêm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Vần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77865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880222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238736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927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T B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4 và 5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66877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B B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5406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6 và 7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04041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5098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0461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9388CFA-70A1-4C53-C7B2-92E5753718A2}"/>
              </a:ext>
            </a:extLst>
          </p:cNvPr>
          <p:cNvSpPr txBox="1"/>
          <p:nvPr/>
        </p:nvSpPr>
        <p:spPr>
          <a:xfrm>
            <a:off x="233543" y="268653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bằng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76A5022-8634-2491-763D-3CF00585AF68}"/>
              </a:ext>
            </a:extLst>
          </p:cNvPr>
          <p:cNvSpPr/>
          <p:nvPr/>
        </p:nvSpPr>
        <p:spPr>
          <a:xfrm>
            <a:off x="97273" y="129259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EF8DA52D-4686-5559-CB7E-F1ABE987E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45476"/>
              </p:ext>
            </p:extLst>
          </p:nvPr>
        </p:nvGraphicFramePr>
        <p:xfrm>
          <a:off x="377773" y="791475"/>
          <a:ext cx="8388453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34">
                  <a:extLst>
                    <a:ext uri="{9D8B030D-6E8A-4147-A177-3AD203B41FA5}">
                      <a16:colId xmlns:a16="http://schemas.microsoft.com/office/drawing/2014/main" val="2674634669"/>
                    </a:ext>
                  </a:extLst>
                </a:gridCol>
                <a:gridCol w="2545468">
                  <a:extLst>
                    <a:ext uri="{9D8B030D-6E8A-4147-A177-3AD203B41FA5}">
                      <a16:colId xmlns:a16="http://schemas.microsoft.com/office/drawing/2014/main" val="3742718550"/>
                    </a:ext>
                  </a:extLst>
                </a:gridCol>
                <a:gridCol w="1788381">
                  <a:extLst>
                    <a:ext uri="{9D8B030D-6E8A-4147-A177-3AD203B41FA5}">
                      <a16:colId xmlns:a16="http://schemas.microsoft.com/office/drawing/2014/main" val="4172166806"/>
                    </a:ext>
                  </a:extLst>
                </a:gridCol>
                <a:gridCol w="1472843">
                  <a:extLst>
                    <a:ext uri="{9D8B030D-6E8A-4147-A177-3AD203B41FA5}">
                      <a16:colId xmlns:a16="http://schemas.microsoft.com/office/drawing/2014/main" val="733259659"/>
                    </a:ext>
                  </a:extLst>
                </a:gridCol>
                <a:gridCol w="1582727">
                  <a:extLst>
                    <a:ext uri="{9D8B030D-6E8A-4147-A177-3AD203B41FA5}">
                      <a16:colId xmlns:a16="http://schemas.microsoft.com/office/drawing/2014/main" val="575963359"/>
                    </a:ext>
                  </a:extLst>
                </a:gridCol>
              </a:tblGrid>
              <a:tr h="2304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Luật bằng trắc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Niêm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Vần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77865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880222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2 và 3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238736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927"/>
                  </a:ext>
                </a:extLst>
              </a:tr>
              <a:tr h="23044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4 và 5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66877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5406"/>
                  </a:ext>
                </a:extLst>
              </a:tr>
              <a:tr h="23044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T B 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6 và 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04041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T T B B 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5098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28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60461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9388CFA-70A1-4C53-C7B2-92E5753718A2}"/>
              </a:ext>
            </a:extLst>
          </p:cNvPr>
          <p:cNvSpPr txBox="1"/>
          <p:nvPr/>
        </p:nvSpPr>
        <p:spPr>
          <a:xfrm>
            <a:off x="-452528" y="268255"/>
            <a:ext cx="9630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Sơ đồ bài thơ thất </a:t>
            </a:r>
            <a:r>
              <a:rPr lang="vi-VN" sz="2800" b="1" dirty="0" err="1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</a:t>
            </a:r>
            <a:r>
              <a:rPr lang="en-US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 bát cú theo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luật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trắc</a:t>
            </a:r>
            <a:endParaRPr lang="en-US" sz="2800" b="1" dirty="0">
              <a:solidFill>
                <a:srgbClr val="047C4F"/>
              </a:solidFill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8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12945" y="1547170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LUYỆN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TẬP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3" y="2256674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42ECC54-36A9-2640-4CC0-A630071AFF05}"/>
              </a:ext>
            </a:extLst>
          </p:cNvPr>
          <p:cNvSpPr/>
          <p:nvPr/>
        </p:nvSpPr>
        <p:spPr>
          <a:xfrm>
            <a:off x="1" y="15467"/>
            <a:ext cx="9079903" cy="5112568"/>
          </a:xfrm>
          <a:custGeom>
            <a:avLst/>
            <a:gdLst/>
            <a:ahLst/>
            <a:cxnLst/>
            <a:rect l="l" t="t" r="r" b="b"/>
            <a:pathLst>
              <a:path w="14128069" h="8229600">
                <a:moveTo>
                  <a:pt x="0" y="0"/>
                </a:moveTo>
                <a:lnTo>
                  <a:pt x="14128068" y="0"/>
                </a:lnTo>
                <a:lnTo>
                  <a:pt x="141280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EE4F56E6-0F8E-3EB4-BB6E-95068D0EDF7C}"/>
              </a:ext>
            </a:extLst>
          </p:cNvPr>
          <p:cNvSpPr/>
          <p:nvPr/>
        </p:nvSpPr>
        <p:spPr>
          <a:xfrm>
            <a:off x="1835696" y="699542"/>
            <a:ext cx="6475925" cy="2232248"/>
          </a:xfrm>
          <a:prstGeom prst="cloudCallout">
            <a:avLst>
              <a:gd name="adj1" fmla="val -6963"/>
              <a:gd name="adj2" fmla="val -72819"/>
            </a:avLst>
          </a:prstGeom>
          <a:solidFill>
            <a:srgbClr val="FFC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3561" y="-1556045"/>
            <a:ext cx="9121379" cy="6699545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" y="2628900"/>
            <a:ext cx="22033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40721" y="2628900"/>
            <a:ext cx="2568652" cy="25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89489" y="1996853"/>
            <a:ext cx="2743200" cy="25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931790"/>
            <a:ext cx="173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4203" y="0"/>
            <a:ext cx="4282547" cy="14859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5580112" y="2075791"/>
            <a:ext cx="2264188" cy="1288047"/>
          </a:xfrm>
          <a:prstGeom prst="wedgeEllipseCallout">
            <a:avLst>
              <a:gd name="adj1" fmla="val 41566"/>
              <a:gd name="adj2" fmla="val 58492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3" y="354211"/>
            <a:ext cx="3031331" cy="22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783003" y="1939931"/>
            <a:ext cx="2540799" cy="991859"/>
          </a:xfrm>
          <a:prstGeom prst="wedgeEllipseCallout">
            <a:avLst>
              <a:gd name="adj1" fmla="val 12878"/>
              <a:gd name="adj2" fmla="val 91115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3911" y="757449"/>
            <a:ext cx="457200" cy="4572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3202082"/>
            <a:ext cx="5612157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thời nhà Tống (Trung Quốc)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218" y="4309702"/>
            <a:ext cx="5612157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một thể thơ của Việt Nam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93" y="4367323"/>
            <a:ext cx="550607" cy="530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2085268"/>
            <a:ext cx="5614020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thời nhà Đường (Trung Quốc)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11" y="3305431"/>
            <a:ext cx="550607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2"/>
            <a:ext cx="5486400" cy="169517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" y="136255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3782" y="267494"/>
            <a:ext cx="4550033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1.Thơ Đường luật có xuất xứ từ đâu?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373330" y="2803860"/>
            <a:ext cx="1284326" cy="12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356416" y="4065148"/>
            <a:ext cx="1130251" cy="11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313306" y="1744865"/>
            <a:ext cx="1173361" cy="13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58" y="2085268"/>
            <a:ext cx="544157" cy="5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7705" y="3202082"/>
            <a:ext cx="6664796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và tứ tuyệt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2752" y="4155926"/>
            <a:ext cx="6664796" cy="83200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Đường luật và Tứ tuyệt Đường luật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7704" y="1939765"/>
            <a:ext cx="6619014" cy="9121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 ngôn bát cú Đường luật và thất ngôn tứ tuyệt Đường luật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28" y="3328072"/>
            <a:ext cx="686504" cy="53069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65147" y="13093"/>
            <a:ext cx="5486400" cy="184969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" y="136255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8442" y="275743"/>
            <a:ext cx="4715966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Hai thể chính của thơ Đường luật là: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622594" y="2863213"/>
            <a:ext cx="1498668" cy="11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435210" y="3982715"/>
            <a:ext cx="1328478" cy="10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617282" y="1867892"/>
            <a:ext cx="1224136" cy="111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54" y="4454244"/>
            <a:ext cx="678463" cy="53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13" y="2092001"/>
            <a:ext cx="686504" cy="5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3196386"/>
            <a:ext cx="5774543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2 của câu thơ thứ hai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218" y="4309702"/>
            <a:ext cx="5774543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hai của câu thơ cuối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4418034"/>
            <a:ext cx="619400" cy="436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2085268"/>
            <a:ext cx="5776406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thứ 2 của câu thơ thứ nhất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3323574"/>
            <a:ext cx="619400" cy="43678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95736" y="-10180"/>
            <a:ext cx="6641648" cy="2016507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02004"/>
            <a:ext cx="1979712" cy="14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99870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 Bài thơ Đường luật thuộc luật bằng hay luật trắc được quy định bởi: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113075" y="3043019"/>
            <a:ext cx="1321264" cy="9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032682" y="4253204"/>
            <a:ext cx="1162757" cy="84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953230" y="1909156"/>
            <a:ext cx="1207107" cy="100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93" y="2226652"/>
            <a:ext cx="612144" cy="4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84954" y="1629421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KHỞI 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ĐỘNG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36" y="2285435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8035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532" y="3331238"/>
            <a:ext cx="3856650" cy="525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bằng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532" y="4353647"/>
            <a:ext cx="4323626" cy="49673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linh hoạt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2" y="3386101"/>
            <a:ext cx="424279" cy="41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80" y="4399232"/>
            <a:ext cx="420777" cy="405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3532" y="2308829"/>
            <a:ext cx="3560634" cy="525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 vần trắc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38" y="2380837"/>
            <a:ext cx="424278" cy="40893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86100" y="115912"/>
            <a:ext cx="5901634" cy="1870469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8" y="425891"/>
            <a:ext cx="2400300" cy="17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7461" y="292386"/>
            <a:ext cx="4285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 Bài thơ Đường luật thường gieo vần như thế nào?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540349" y="3072347"/>
            <a:ext cx="1146055" cy="1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540349" y="4158367"/>
            <a:ext cx="1053444" cy="10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540349" y="2050259"/>
            <a:ext cx="1027586" cy="116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6" y="354211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73022" y="3375437"/>
            <a:ext cx="5311173" cy="5001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đề và hai câu thực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3022" y="4348882"/>
            <a:ext cx="5983354" cy="50013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thực và hai câu luận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3022" y="2435450"/>
            <a:ext cx="3824928" cy="50012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câu đề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26" y="3418476"/>
            <a:ext cx="530803" cy="363362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483768" y="81640"/>
            <a:ext cx="6587434" cy="192353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" y="425888"/>
            <a:ext cx="2255494" cy="168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8313" y="341783"/>
            <a:ext cx="5652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5. Bài thơ thất ngôn bát cú Đường luật chủ yếu sử dụng phép đối ở các câu thơ nào?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62441" y="3268868"/>
            <a:ext cx="1156973" cy="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562441" y="4232064"/>
            <a:ext cx="1112027" cy="7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2441" y="2258371"/>
            <a:ext cx="1057231" cy="85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032" y="1259553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91" y="4436307"/>
            <a:ext cx="524585" cy="365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91" y="2478489"/>
            <a:ext cx="530803" cy="3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8868" y="3180842"/>
            <a:ext cx="4634237" cy="4920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- thực – luận – kết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8868" y="4113311"/>
            <a:ext cx="4634237" cy="50466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 câu đầu – bốn câu sau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3186954"/>
            <a:ext cx="686756" cy="47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4141132"/>
            <a:ext cx="694897" cy="476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8868" y="2249937"/>
            <a:ext cx="4634237" cy="49051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– thừa – chuyển – hợp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75" y="2235467"/>
            <a:ext cx="694897" cy="476846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23728" y="115913"/>
            <a:ext cx="6336704" cy="1786494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" y="363331"/>
            <a:ext cx="2268179" cy="16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6566" y="231330"/>
            <a:ext cx="5440733" cy="172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6. Bài thơ thất ngôn bát cú Đường luật thường có bố cục như thế nào?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234090" y="3148163"/>
            <a:ext cx="1024742" cy="7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234090" y="4052288"/>
            <a:ext cx="901810" cy="6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234090" y="2202198"/>
            <a:ext cx="936206" cy="75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19" y="565136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84954" y="1709976"/>
            <a:ext cx="4032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VẬN </a:t>
            </a:r>
            <a:r>
              <a:rPr lang="en-US" altLang="zh-CN" sz="5000" b="1" dirty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DỤNG</a:t>
            </a:r>
            <a:endParaRPr lang="en-US" altLang="zh-CN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67" y="2557582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34847B9-147A-4F91-FF7D-0113D2C78145}"/>
              </a:ext>
            </a:extLst>
          </p:cNvPr>
          <p:cNvSpPr txBox="1"/>
          <p:nvPr/>
        </p:nvSpPr>
        <p:spPr>
          <a:xfrm>
            <a:off x="530672" y="1707654"/>
            <a:ext cx="3456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D7CEC43C-F08D-E9DE-DC52-16216EEFF117}"/>
              </a:ext>
            </a:extLst>
          </p:cNvPr>
          <p:cNvSpPr/>
          <p:nvPr/>
        </p:nvSpPr>
        <p:spPr>
          <a:xfrm>
            <a:off x="-117400" y="267494"/>
            <a:ext cx="4752528" cy="4855468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23D7D5F-4B04-D1A6-7338-4AF281411BC2}"/>
              </a:ext>
            </a:extLst>
          </p:cNvPr>
          <p:cNvSpPr/>
          <p:nvPr/>
        </p:nvSpPr>
        <p:spPr>
          <a:xfrm>
            <a:off x="4932040" y="1059582"/>
            <a:ext cx="3093300" cy="3805621"/>
          </a:xfrm>
          <a:custGeom>
            <a:avLst/>
            <a:gdLst/>
            <a:ahLst/>
            <a:cxnLst/>
            <a:rect l="l" t="t" r="r" b="b"/>
            <a:pathLst>
              <a:path w="1869164" h="2293453">
                <a:moveTo>
                  <a:pt x="0" y="0"/>
                </a:moveTo>
                <a:lnTo>
                  <a:pt x="1869164" y="0"/>
                </a:lnTo>
                <a:lnTo>
                  <a:pt x="1869164" y="2293453"/>
                </a:lnTo>
                <a:lnTo>
                  <a:pt x="0" y="2293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47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19B32-7489-F57F-CD65-37210D02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5" y="114849"/>
            <a:ext cx="8974090" cy="491380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D040130-210D-BD71-9D34-4C790B583BE9}"/>
              </a:ext>
            </a:extLst>
          </p:cNvPr>
          <p:cNvSpPr txBox="1"/>
          <p:nvPr/>
        </p:nvSpPr>
        <p:spPr>
          <a:xfrm>
            <a:off x="395536" y="339502"/>
            <a:ext cx="820891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TỰ TÌNH 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Lucida Calligraphy" panose="03010101010101010101" pitchFamily="66" charset="0"/>
                <a:cs typeface="Times New Roman" panose="02020603050405020304" pitchFamily="18" charset="0"/>
              </a:rPr>
              <a:t> 2)</a:t>
            </a: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 khuya văng vẳng trống canh dồn,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 cái hồng nhan với nước non.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Chén rượu hương đưa say lại tỉnh,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Vầng trăng bóng xế khuyết chưa tròn.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Xiên ngang mặt đất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rêu từng đám,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Đâm toạc chân mây, đá mấy hòn.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Ngán nỗi xuân đi xuân lại </a:t>
            </a:r>
            <a:r>
              <a:rPr lang="vi-VN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Mảnh tình san sẻ tí con </a:t>
            </a:r>
            <a:r>
              <a:rPr lang="vi-VN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290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3312368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777898" y="791778"/>
            <a:ext cx="2291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97273" y="1867338"/>
            <a:ext cx="87952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đầu): Nỗi niềm buồn tủi cô đơn của nữ sĩ trong đêm khuya thanh vắng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tiếp): Tình cảnh đầy chua xót, bẽ bang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hai câu tiếp theo): Thái độ phản kháng phẫn 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(hai câu cuối): Tâm trạng chán chường, buồn tủi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16DBC0-E28D-F9BA-909F-5FD041146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2139702"/>
            <a:ext cx="288074" cy="266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AC2AE-CD57-F7DD-6D54-9DFF7B7B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3297076"/>
            <a:ext cx="288074" cy="266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1F1A2-0319-36A9-A937-D17C68FDF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3710086"/>
            <a:ext cx="288074" cy="266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553D7-9021-19A8-F771-CE268322D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63" y="4156569"/>
            <a:ext cx="288074" cy="2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4536504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838745" y="775810"/>
            <a:ext cx="3506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780945" y="1950800"/>
            <a:ext cx="7607479" cy="1055608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A6C8307-B3E4-CF26-6BD5-A226A466D6B6}"/>
              </a:ext>
            </a:extLst>
          </p:cNvPr>
          <p:cNvSpPr txBox="1"/>
          <p:nvPr/>
        </p:nvSpPr>
        <p:spPr>
          <a:xfrm>
            <a:off x="703933" y="3227292"/>
            <a:ext cx="7932660" cy="1532334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B);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3E17B-EE4D-4D95-B337-1676397F5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33" y="2164603"/>
            <a:ext cx="354404" cy="283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A5A5E-7B52-6B30-1F14-A98C905D4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13" y="3425160"/>
            <a:ext cx="354404" cy="2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3312368" cy="1311812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777898" y="791778"/>
            <a:ext cx="2403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684213" y="1691967"/>
            <a:ext cx="8147135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6, 8 (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–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4/3;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1/3/3 (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Trơ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BC185-4FD7-41FA-E406-5248F769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98" y="1982137"/>
            <a:ext cx="387491" cy="431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3A535-17C6-D35A-5F97-BF118639F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31" y="3442830"/>
            <a:ext cx="387491" cy="4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C55E06-83B1-EF15-E7C2-48B2BCE2D16D}"/>
              </a:ext>
            </a:extLst>
          </p:cNvPr>
          <p:cNvSpPr/>
          <p:nvPr/>
        </p:nvSpPr>
        <p:spPr>
          <a:xfrm>
            <a:off x="97273" y="116475"/>
            <a:ext cx="8949454" cy="4884982"/>
          </a:xfrm>
          <a:prstGeom prst="roundRect">
            <a:avLst>
              <a:gd name="adj" fmla="val 51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307D4D7-4CF1-B15F-334B-A1624BB1603C}"/>
              </a:ext>
            </a:extLst>
          </p:cNvPr>
          <p:cNvSpPr txBox="1"/>
          <p:nvPr/>
        </p:nvSpPr>
        <p:spPr>
          <a:xfrm>
            <a:off x="3851920" y="116475"/>
            <a:ext cx="1353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63F2F77-B343-5A8E-ABC1-43F9FBD24656}"/>
              </a:ext>
            </a:extLst>
          </p:cNvPr>
          <p:cNvSpPr/>
          <p:nvPr/>
        </p:nvSpPr>
        <p:spPr>
          <a:xfrm>
            <a:off x="323528" y="555526"/>
            <a:ext cx="2664296" cy="1064453"/>
          </a:xfrm>
          <a:custGeom>
            <a:avLst/>
            <a:gdLst/>
            <a:ahLst/>
            <a:cxnLst/>
            <a:rect l="l" t="t" r="r" b="b"/>
            <a:pathLst>
              <a:path w="3458657" h="2330270">
                <a:moveTo>
                  <a:pt x="0" y="0"/>
                </a:moveTo>
                <a:lnTo>
                  <a:pt x="3458656" y="0"/>
                </a:lnTo>
                <a:lnTo>
                  <a:pt x="3458656" y="2330270"/>
                </a:lnTo>
                <a:lnTo>
                  <a:pt x="0" y="233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351840-0449-82C4-0F30-E807763634DD}"/>
              </a:ext>
            </a:extLst>
          </p:cNvPr>
          <p:cNvSpPr txBox="1"/>
          <p:nvPr/>
        </p:nvSpPr>
        <p:spPr>
          <a:xfrm>
            <a:off x="453862" y="813600"/>
            <a:ext cx="2403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6238A04A-B2A3-D120-D254-AE339C2F4562}"/>
              </a:ext>
            </a:extLst>
          </p:cNvPr>
          <p:cNvSpPr/>
          <p:nvPr/>
        </p:nvSpPr>
        <p:spPr>
          <a:xfrm>
            <a:off x="7300787" y="276526"/>
            <a:ext cx="1224136" cy="1064453"/>
          </a:xfrm>
          <a:custGeom>
            <a:avLst/>
            <a:gdLst/>
            <a:ahLst/>
            <a:cxnLst/>
            <a:rect l="l" t="t" r="r" b="b"/>
            <a:pathLst>
              <a:path w="1718373" h="1617418">
                <a:moveTo>
                  <a:pt x="0" y="0"/>
                </a:moveTo>
                <a:lnTo>
                  <a:pt x="1718372" y="0"/>
                </a:lnTo>
                <a:lnTo>
                  <a:pt x="1718372" y="1617419"/>
                </a:lnTo>
                <a:lnTo>
                  <a:pt x="0" y="161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6CAD711-9A54-4AD4-B223-66F6287017F8}"/>
              </a:ext>
            </a:extLst>
          </p:cNvPr>
          <p:cNvSpPr txBox="1"/>
          <p:nvPr/>
        </p:nvSpPr>
        <p:spPr>
          <a:xfrm>
            <a:off x="667858" y="1619979"/>
            <a:ext cx="81471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Chén rượu hương đưa/ say lại tỉnh,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 trăng bóng xế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khuyết chưa tròn.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Xiên ngang mặt đất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/rêu từng đám,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1440180" algn="just"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Đâm toạc chân mây,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đá mấy hòn.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D06C4-CC80-AB93-6C49-592946945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62" y="3102660"/>
            <a:ext cx="1055720" cy="8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0DF6990-2970-AC78-558E-823B87AFF6E3}"/>
              </a:ext>
            </a:extLst>
          </p:cNvPr>
          <p:cNvSpPr txBox="1"/>
          <p:nvPr/>
        </p:nvSpPr>
        <p:spPr>
          <a:xfrm>
            <a:off x="3430916" y="2386792"/>
            <a:ext cx="53594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3A0FAA2-5633-D607-733C-4FEEEED62FF6}"/>
              </a:ext>
            </a:extLst>
          </p:cNvPr>
          <p:cNvSpPr/>
          <p:nvPr/>
        </p:nvSpPr>
        <p:spPr>
          <a:xfrm>
            <a:off x="467544" y="1707654"/>
            <a:ext cx="2808312" cy="2102753"/>
          </a:xfrm>
          <a:custGeom>
            <a:avLst/>
            <a:gdLst/>
            <a:ahLst/>
            <a:cxnLst/>
            <a:rect l="l" t="t" r="r" b="b"/>
            <a:pathLst>
              <a:path w="3436785" h="2345606">
                <a:moveTo>
                  <a:pt x="0" y="0"/>
                </a:moveTo>
                <a:lnTo>
                  <a:pt x="3436785" y="0"/>
                </a:lnTo>
                <a:lnTo>
                  <a:pt x="3436785" y="2345606"/>
                </a:lnTo>
                <a:lnTo>
                  <a:pt x="0" y="234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00C6A1-89F4-958A-E27E-2E1DFBD6F7E1}"/>
              </a:ext>
            </a:extLst>
          </p:cNvPr>
          <p:cNvSpPr/>
          <p:nvPr/>
        </p:nvSpPr>
        <p:spPr>
          <a:xfrm>
            <a:off x="4283968" y="771550"/>
            <a:ext cx="3744416" cy="129614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80CEE0E-46E3-8060-CE0C-7122E752B051}"/>
              </a:ext>
            </a:extLst>
          </p:cNvPr>
          <p:cNvSpPr txBox="1"/>
          <p:nvPr/>
        </p:nvSpPr>
        <p:spPr>
          <a:xfrm>
            <a:off x="3781598" y="771550"/>
            <a:ext cx="4629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4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ABBAD8-8EFC-1CB4-7AF4-6049191DF6B0}"/>
              </a:ext>
            </a:extLst>
          </p:cNvPr>
          <p:cNvSpPr txBox="1"/>
          <p:nvPr/>
        </p:nvSpPr>
        <p:spPr>
          <a:xfrm>
            <a:off x="2708303" y="1328856"/>
            <a:ext cx="6030416" cy="2485787"/>
          </a:xfrm>
          <a:prstGeom prst="roundRect">
            <a:avLst/>
          </a:prstGeom>
          <a:noFill/>
          <a:ln w="28575">
            <a:solidFill>
              <a:srgbClr val="4CB55B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hệ thống lại các đơn vị kiến thức về thơ Đường luật.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Nghiên cứu các VB thơ Đường luật trong SGK.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34A7DB63-3DD1-D107-63C9-446DDF844BF3}"/>
              </a:ext>
            </a:extLst>
          </p:cNvPr>
          <p:cNvSpPr/>
          <p:nvPr/>
        </p:nvSpPr>
        <p:spPr>
          <a:xfrm>
            <a:off x="107504" y="2211710"/>
            <a:ext cx="2600799" cy="2747483"/>
          </a:xfrm>
          <a:custGeom>
            <a:avLst/>
            <a:gdLst/>
            <a:ahLst/>
            <a:cxnLst/>
            <a:rect l="l" t="t" r="r" b="b"/>
            <a:pathLst>
              <a:path w="2393418" h="2393418">
                <a:moveTo>
                  <a:pt x="0" y="0"/>
                </a:moveTo>
                <a:lnTo>
                  <a:pt x="2393419" y="0"/>
                </a:lnTo>
                <a:lnTo>
                  <a:pt x="2393419" y="2393418"/>
                </a:lnTo>
                <a:lnTo>
                  <a:pt x="0" y="2393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A720EE-92EE-E540-ACB6-2169CB4A5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995686"/>
            <a:ext cx="373651" cy="31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A0E57-3CA2-852A-CCB0-ED6AD51FB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71071"/>
            <a:ext cx="373651" cy="3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4849CAE-DF18-EE4B-ADA4-65145D8407A8}"/>
              </a:ext>
            </a:extLst>
          </p:cNvPr>
          <p:cNvSpPr/>
          <p:nvPr/>
        </p:nvSpPr>
        <p:spPr>
          <a:xfrm>
            <a:off x="107504" y="235775"/>
            <a:ext cx="8928992" cy="4824536"/>
          </a:xfrm>
          <a:prstGeom prst="roundRect">
            <a:avLst>
              <a:gd name="adj" fmla="val 238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8787DF-08C9-1594-CC06-B19021B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2" y="499577"/>
            <a:ext cx="2557143" cy="194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09C075D-CBE7-FDF7-CD07-FEF8ACBA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29" y="495032"/>
            <a:ext cx="2600149" cy="1883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2F98A20-866C-E8D4-DEE1-26687B9B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45" y="2714773"/>
            <a:ext cx="2874917" cy="2003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F5EDA0EC-A484-6861-13E3-5C1EC57AF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95" y="2715766"/>
            <a:ext cx="281216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C59DFD-5435-506D-140D-9C48D65539FC}"/>
              </a:ext>
            </a:extLst>
          </p:cNvPr>
          <p:cNvGrpSpPr/>
          <p:nvPr/>
        </p:nvGrpSpPr>
        <p:grpSpPr>
          <a:xfrm>
            <a:off x="2939949" y="744985"/>
            <a:ext cx="1581723" cy="955812"/>
            <a:chOff x="3073523" y="1114989"/>
            <a:chExt cx="1441797" cy="955812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A1104D2-3CFA-D0CD-68AE-D1277CB66B3B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205890F-765C-529F-C63D-1DEE28BDB7C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1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2AE1D3-C844-449D-7E4E-4F7BDD1B831B}"/>
              </a:ext>
            </a:extLst>
          </p:cNvPr>
          <p:cNvGrpSpPr/>
          <p:nvPr/>
        </p:nvGrpSpPr>
        <p:grpSpPr>
          <a:xfrm>
            <a:off x="7373184" y="780059"/>
            <a:ext cx="1581723" cy="955812"/>
            <a:chOff x="3073523" y="1114989"/>
            <a:chExt cx="1441797" cy="9558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256CADFE-2D2F-4E5B-6E4E-CC2150438F17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9832B5D-D3E6-1718-8D97-609725136CDA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2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0F0F3D-D434-F6DB-3F1B-4414602C943A}"/>
              </a:ext>
            </a:extLst>
          </p:cNvPr>
          <p:cNvGrpSpPr/>
          <p:nvPr/>
        </p:nvGrpSpPr>
        <p:grpSpPr>
          <a:xfrm>
            <a:off x="-87651" y="3013998"/>
            <a:ext cx="1581723" cy="955812"/>
            <a:chOff x="3073523" y="1114989"/>
            <a:chExt cx="1441797" cy="95581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E46FF92-1D80-DF54-7CB2-9739CC0F7CCE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1D6BB11-BC61-5CA2-4307-FF178DE3457B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3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1CF435C-1ABD-981F-D9C6-EBB90EF3AF6B}"/>
              </a:ext>
            </a:extLst>
          </p:cNvPr>
          <p:cNvGrpSpPr/>
          <p:nvPr/>
        </p:nvGrpSpPr>
        <p:grpSpPr>
          <a:xfrm>
            <a:off x="4375071" y="3207866"/>
            <a:ext cx="1581723" cy="955812"/>
            <a:chOff x="3073523" y="1114989"/>
            <a:chExt cx="1441797" cy="955812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11AA5C6C-96A8-FC35-A2B3-9E90F0574B58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B47242D-E203-5003-50AC-FB4FFE11BEE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4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0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88787DF-08C9-1594-CC06-B19021B8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6264"/>
            <a:ext cx="3390105" cy="2573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C59DFD-5435-506D-140D-9C48D65539FC}"/>
              </a:ext>
            </a:extLst>
          </p:cNvPr>
          <p:cNvGrpSpPr/>
          <p:nvPr/>
        </p:nvGrpSpPr>
        <p:grpSpPr>
          <a:xfrm>
            <a:off x="1187624" y="3579862"/>
            <a:ext cx="1656184" cy="955812"/>
            <a:chOff x="3073523" y="1114989"/>
            <a:chExt cx="1441797" cy="955812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A1104D2-3CFA-D0CD-68AE-D1277CB66B3B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205890F-765C-529F-C63D-1DEE28BDB7CD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1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7D29A60-43A1-E619-468B-7A27F3D5F9E5}"/>
              </a:ext>
            </a:extLst>
          </p:cNvPr>
          <p:cNvSpPr txBox="1"/>
          <p:nvPr/>
        </p:nvSpPr>
        <p:spPr>
          <a:xfrm>
            <a:off x="4054483" y="2094696"/>
            <a:ext cx="4716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09C075D-CBE7-FDF7-CD07-FEF8ACBA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0695"/>
            <a:ext cx="3819710" cy="27663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2AE1D3-C844-449D-7E4E-4F7BDD1B831B}"/>
              </a:ext>
            </a:extLst>
          </p:cNvPr>
          <p:cNvGrpSpPr/>
          <p:nvPr/>
        </p:nvGrpSpPr>
        <p:grpSpPr>
          <a:xfrm>
            <a:off x="1331640" y="3607079"/>
            <a:ext cx="1763372" cy="955812"/>
            <a:chOff x="3073523" y="1114989"/>
            <a:chExt cx="1441797" cy="9558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256CADFE-2D2F-4E5B-6E4E-CC2150438F17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9832B5D-D3E6-1718-8D97-609725136CDA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2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BDEE187-4E63-A2DC-EFF2-882CB934798A}"/>
              </a:ext>
            </a:extLst>
          </p:cNvPr>
          <p:cNvSpPr txBox="1"/>
          <p:nvPr/>
        </p:nvSpPr>
        <p:spPr>
          <a:xfrm>
            <a:off x="4283968" y="2195610"/>
            <a:ext cx="4716016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2F98A20-866C-E8D4-DEE1-26687B9B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0" y="1028576"/>
            <a:ext cx="3731227" cy="2600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0F0F3D-D434-F6DB-3F1B-4414602C943A}"/>
              </a:ext>
            </a:extLst>
          </p:cNvPr>
          <p:cNvGrpSpPr/>
          <p:nvPr/>
        </p:nvGrpSpPr>
        <p:grpSpPr>
          <a:xfrm>
            <a:off x="1547664" y="3651870"/>
            <a:ext cx="1656184" cy="1124366"/>
            <a:chOff x="3073523" y="1114989"/>
            <a:chExt cx="1441797" cy="1124366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E46FF92-1D80-DF54-7CB2-9739CC0F7CCE}"/>
                </a:ext>
              </a:extLst>
            </p:cNvPr>
            <p:cNvSpPr/>
            <p:nvPr/>
          </p:nvSpPr>
          <p:spPr>
            <a:xfrm>
              <a:off x="3073523" y="1114989"/>
              <a:ext cx="1441797" cy="955812"/>
            </a:xfrm>
            <a:custGeom>
              <a:avLst/>
              <a:gdLst/>
              <a:ahLst/>
              <a:cxnLst/>
              <a:rect l="l" t="t" r="r" b="b"/>
              <a:pathLst>
                <a:path w="3815542" h="4114800">
                  <a:moveTo>
                    <a:pt x="0" y="0"/>
                  </a:moveTo>
                  <a:lnTo>
                    <a:pt x="3815542" y="0"/>
                  </a:lnTo>
                  <a:lnTo>
                    <a:pt x="381554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1D6BB11-BC61-5CA2-4307-FF178DE3457B}"/>
                </a:ext>
              </a:extLst>
            </p:cNvPr>
            <p:cNvSpPr txBox="1"/>
            <p:nvPr/>
          </p:nvSpPr>
          <p:spPr>
            <a:xfrm>
              <a:off x="3276799" y="1408358"/>
              <a:ext cx="11751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3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682815D-3053-584C-B180-F6C7B96AFB05}"/>
              </a:ext>
            </a:extLst>
          </p:cNvPr>
          <p:cNvSpPr txBox="1"/>
          <p:nvPr/>
        </p:nvSpPr>
        <p:spPr>
          <a:xfrm>
            <a:off x="4984222" y="1851670"/>
            <a:ext cx="3456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Ninh</a:t>
            </a:r>
          </a:p>
        </p:txBody>
      </p:sp>
    </p:spTree>
    <p:extLst>
      <p:ext uri="{BB962C8B-B14F-4D97-AF65-F5344CB8AC3E}">
        <p14:creationId xmlns:p14="http://schemas.microsoft.com/office/powerpoint/2010/main" val="36351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2157</Words>
  <Application>Microsoft Office PowerPoint</Application>
  <PresentationFormat>On-screen Show (16:9)</PresentationFormat>
  <Paragraphs>382</Paragraphs>
  <Slides>50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Arial-Rounded</vt:lpstr>
      <vt:lpstr>Calibri</vt:lpstr>
      <vt:lpstr>iCiel Messy Script</vt:lpstr>
      <vt:lpstr>Lucida Calligraphy</vt:lpstr>
      <vt:lpstr>Times New Roman</vt:lpstr>
      <vt:lpstr>Wingdings</vt:lpstr>
      <vt:lpstr>方正卡通简体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Thơ đường luật</vt:lpstr>
      <vt:lpstr>PowerPoint Presentation</vt:lpstr>
      <vt:lpstr>PowerPoint Presentation</vt:lpstr>
      <vt:lpstr>PowerPoint Presentation</vt:lpstr>
      <vt:lpstr>PowerPoint Presentation</vt:lpstr>
      <vt:lpstr>2. Thể thơ thất ngôn bát cú Đường luật và Tứ tuyệt Đường luật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03  Hoàn thành sơ đồ bài thơ thất ngôn bát cú Đường luật theo mẫu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</cp:lastModifiedBy>
  <cp:revision>38</cp:revision>
  <dcterms:created xsi:type="dcterms:W3CDTF">2015-08-22T03:26:29Z</dcterms:created>
  <dcterms:modified xsi:type="dcterms:W3CDTF">2023-07-16T09:15:49Z</dcterms:modified>
</cp:coreProperties>
</file>